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6" r:id="rId4"/>
  </p:sldMasterIdLst>
  <p:notesMasterIdLst>
    <p:notesMasterId r:id="rId26"/>
  </p:notesMasterIdLst>
  <p:handoutMasterIdLst>
    <p:handoutMasterId r:id="rId27"/>
  </p:handoutMasterIdLst>
  <p:sldIdLst>
    <p:sldId id="2328" r:id="rId5"/>
    <p:sldId id="2350" r:id="rId6"/>
    <p:sldId id="2351" r:id="rId7"/>
    <p:sldId id="2332" r:id="rId8"/>
    <p:sldId id="2333" r:id="rId9"/>
    <p:sldId id="2335" r:id="rId10"/>
    <p:sldId id="2337" r:id="rId11"/>
    <p:sldId id="2347" r:id="rId12"/>
    <p:sldId id="2341" r:id="rId13"/>
    <p:sldId id="2336" r:id="rId14"/>
    <p:sldId id="2352" r:id="rId15"/>
    <p:sldId id="2345" r:id="rId16"/>
    <p:sldId id="2346" r:id="rId17"/>
    <p:sldId id="2342" r:id="rId18"/>
    <p:sldId id="2343" r:id="rId19"/>
    <p:sldId id="2344" r:id="rId20"/>
    <p:sldId id="2348" r:id="rId21"/>
    <p:sldId id="2339" r:id="rId22"/>
    <p:sldId id="2338" r:id="rId23"/>
    <p:sldId id="2349" r:id="rId24"/>
    <p:sldId id="2329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 Stark" initials="JS" lastIdx="31" clrIdx="0">
    <p:extLst>
      <p:ext uri="{19B8F6BF-5375-455C-9EA6-DF929625EA0E}">
        <p15:presenceInfo xmlns:p15="http://schemas.microsoft.com/office/powerpoint/2012/main" userId="S-1-5-21-962014225-1384456321-1458450816-1030" providerId="AD"/>
      </p:ext>
    </p:extLst>
  </p:cmAuthor>
  <p:cmAuthor id="2" name="Jian" initials="J" lastIdx="3" clrIdx="1">
    <p:extLst>
      <p:ext uri="{19B8F6BF-5375-455C-9EA6-DF929625EA0E}">
        <p15:presenceInfo xmlns:p15="http://schemas.microsoft.com/office/powerpoint/2012/main" userId="Jian" providerId="None"/>
      </p:ext>
    </p:extLst>
  </p:cmAuthor>
  <p:cmAuthor id="3" name="aleida_merlin" initials="a" lastIdx="12" clrIdx="2"/>
  <p:cmAuthor id="4" name="Thomas Borja" initials="TB" lastIdx="2" clrIdx="3">
    <p:extLst>
      <p:ext uri="{19B8F6BF-5375-455C-9EA6-DF929625EA0E}">
        <p15:presenceInfo xmlns:p15="http://schemas.microsoft.com/office/powerpoint/2012/main" userId="S-1-5-21-962014225-1384456321-1458450816-30258" providerId="AD"/>
      </p:ext>
    </p:extLst>
  </p:cmAuthor>
  <p:cmAuthor id="5" name="Philip Davies" initials="PD" lastIdx="16" clrIdx="4">
    <p:extLst>
      <p:ext uri="{19B8F6BF-5375-455C-9EA6-DF929625EA0E}">
        <p15:presenceInfo xmlns:p15="http://schemas.microsoft.com/office/powerpoint/2012/main" userId="S-1-5-21-962014225-1384456321-1458450816-96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4B233"/>
    <a:srgbClr val="969696"/>
    <a:srgbClr val="336699"/>
    <a:srgbClr val="646464"/>
    <a:srgbClr val="6699FF"/>
    <a:srgbClr val="EEF6EE"/>
    <a:srgbClr val="33CCFF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5126" autoAdjust="0"/>
  </p:normalViewPr>
  <p:slideViewPr>
    <p:cSldViewPr>
      <p:cViewPr varScale="1">
        <p:scale>
          <a:sx n="111" d="100"/>
          <a:sy n="111" d="100"/>
        </p:scale>
        <p:origin x="760" y="-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>
      <p:cViewPr varScale="1">
        <p:scale>
          <a:sx n="65" d="100"/>
          <a:sy n="65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 to failure degradation vs. Temperature elevation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336699"/>
              </a:solidFill>
              <a:round/>
            </a:ln>
            <a:effectLst/>
          </c:spPr>
          <c:marker>
            <c:symbol val="none"/>
          </c:marker>
          <c:xVal>
            <c:numRef>
              <c:f>Feuil1!$F$3:$F$18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Feuil1!$G$3:$G$18</c:f>
              <c:numCache>
                <c:formatCode>General</c:formatCode>
                <c:ptCount val="16"/>
                <c:pt idx="0">
                  <c:v>1</c:v>
                </c:pt>
                <c:pt idx="1">
                  <c:v>1.06267345022904</c:v>
                </c:pt>
                <c:pt idx="2">
                  <c:v>1.1289008300587491</c:v>
                </c:pt>
                <c:pt idx="3">
                  <c:v>1.1988616252959921</c:v>
                </c:pt>
                <c:pt idx="4">
                  <c:v>1.2727432142642578</c:v>
                </c:pt>
                <c:pt idx="5">
                  <c:v>1.3507411594426779</c:v>
                </c:pt>
                <c:pt idx="6">
                  <c:v>1.4330595075973072</c:v>
                </c:pt>
                <c:pt idx="7">
                  <c:v>1.5199110985719091</c:v>
                </c:pt>
                <c:pt idx="8">
                  <c:v>1.6115178829065113</c:v>
                </c:pt>
                <c:pt idx="9">
                  <c:v>1.7081112484528285</c:v>
                </c:pt>
                <c:pt idx="10">
                  <c:v>1.8099323561566045</c:v>
                </c:pt>
                <c:pt idx="11">
                  <c:v>1.9172324851776739</c:v>
                </c:pt>
                <c:pt idx="12">
                  <c:v>2.0302733875192724</c:v>
                </c:pt>
                <c:pt idx="13">
                  <c:v>2.1493276523388816</c:v>
                </c:pt>
                <c:pt idx="14">
                  <c:v>2.2746790801134797</c:v>
                </c:pt>
                <c:pt idx="15">
                  <c:v>2.4066230668326445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4D-44A4-8C5F-75B319E4E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208008"/>
        <c:axId val="356209648"/>
      </c:scatterChart>
      <c:valAx>
        <c:axId val="356208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 err="1"/>
                  <a:t>Temperature</a:t>
                </a:r>
                <a:r>
                  <a:rPr lang="fr-FR" sz="1200" dirty="0"/>
                  <a:t>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09648"/>
        <c:crosses val="autoZero"/>
        <c:crossBetween val="midCat"/>
      </c:valAx>
      <c:valAx>
        <c:axId val="356209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3669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>
                    <a:solidFill>
                      <a:srgbClr val="336699"/>
                    </a:solidFill>
                  </a:rPr>
                  <a:t>TTF</a:t>
                </a:r>
                <a:r>
                  <a:rPr lang="fr-FR" sz="1200" baseline="0" dirty="0">
                    <a:solidFill>
                      <a:srgbClr val="336699"/>
                    </a:solidFill>
                  </a:rPr>
                  <a:t> </a:t>
                </a:r>
                <a:r>
                  <a:rPr lang="fr-FR" sz="1200" baseline="0" dirty="0" err="1">
                    <a:solidFill>
                      <a:srgbClr val="336699"/>
                    </a:solidFill>
                  </a:rPr>
                  <a:t>degradation</a:t>
                </a:r>
                <a:r>
                  <a:rPr lang="fr-FR" sz="1200" baseline="0" dirty="0">
                    <a:solidFill>
                      <a:srgbClr val="336699"/>
                    </a:solidFill>
                  </a:rPr>
                  <a:t> ratio</a:t>
                </a:r>
                <a:endParaRPr lang="fr-FR" sz="1200" dirty="0">
                  <a:solidFill>
                    <a:srgbClr val="336699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3669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08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MTBF evolution vs. operating temperature</a:t>
            </a:r>
            <a:r>
              <a:rPr lang="fr-FR" baseline="0"/>
              <a:t> 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Feuil1!$E$3:$E$23</c:f>
              <c:numCache>
                <c:formatCode>General</c:formatCode>
                <c:ptCount val="21"/>
                <c:pt idx="0">
                  <c:v>85</c:v>
                </c:pt>
                <c:pt idx="1">
                  <c:v>86</c:v>
                </c:pt>
                <c:pt idx="2">
                  <c:v>87</c:v>
                </c:pt>
                <c:pt idx="3">
                  <c:v>88</c:v>
                </c:pt>
                <c:pt idx="4">
                  <c:v>89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94</c:v>
                </c:pt>
                <c:pt idx="10">
                  <c:v>95</c:v>
                </c:pt>
                <c:pt idx="11">
                  <c:v>96</c:v>
                </c:pt>
                <c:pt idx="12">
                  <c:v>97</c:v>
                </c:pt>
                <c:pt idx="13">
                  <c:v>98</c:v>
                </c:pt>
                <c:pt idx="14">
                  <c:v>99</c:v>
                </c:pt>
                <c:pt idx="15">
                  <c:v>100</c:v>
                </c:pt>
                <c:pt idx="16">
                  <c:v>101</c:v>
                </c:pt>
                <c:pt idx="17">
                  <c:v>102</c:v>
                </c:pt>
                <c:pt idx="18">
                  <c:v>103</c:v>
                </c:pt>
                <c:pt idx="19">
                  <c:v>104</c:v>
                </c:pt>
                <c:pt idx="20">
                  <c:v>105</c:v>
                </c:pt>
              </c:numCache>
            </c:numRef>
          </c:xVal>
          <c:yVal>
            <c:numRef>
              <c:f>Feuil1!$H$3:$H$18</c:f>
              <c:numCache>
                <c:formatCode>General</c:formatCode>
                <c:ptCount val="16"/>
                <c:pt idx="0">
                  <c:v>200</c:v>
                </c:pt>
                <c:pt idx="1">
                  <c:v>188.2045702345284</c:v>
                </c:pt>
                <c:pt idx="2">
                  <c:v>177.1634803294385</c:v>
                </c:pt>
                <c:pt idx="3">
                  <c:v>166.82492439494104</c:v>
                </c:pt>
                <c:pt idx="4">
                  <c:v>157.14088887569923</c:v>
                </c:pt>
                <c:pt idx="5">
                  <c:v>148.06685840721767</c:v>
                </c:pt>
                <c:pt idx="6">
                  <c:v>139.56154572766033</c:v>
                </c:pt>
                <c:pt idx="7">
                  <c:v>131.58664357929729</c:v>
                </c:pt>
                <c:pt idx="8">
                  <c:v>124.10659671941261</c:v>
                </c:pt>
                <c:pt idx="9">
                  <c:v>117.08839232875249</c:v>
                </c:pt>
                <c:pt idx="10">
                  <c:v>110.50136725811149</c:v>
                </c:pt>
                <c:pt idx="11">
                  <c:v>104.31703069201103</c:v>
                </c:pt>
                <c:pt idx="12">
                  <c:v>98.508900933964242</c:v>
                </c:pt>
                <c:pt idx="13">
                  <c:v>93.052355131783443</c:v>
                </c:pt>
                <c:pt idx="14">
                  <c:v>87.924490864892618</c:v>
                </c:pt>
                <c:pt idx="15">
                  <c:v>83.103998609645132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CC1-436B-9A66-673FDBD55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219816"/>
        <c:axId val="356218176"/>
      </c:scatterChart>
      <c:valAx>
        <c:axId val="356219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/>
                  <a:t>Operating</a:t>
                </a:r>
                <a:r>
                  <a:rPr lang="fr-FR" sz="1200" baseline="0" dirty="0"/>
                  <a:t> </a:t>
                </a:r>
                <a:r>
                  <a:rPr lang="fr-FR" sz="1200" baseline="0" dirty="0" err="1"/>
                  <a:t>temperature</a:t>
                </a:r>
                <a:r>
                  <a:rPr lang="fr-FR" sz="1200" baseline="0" dirty="0"/>
                  <a:t> [°C]</a:t>
                </a:r>
                <a:endParaRPr lang="fr-FR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18176"/>
        <c:crosses val="autoZero"/>
        <c:crossBetween val="midCat"/>
      </c:valAx>
      <c:valAx>
        <c:axId val="356218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4B23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>
                    <a:solidFill>
                      <a:srgbClr val="34B233"/>
                    </a:solidFill>
                  </a:rPr>
                  <a:t>MTBF [</a:t>
                </a:r>
                <a:r>
                  <a:rPr lang="fr-FR" sz="1200" dirty="0" err="1">
                    <a:solidFill>
                      <a:srgbClr val="34B233"/>
                    </a:solidFill>
                  </a:rPr>
                  <a:t>years</a:t>
                </a:r>
                <a:r>
                  <a:rPr lang="fr-FR" sz="1200" dirty="0">
                    <a:solidFill>
                      <a:srgbClr val="34B233"/>
                    </a:solidFill>
                  </a:rPr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4B23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34B2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1981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0992920032841"/>
          <c:y val="0.20143078112915702"/>
          <c:w val="0.76396438638188702"/>
          <c:h val="0.7788281540213505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'Simulation 1'!$J$10:$K$10</c:f>
              <c:strCache>
                <c:ptCount val="1"/>
                <c:pt idx="0">
                  <c:v>12 pF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'Simulation 1'!$B$15:$B$10020</c:f>
              <c:numCache>
                <c:formatCode>General</c:formatCode>
                <c:ptCount val="10006"/>
                <c:pt idx="0">
                  <c:v>9999000</c:v>
                </c:pt>
                <c:pt idx="1">
                  <c:v>9999000.1999999993</c:v>
                </c:pt>
                <c:pt idx="2">
                  <c:v>9999000.3999999985</c:v>
                </c:pt>
                <c:pt idx="3">
                  <c:v>9999000.5999999978</c:v>
                </c:pt>
                <c:pt idx="4">
                  <c:v>9999000.799999997</c:v>
                </c:pt>
                <c:pt idx="5">
                  <c:v>9999000.9999999963</c:v>
                </c:pt>
                <c:pt idx="6">
                  <c:v>9999001.1999999955</c:v>
                </c:pt>
                <c:pt idx="7">
                  <c:v>9999001.3999999948</c:v>
                </c:pt>
                <c:pt idx="8">
                  <c:v>9999001.599999994</c:v>
                </c:pt>
                <c:pt idx="9">
                  <c:v>9999001.7999999933</c:v>
                </c:pt>
                <c:pt idx="10">
                  <c:v>9999001.9999999925</c:v>
                </c:pt>
                <c:pt idx="11">
                  <c:v>9999002.1999999918</c:v>
                </c:pt>
                <c:pt idx="12">
                  <c:v>9999002.3999999911</c:v>
                </c:pt>
                <c:pt idx="13">
                  <c:v>9999002.5999999903</c:v>
                </c:pt>
                <c:pt idx="14">
                  <c:v>9999002.7999999896</c:v>
                </c:pt>
                <c:pt idx="15">
                  <c:v>9999002.9999999888</c:v>
                </c:pt>
                <c:pt idx="16">
                  <c:v>9999003.1999999881</c:v>
                </c:pt>
                <c:pt idx="17">
                  <c:v>9999003.3999999873</c:v>
                </c:pt>
                <c:pt idx="18">
                  <c:v>9999003.5999999866</c:v>
                </c:pt>
                <c:pt idx="19">
                  <c:v>9999003.7999999858</c:v>
                </c:pt>
                <c:pt idx="20">
                  <c:v>9999003.9999999851</c:v>
                </c:pt>
                <c:pt idx="21">
                  <c:v>9999004.1999999844</c:v>
                </c:pt>
                <c:pt idx="22">
                  <c:v>9999004.3999999836</c:v>
                </c:pt>
                <c:pt idx="23">
                  <c:v>9999004.5999999829</c:v>
                </c:pt>
                <c:pt idx="24">
                  <c:v>9999004.7999999821</c:v>
                </c:pt>
                <c:pt idx="25">
                  <c:v>9999004.9999999814</c:v>
                </c:pt>
                <c:pt idx="26">
                  <c:v>9999005.1999999806</c:v>
                </c:pt>
                <c:pt idx="27">
                  <c:v>9999005.3999999799</c:v>
                </c:pt>
                <c:pt idx="28">
                  <c:v>9999005.5999999791</c:v>
                </c:pt>
                <c:pt idx="29">
                  <c:v>9999005.7999999784</c:v>
                </c:pt>
                <c:pt idx="30">
                  <c:v>9999005.9999999776</c:v>
                </c:pt>
                <c:pt idx="31">
                  <c:v>9999006.1999999769</c:v>
                </c:pt>
                <c:pt idx="32">
                  <c:v>9999006.3999999762</c:v>
                </c:pt>
                <c:pt idx="33">
                  <c:v>9999006.5999999754</c:v>
                </c:pt>
                <c:pt idx="34">
                  <c:v>9999006.7999999747</c:v>
                </c:pt>
                <c:pt idx="35">
                  <c:v>9999006.9999999739</c:v>
                </c:pt>
                <c:pt idx="36">
                  <c:v>9999007.1999999732</c:v>
                </c:pt>
                <c:pt idx="37">
                  <c:v>9999007.3999999724</c:v>
                </c:pt>
                <c:pt idx="38">
                  <c:v>9999007.5999999717</c:v>
                </c:pt>
                <c:pt idx="39">
                  <c:v>9999007.7999999709</c:v>
                </c:pt>
                <c:pt idx="40">
                  <c:v>9999007.9999999702</c:v>
                </c:pt>
                <c:pt idx="41">
                  <c:v>9999008.1999999695</c:v>
                </c:pt>
                <c:pt idx="42">
                  <c:v>9999008.3999999687</c:v>
                </c:pt>
                <c:pt idx="43">
                  <c:v>9999008.599999968</c:v>
                </c:pt>
                <c:pt idx="44">
                  <c:v>9999008.7999999672</c:v>
                </c:pt>
                <c:pt idx="45">
                  <c:v>9999008.9999999665</c:v>
                </c:pt>
                <c:pt idx="46">
                  <c:v>9999009.1999999657</c:v>
                </c:pt>
                <c:pt idx="47">
                  <c:v>9999009.399999965</c:v>
                </c:pt>
                <c:pt idx="48">
                  <c:v>9999009.5999999642</c:v>
                </c:pt>
                <c:pt idx="49">
                  <c:v>9999009.7999999635</c:v>
                </c:pt>
                <c:pt idx="50">
                  <c:v>9999009.9999999627</c:v>
                </c:pt>
                <c:pt idx="51">
                  <c:v>9999010.199999962</c:v>
                </c:pt>
                <c:pt idx="52">
                  <c:v>9999010.3999999613</c:v>
                </c:pt>
                <c:pt idx="53">
                  <c:v>9999010.5999999605</c:v>
                </c:pt>
                <c:pt idx="54">
                  <c:v>9999010.7999999598</c:v>
                </c:pt>
                <c:pt idx="55">
                  <c:v>9999010.999999959</c:v>
                </c:pt>
                <c:pt idx="56">
                  <c:v>9999011.1999999583</c:v>
                </c:pt>
                <c:pt idx="57">
                  <c:v>9999011.3999999575</c:v>
                </c:pt>
                <c:pt idx="58">
                  <c:v>9999011.5999999568</c:v>
                </c:pt>
                <c:pt idx="59">
                  <c:v>9999011.799999956</c:v>
                </c:pt>
                <c:pt idx="60">
                  <c:v>9999011.9999999553</c:v>
                </c:pt>
                <c:pt idx="61">
                  <c:v>9999012.1999999546</c:v>
                </c:pt>
                <c:pt idx="62">
                  <c:v>9999012.3999999538</c:v>
                </c:pt>
                <c:pt idx="63">
                  <c:v>9999012.5999999531</c:v>
                </c:pt>
                <c:pt idx="64">
                  <c:v>9999012.7999999523</c:v>
                </c:pt>
                <c:pt idx="65">
                  <c:v>9999012.9999999516</c:v>
                </c:pt>
                <c:pt idx="66">
                  <c:v>9999013.1999999508</c:v>
                </c:pt>
                <c:pt idx="67">
                  <c:v>9999013.3999999501</c:v>
                </c:pt>
                <c:pt idx="68">
                  <c:v>9999013.5999999493</c:v>
                </c:pt>
                <c:pt idx="69">
                  <c:v>9999013.7999999486</c:v>
                </c:pt>
                <c:pt idx="70">
                  <c:v>9999013.9999999478</c:v>
                </c:pt>
                <c:pt idx="71">
                  <c:v>9999014.1999999471</c:v>
                </c:pt>
                <c:pt idx="72">
                  <c:v>9999014.3999999464</c:v>
                </c:pt>
                <c:pt idx="73">
                  <c:v>9999014.5999999456</c:v>
                </c:pt>
                <c:pt idx="74">
                  <c:v>9999014.7999999449</c:v>
                </c:pt>
                <c:pt idx="75">
                  <c:v>9999014.9999999441</c:v>
                </c:pt>
                <c:pt idx="76">
                  <c:v>9999015.1999999434</c:v>
                </c:pt>
                <c:pt idx="77">
                  <c:v>9999015.3999999426</c:v>
                </c:pt>
                <c:pt idx="78">
                  <c:v>9999015.5999999419</c:v>
                </c:pt>
                <c:pt idx="79">
                  <c:v>9999015.7999999411</c:v>
                </c:pt>
                <c:pt idx="80">
                  <c:v>9999015.9999999404</c:v>
                </c:pt>
                <c:pt idx="81">
                  <c:v>9999016.1999999397</c:v>
                </c:pt>
                <c:pt idx="82">
                  <c:v>9999016.3999999389</c:v>
                </c:pt>
                <c:pt idx="83">
                  <c:v>9999016.5999999382</c:v>
                </c:pt>
                <c:pt idx="84">
                  <c:v>9999016.7999999374</c:v>
                </c:pt>
                <c:pt idx="85">
                  <c:v>9999016.9999999367</c:v>
                </c:pt>
                <c:pt idx="86">
                  <c:v>9999017.1999999359</c:v>
                </c:pt>
                <c:pt idx="87">
                  <c:v>9999017.3999999352</c:v>
                </c:pt>
                <c:pt idx="88">
                  <c:v>9999017.5999999344</c:v>
                </c:pt>
                <c:pt idx="89">
                  <c:v>9999017.7999999337</c:v>
                </c:pt>
                <c:pt idx="90">
                  <c:v>9999017.9999999329</c:v>
                </c:pt>
                <c:pt idx="91">
                  <c:v>9999018.1999999322</c:v>
                </c:pt>
                <c:pt idx="92">
                  <c:v>9999018.3999999315</c:v>
                </c:pt>
                <c:pt idx="93">
                  <c:v>9999018.5999999307</c:v>
                </c:pt>
                <c:pt idx="94">
                  <c:v>9999018.79999993</c:v>
                </c:pt>
                <c:pt idx="95">
                  <c:v>9999018.9999999292</c:v>
                </c:pt>
                <c:pt idx="96">
                  <c:v>9999019.1999999285</c:v>
                </c:pt>
                <c:pt idx="97">
                  <c:v>9999019.3999999277</c:v>
                </c:pt>
                <c:pt idx="98">
                  <c:v>9999019.599999927</c:v>
                </c:pt>
                <c:pt idx="99">
                  <c:v>9999019.7999999262</c:v>
                </c:pt>
                <c:pt idx="100">
                  <c:v>9999019.9999999255</c:v>
                </c:pt>
                <c:pt idx="101">
                  <c:v>9999020.1999999247</c:v>
                </c:pt>
                <c:pt idx="102">
                  <c:v>9999020.399999924</c:v>
                </c:pt>
                <c:pt idx="103">
                  <c:v>9999020.5999999233</c:v>
                </c:pt>
                <c:pt idx="104">
                  <c:v>9999020.7999999225</c:v>
                </c:pt>
                <c:pt idx="105">
                  <c:v>9999020.9999999218</c:v>
                </c:pt>
                <c:pt idx="106">
                  <c:v>9999021.199999921</c:v>
                </c:pt>
                <c:pt idx="107">
                  <c:v>9999021.3999999203</c:v>
                </c:pt>
                <c:pt idx="108">
                  <c:v>9999021.5999999195</c:v>
                </c:pt>
                <c:pt idx="109">
                  <c:v>9999021.7999999188</c:v>
                </c:pt>
                <c:pt idx="110">
                  <c:v>9999021.999999918</c:v>
                </c:pt>
                <c:pt idx="111">
                  <c:v>9999022.1999999173</c:v>
                </c:pt>
                <c:pt idx="112">
                  <c:v>9999022.3999999166</c:v>
                </c:pt>
                <c:pt idx="113">
                  <c:v>9999022.5999999158</c:v>
                </c:pt>
                <c:pt idx="114">
                  <c:v>9999022.7999999151</c:v>
                </c:pt>
                <c:pt idx="115">
                  <c:v>9999022.9999999143</c:v>
                </c:pt>
                <c:pt idx="116">
                  <c:v>9999023.1999999136</c:v>
                </c:pt>
                <c:pt idx="117">
                  <c:v>9999023.3999999128</c:v>
                </c:pt>
                <c:pt idx="118">
                  <c:v>9999023.5999999121</c:v>
                </c:pt>
                <c:pt idx="119">
                  <c:v>9999023.7999999113</c:v>
                </c:pt>
                <c:pt idx="120">
                  <c:v>9999023.9999999106</c:v>
                </c:pt>
                <c:pt idx="121">
                  <c:v>9999024.1999999098</c:v>
                </c:pt>
                <c:pt idx="122">
                  <c:v>9999024.3999999091</c:v>
                </c:pt>
                <c:pt idx="123">
                  <c:v>9999024.5999999084</c:v>
                </c:pt>
                <c:pt idx="124">
                  <c:v>9999024.7999999076</c:v>
                </c:pt>
                <c:pt idx="125">
                  <c:v>9999024.9999999069</c:v>
                </c:pt>
                <c:pt idx="126">
                  <c:v>9999025.1999999061</c:v>
                </c:pt>
                <c:pt idx="127">
                  <c:v>9999025.3999999054</c:v>
                </c:pt>
                <c:pt idx="128">
                  <c:v>9999025.5999999046</c:v>
                </c:pt>
                <c:pt idx="129">
                  <c:v>9999025.7999999039</c:v>
                </c:pt>
                <c:pt idx="130">
                  <c:v>9999025.9999999031</c:v>
                </c:pt>
                <c:pt idx="131">
                  <c:v>9999026.1999999024</c:v>
                </c:pt>
                <c:pt idx="132">
                  <c:v>9999026.3999999017</c:v>
                </c:pt>
                <c:pt idx="133">
                  <c:v>9999026.5999999009</c:v>
                </c:pt>
                <c:pt idx="134">
                  <c:v>9999026.7999999002</c:v>
                </c:pt>
                <c:pt idx="135">
                  <c:v>9999026.9999998994</c:v>
                </c:pt>
                <c:pt idx="136">
                  <c:v>9999027.1999998987</c:v>
                </c:pt>
                <c:pt idx="137">
                  <c:v>9999027.3999998979</c:v>
                </c:pt>
                <c:pt idx="138">
                  <c:v>9999027.5999998972</c:v>
                </c:pt>
                <c:pt idx="139">
                  <c:v>9999027.7999998964</c:v>
                </c:pt>
                <c:pt idx="140">
                  <c:v>9999027.9999998957</c:v>
                </c:pt>
                <c:pt idx="141">
                  <c:v>9999028.1999998949</c:v>
                </c:pt>
                <c:pt idx="142">
                  <c:v>9999028.3999998942</c:v>
                </c:pt>
                <c:pt idx="143">
                  <c:v>9999028.5999998935</c:v>
                </c:pt>
                <c:pt idx="144">
                  <c:v>9999028.7999998927</c:v>
                </c:pt>
                <c:pt idx="145">
                  <c:v>9999028.999999892</c:v>
                </c:pt>
                <c:pt idx="146">
                  <c:v>9999029.1999998912</c:v>
                </c:pt>
                <c:pt idx="147">
                  <c:v>9999029.3999998905</c:v>
                </c:pt>
                <c:pt idx="148">
                  <c:v>9999029.5999998897</c:v>
                </c:pt>
                <c:pt idx="149">
                  <c:v>9999029.799999889</c:v>
                </c:pt>
                <c:pt idx="150">
                  <c:v>9999029.9999998882</c:v>
                </c:pt>
                <c:pt idx="151">
                  <c:v>9999030.1999998875</c:v>
                </c:pt>
                <c:pt idx="152">
                  <c:v>9999030.3999998868</c:v>
                </c:pt>
                <c:pt idx="153">
                  <c:v>9999030.599999886</c:v>
                </c:pt>
                <c:pt idx="154">
                  <c:v>9999030.7999998853</c:v>
                </c:pt>
                <c:pt idx="155">
                  <c:v>9999030.9999998845</c:v>
                </c:pt>
                <c:pt idx="156">
                  <c:v>9999031.1999998838</c:v>
                </c:pt>
                <c:pt idx="157">
                  <c:v>9999031.399999883</c:v>
                </c:pt>
                <c:pt idx="158">
                  <c:v>9999031.5999998823</c:v>
                </c:pt>
                <c:pt idx="159">
                  <c:v>9999031.7999998815</c:v>
                </c:pt>
                <c:pt idx="160">
                  <c:v>9999031.9999998808</c:v>
                </c:pt>
                <c:pt idx="161">
                  <c:v>9999032.19999988</c:v>
                </c:pt>
                <c:pt idx="162">
                  <c:v>9999032.3999998793</c:v>
                </c:pt>
                <c:pt idx="163">
                  <c:v>9999032.5999998786</c:v>
                </c:pt>
                <c:pt idx="164">
                  <c:v>9999032.7999998778</c:v>
                </c:pt>
                <c:pt idx="165">
                  <c:v>9999032.9999998771</c:v>
                </c:pt>
                <c:pt idx="166">
                  <c:v>9999033.1999998763</c:v>
                </c:pt>
                <c:pt idx="167">
                  <c:v>9999033.3999998756</c:v>
                </c:pt>
                <c:pt idx="168">
                  <c:v>9999033.5999998748</c:v>
                </c:pt>
                <c:pt idx="169">
                  <c:v>9999033.7999998741</c:v>
                </c:pt>
                <c:pt idx="170">
                  <c:v>9999033.9999998733</c:v>
                </c:pt>
                <c:pt idx="171">
                  <c:v>9999034.1999998726</c:v>
                </c:pt>
                <c:pt idx="172">
                  <c:v>9999034.3999998719</c:v>
                </c:pt>
                <c:pt idx="173">
                  <c:v>9999034.5999998711</c:v>
                </c:pt>
                <c:pt idx="174">
                  <c:v>9999034.7999998704</c:v>
                </c:pt>
                <c:pt idx="175">
                  <c:v>9999034.9999998696</c:v>
                </c:pt>
                <c:pt idx="176">
                  <c:v>9999035.1999998689</c:v>
                </c:pt>
                <c:pt idx="177">
                  <c:v>9999035.3999998681</c:v>
                </c:pt>
                <c:pt idx="178">
                  <c:v>9999035.5999998674</c:v>
                </c:pt>
                <c:pt idx="179">
                  <c:v>9999035.7999998666</c:v>
                </c:pt>
                <c:pt idx="180">
                  <c:v>9999035.9999998659</c:v>
                </c:pt>
                <c:pt idx="181">
                  <c:v>9999036.1999998651</c:v>
                </c:pt>
                <c:pt idx="182">
                  <c:v>9999036.3999998644</c:v>
                </c:pt>
                <c:pt idx="183">
                  <c:v>9999036.5999998637</c:v>
                </c:pt>
                <c:pt idx="184">
                  <c:v>9999036.7999998629</c:v>
                </c:pt>
                <c:pt idx="185">
                  <c:v>9999036.9999998622</c:v>
                </c:pt>
                <c:pt idx="186">
                  <c:v>9999037.1999998614</c:v>
                </c:pt>
                <c:pt idx="187">
                  <c:v>9999037.3999998607</c:v>
                </c:pt>
                <c:pt idx="188">
                  <c:v>9999037.5999998599</c:v>
                </c:pt>
                <c:pt idx="189">
                  <c:v>9999037.7999998592</c:v>
                </c:pt>
                <c:pt idx="190">
                  <c:v>9999037.9999998584</c:v>
                </c:pt>
                <c:pt idx="191">
                  <c:v>9999038.1999998577</c:v>
                </c:pt>
                <c:pt idx="192">
                  <c:v>9999038.3999998569</c:v>
                </c:pt>
                <c:pt idx="193">
                  <c:v>9999038.5999998562</c:v>
                </c:pt>
                <c:pt idx="194">
                  <c:v>9999038.7999998555</c:v>
                </c:pt>
                <c:pt idx="195">
                  <c:v>9999038.9999998547</c:v>
                </c:pt>
                <c:pt idx="196">
                  <c:v>9999039.199999854</c:v>
                </c:pt>
                <c:pt idx="197">
                  <c:v>9999039.3999998532</c:v>
                </c:pt>
                <c:pt idx="198">
                  <c:v>9999039.5999998525</c:v>
                </c:pt>
                <c:pt idx="199">
                  <c:v>9999039.7999998517</c:v>
                </c:pt>
                <c:pt idx="200">
                  <c:v>9999039.999999851</c:v>
                </c:pt>
                <c:pt idx="201">
                  <c:v>9999040.1999998502</c:v>
                </c:pt>
                <c:pt idx="202">
                  <c:v>9999040.3999998495</c:v>
                </c:pt>
                <c:pt idx="203">
                  <c:v>9999040.5999998488</c:v>
                </c:pt>
                <c:pt idx="204">
                  <c:v>9999040.799999848</c:v>
                </c:pt>
                <c:pt idx="205">
                  <c:v>9999040.9999998473</c:v>
                </c:pt>
                <c:pt idx="206">
                  <c:v>9999041.1999998465</c:v>
                </c:pt>
                <c:pt idx="207">
                  <c:v>9999041.3999998458</c:v>
                </c:pt>
                <c:pt idx="208">
                  <c:v>9999041.599999845</c:v>
                </c:pt>
                <c:pt idx="209">
                  <c:v>9999041.7999998443</c:v>
                </c:pt>
                <c:pt idx="210">
                  <c:v>9999041.9999998435</c:v>
                </c:pt>
                <c:pt idx="211">
                  <c:v>9999042.1999998428</c:v>
                </c:pt>
                <c:pt idx="212">
                  <c:v>9999042.399999842</c:v>
                </c:pt>
                <c:pt idx="213">
                  <c:v>9999042.5999998413</c:v>
                </c:pt>
                <c:pt idx="214">
                  <c:v>9999042.7999998406</c:v>
                </c:pt>
                <c:pt idx="215">
                  <c:v>9999042.9999998398</c:v>
                </c:pt>
                <c:pt idx="216">
                  <c:v>9999043.1999998391</c:v>
                </c:pt>
                <c:pt idx="217">
                  <c:v>9999043.3999998383</c:v>
                </c:pt>
                <c:pt idx="218">
                  <c:v>9999043.5999998376</c:v>
                </c:pt>
                <c:pt idx="219">
                  <c:v>9999043.7999998368</c:v>
                </c:pt>
                <c:pt idx="220">
                  <c:v>9999043.9999998361</c:v>
                </c:pt>
                <c:pt idx="221">
                  <c:v>9999044.1999998353</c:v>
                </c:pt>
                <c:pt idx="222">
                  <c:v>9999044.3999998346</c:v>
                </c:pt>
                <c:pt idx="223">
                  <c:v>9999044.5999998339</c:v>
                </c:pt>
                <c:pt idx="224">
                  <c:v>9999044.7999998331</c:v>
                </c:pt>
                <c:pt idx="225">
                  <c:v>9999044.9999998324</c:v>
                </c:pt>
                <c:pt idx="226">
                  <c:v>9999045.1999998316</c:v>
                </c:pt>
                <c:pt idx="227">
                  <c:v>9999045.3999998309</c:v>
                </c:pt>
                <c:pt idx="228">
                  <c:v>9999045.5999998301</c:v>
                </c:pt>
                <c:pt idx="229">
                  <c:v>9999045.7999998294</c:v>
                </c:pt>
                <c:pt idx="230">
                  <c:v>9999045.9999998286</c:v>
                </c:pt>
                <c:pt idx="231">
                  <c:v>9999046.1999998279</c:v>
                </c:pt>
                <c:pt idx="232">
                  <c:v>9999046.3999998271</c:v>
                </c:pt>
                <c:pt idx="233">
                  <c:v>9999046.5999998264</c:v>
                </c:pt>
                <c:pt idx="234">
                  <c:v>9999046.7999998257</c:v>
                </c:pt>
                <c:pt idx="235">
                  <c:v>9999046.9999998249</c:v>
                </c:pt>
                <c:pt idx="236">
                  <c:v>9999047.1999998242</c:v>
                </c:pt>
                <c:pt idx="237">
                  <c:v>9999047.3999998234</c:v>
                </c:pt>
                <c:pt idx="238">
                  <c:v>9999047.5999998227</c:v>
                </c:pt>
                <c:pt idx="239">
                  <c:v>9999047.7999998219</c:v>
                </c:pt>
                <c:pt idx="240">
                  <c:v>9999047.9999998212</c:v>
                </c:pt>
                <c:pt idx="241">
                  <c:v>9999048.1999998204</c:v>
                </c:pt>
                <c:pt idx="242">
                  <c:v>9999048.3999998197</c:v>
                </c:pt>
                <c:pt idx="243">
                  <c:v>9999048.599999819</c:v>
                </c:pt>
                <c:pt idx="244">
                  <c:v>9999048.7999998182</c:v>
                </c:pt>
                <c:pt idx="245">
                  <c:v>9999048.9999998175</c:v>
                </c:pt>
                <c:pt idx="246">
                  <c:v>9999049.1999998167</c:v>
                </c:pt>
                <c:pt idx="247">
                  <c:v>9999049.399999816</c:v>
                </c:pt>
                <c:pt idx="248">
                  <c:v>9999049.5999998152</c:v>
                </c:pt>
                <c:pt idx="249">
                  <c:v>9999049.7999998145</c:v>
                </c:pt>
                <c:pt idx="250">
                  <c:v>9999049.9999998137</c:v>
                </c:pt>
                <c:pt idx="251">
                  <c:v>9999050.199999813</c:v>
                </c:pt>
                <c:pt idx="252">
                  <c:v>9999050.3999998122</c:v>
                </c:pt>
                <c:pt idx="253">
                  <c:v>9999050.5999998115</c:v>
                </c:pt>
                <c:pt idx="254">
                  <c:v>9999050.7999998108</c:v>
                </c:pt>
                <c:pt idx="255">
                  <c:v>9999050.99999981</c:v>
                </c:pt>
                <c:pt idx="256">
                  <c:v>9999051.1999998093</c:v>
                </c:pt>
                <c:pt idx="257">
                  <c:v>9999051.3999998085</c:v>
                </c:pt>
                <c:pt idx="258">
                  <c:v>9999051.5999998078</c:v>
                </c:pt>
                <c:pt idx="259">
                  <c:v>9999051.799999807</c:v>
                </c:pt>
                <c:pt idx="260">
                  <c:v>9999051.9999998063</c:v>
                </c:pt>
                <c:pt idx="261">
                  <c:v>9999052.1999998055</c:v>
                </c:pt>
                <c:pt idx="262">
                  <c:v>9999052.3999998048</c:v>
                </c:pt>
                <c:pt idx="263">
                  <c:v>9999052.599999804</c:v>
                </c:pt>
                <c:pt idx="264">
                  <c:v>9999052.7999998033</c:v>
                </c:pt>
                <c:pt idx="265">
                  <c:v>9999052.9999998026</c:v>
                </c:pt>
                <c:pt idx="266">
                  <c:v>9999053.1999998018</c:v>
                </c:pt>
                <c:pt idx="267">
                  <c:v>9999053.3999998011</c:v>
                </c:pt>
                <c:pt idx="268">
                  <c:v>9999053.5999998003</c:v>
                </c:pt>
                <c:pt idx="269">
                  <c:v>9999053.7999997996</c:v>
                </c:pt>
                <c:pt idx="270">
                  <c:v>9999053.9999997988</c:v>
                </c:pt>
                <c:pt idx="271">
                  <c:v>9999054.1999997981</c:v>
                </c:pt>
                <c:pt idx="272">
                  <c:v>9999054.3999997973</c:v>
                </c:pt>
                <c:pt idx="273">
                  <c:v>9999054.5999997966</c:v>
                </c:pt>
                <c:pt idx="274">
                  <c:v>9999054.7999997959</c:v>
                </c:pt>
                <c:pt idx="275">
                  <c:v>9999054.9999997951</c:v>
                </c:pt>
                <c:pt idx="276">
                  <c:v>9999055.1999997944</c:v>
                </c:pt>
                <c:pt idx="277">
                  <c:v>9999055.3999997936</c:v>
                </c:pt>
                <c:pt idx="278">
                  <c:v>9999055.5999997929</c:v>
                </c:pt>
                <c:pt idx="279">
                  <c:v>9999055.7999997921</c:v>
                </c:pt>
                <c:pt idx="280">
                  <c:v>9999055.9999997914</c:v>
                </c:pt>
                <c:pt idx="281">
                  <c:v>9999056.1999997906</c:v>
                </c:pt>
                <c:pt idx="282">
                  <c:v>9999056.3999997899</c:v>
                </c:pt>
                <c:pt idx="283">
                  <c:v>9999056.5999997891</c:v>
                </c:pt>
                <c:pt idx="284">
                  <c:v>9999056.7999997884</c:v>
                </c:pt>
                <c:pt idx="285">
                  <c:v>9999056.9999997877</c:v>
                </c:pt>
                <c:pt idx="286">
                  <c:v>9999057.1999997869</c:v>
                </c:pt>
                <c:pt idx="287">
                  <c:v>9999057.3999997862</c:v>
                </c:pt>
                <c:pt idx="288">
                  <c:v>9999057.5999997854</c:v>
                </c:pt>
                <c:pt idx="289">
                  <c:v>9999057.7999997847</c:v>
                </c:pt>
                <c:pt idx="290">
                  <c:v>9999057.9999997839</c:v>
                </c:pt>
                <c:pt idx="291">
                  <c:v>9999058.1999997832</c:v>
                </c:pt>
                <c:pt idx="292">
                  <c:v>9999058.3999997824</c:v>
                </c:pt>
                <c:pt idx="293">
                  <c:v>9999058.5999997817</c:v>
                </c:pt>
                <c:pt idx="294">
                  <c:v>9999058.799999781</c:v>
                </c:pt>
                <c:pt idx="295">
                  <c:v>9999058.9999997802</c:v>
                </c:pt>
                <c:pt idx="296">
                  <c:v>9999059.1999997795</c:v>
                </c:pt>
                <c:pt idx="297">
                  <c:v>9999059.3999997787</c:v>
                </c:pt>
                <c:pt idx="298">
                  <c:v>9999059.599999778</c:v>
                </c:pt>
                <c:pt idx="299">
                  <c:v>9999059.7999997772</c:v>
                </c:pt>
                <c:pt idx="300">
                  <c:v>9999059.9999997765</c:v>
                </c:pt>
                <c:pt idx="301">
                  <c:v>9999060.1999997757</c:v>
                </c:pt>
                <c:pt idx="302">
                  <c:v>9999060.399999775</c:v>
                </c:pt>
                <c:pt idx="303">
                  <c:v>9999060.5999997742</c:v>
                </c:pt>
                <c:pt idx="304">
                  <c:v>9999060.7999997735</c:v>
                </c:pt>
                <c:pt idx="305">
                  <c:v>9999060.9999997728</c:v>
                </c:pt>
                <c:pt idx="306">
                  <c:v>9999061.199999772</c:v>
                </c:pt>
                <c:pt idx="307">
                  <c:v>9999061.3999997713</c:v>
                </c:pt>
                <c:pt idx="308">
                  <c:v>9999061.5999997705</c:v>
                </c:pt>
                <c:pt idx="309">
                  <c:v>9999061.7999997698</c:v>
                </c:pt>
                <c:pt idx="310">
                  <c:v>9999061.999999769</c:v>
                </c:pt>
                <c:pt idx="311">
                  <c:v>9999062.1999997683</c:v>
                </c:pt>
                <c:pt idx="312">
                  <c:v>9999062.3999997675</c:v>
                </c:pt>
                <c:pt idx="313">
                  <c:v>9999062.5999997668</c:v>
                </c:pt>
                <c:pt idx="314">
                  <c:v>9999062.7999997661</c:v>
                </c:pt>
                <c:pt idx="315">
                  <c:v>9999062.9999997653</c:v>
                </c:pt>
                <c:pt idx="316">
                  <c:v>9999063.1999997646</c:v>
                </c:pt>
                <c:pt idx="317">
                  <c:v>9999063.3999997638</c:v>
                </c:pt>
                <c:pt idx="318">
                  <c:v>9999063.5999997631</c:v>
                </c:pt>
                <c:pt idx="319">
                  <c:v>9999063.7999997623</c:v>
                </c:pt>
                <c:pt idx="320">
                  <c:v>9999063.9999997616</c:v>
                </c:pt>
                <c:pt idx="321">
                  <c:v>9999064.1999997608</c:v>
                </c:pt>
                <c:pt idx="322">
                  <c:v>9999064.3999997601</c:v>
                </c:pt>
                <c:pt idx="323">
                  <c:v>9999064.5999997593</c:v>
                </c:pt>
                <c:pt idx="324">
                  <c:v>9999064.7999997586</c:v>
                </c:pt>
                <c:pt idx="325">
                  <c:v>9999064.9999997579</c:v>
                </c:pt>
                <c:pt idx="326">
                  <c:v>9999065.1999997571</c:v>
                </c:pt>
                <c:pt idx="327">
                  <c:v>9999065.3999997564</c:v>
                </c:pt>
                <c:pt idx="328">
                  <c:v>9999065.5999997556</c:v>
                </c:pt>
                <c:pt idx="329">
                  <c:v>9999065.7999997549</c:v>
                </c:pt>
                <c:pt idx="330">
                  <c:v>9999065.9999997541</c:v>
                </c:pt>
                <c:pt idx="331">
                  <c:v>9999066.1999997534</c:v>
                </c:pt>
                <c:pt idx="332">
                  <c:v>9999066.3999997526</c:v>
                </c:pt>
                <c:pt idx="333">
                  <c:v>9999066.5999997519</c:v>
                </c:pt>
                <c:pt idx="334">
                  <c:v>9999066.7999997512</c:v>
                </c:pt>
                <c:pt idx="335">
                  <c:v>9999066.9999997504</c:v>
                </c:pt>
                <c:pt idx="336">
                  <c:v>9999067.1999997497</c:v>
                </c:pt>
                <c:pt idx="337">
                  <c:v>9999067.3999997489</c:v>
                </c:pt>
                <c:pt idx="338">
                  <c:v>9999067.5999997482</c:v>
                </c:pt>
                <c:pt idx="339">
                  <c:v>9999067.7999997474</c:v>
                </c:pt>
                <c:pt idx="340">
                  <c:v>9999067.9999997467</c:v>
                </c:pt>
                <c:pt idx="341">
                  <c:v>9999068.1999997459</c:v>
                </c:pt>
                <c:pt idx="342">
                  <c:v>9999068.3999997452</c:v>
                </c:pt>
                <c:pt idx="343">
                  <c:v>9999068.5999997444</c:v>
                </c:pt>
                <c:pt idx="344">
                  <c:v>9999068.7999997437</c:v>
                </c:pt>
                <c:pt idx="345">
                  <c:v>9999068.999999743</c:v>
                </c:pt>
                <c:pt idx="346">
                  <c:v>9999069.1999997422</c:v>
                </c:pt>
                <c:pt idx="347">
                  <c:v>9999069.3999997415</c:v>
                </c:pt>
                <c:pt idx="348">
                  <c:v>9999069.5999997407</c:v>
                </c:pt>
                <c:pt idx="349">
                  <c:v>9999069.79999974</c:v>
                </c:pt>
                <c:pt idx="350">
                  <c:v>9999069.9999997392</c:v>
                </c:pt>
                <c:pt idx="351">
                  <c:v>9999070.1999997385</c:v>
                </c:pt>
                <c:pt idx="352">
                  <c:v>9999070.3999997377</c:v>
                </c:pt>
                <c:pt idx="353">
                  <c:v>9999070.599999737</c:v>
                </c:pt>
                <c:pt idx="354">
                  <c:v>9999070.7999997362</c:v>
                </c:pt>
                <c:pt idx="355">
                  <c:v>9999070.9999997355</c:v>
                </c:pt>
                <c:pt idx="356">
                  <c:v>9999071.1999997348</c:v>
                </c:pt>
                <c:pt idx="357">
                  <c:v>9999071.399999734</c:v>
                </c:pt>
                <c:pt idx="358">
                  <c:v>9999071.5999997333</c:v>
                </c:pt>
                <c:pt idx="359">
                  <c:v>9999071.7999997325</c:v>
                </c:pt>
                <c:pt idx="360">
                  <c:v>9999071.9999997318</c:v>
                </c:pt>
                <c:pt idx="361">
                  <c:v>9999072.199999731</c:v>
                </c:pt>
                <c:pt idx="362">
                  <c:v>9999072.3999997303</c:v>
                </c:pt>
                <c:pt idx="363">
                  <c:v>9999072.5999997295</c:v>
                </c:pt>
                <c:pt idx="364">
                  <c:v>9999072.7999997288</c:v>
                </c:pt>
                <c:pt idx="365">
                  <c:v>9999072.9999997281</c:v>
                </c:pt>
                <c:pt idx="366">
                  <c:v>9999073.1999997273</c:v>
                </c:pt>
                <c:pt idx="367">
                  <c:v>9999073.3999997266</c:v>
                </c:pt>
                <c:pt idx="368">
                  <c:v>9999073.5999997258</c:v>
                </c:pt>
                <c:pt idx="369">
                  <c:v>9999073.7999997251</c:v>
                </c:pt>
                <c:pt idx="370">
                  <c:v>9999073.9999997243</c:v>
                </c:pt>
                <c:pt idx="371">
                  <c:v>9999074.1999997236</c:v>
                </c:pt>
                <c:pt idx="372">
                  <c:v>9999074.3999997228</c:v>
                </c:pt>
                <c:pt idx="373">
                  <c:v>9999074.5999997221</c:v>
                </c:pt>
                <c:pt idx="374">
                  <c:v>9999074.7999997213</c:v>
                </c:pt>
                <c:pt idx="375">
                  <c:v>9999074.9999997206</c:v>
                </c:pt>
                <c:pt idx="376">
                  <c:v>9999075.1999997199</c:v>
                </c:pt>
                <c:pt idx="377">
                  <c:v>9999075.3999997191</c:v>
                </c:pt>
                <c:pt idx="378">
                  <c:v>9999075.5999997184</c:v>
                </c:pt>
                <c:pt idx="379">
                  <c:v>9999075.7999997176</c:v>
                </c:pt>
                <c:pt idx="380">
                  <c:v>9999075.9999997169</c:v>
                </c:pt>
                <c:pt idx="381">
                  <c:v>9999076.1999997161</c:v>
                </c:pt>
                <c:pt idx="382">
                  <c:v>9999076.3999997154</c:v>
                </c:pt>
                <c:pt idx="383">
                  <c:v>9999076.5999997146</c:v>
                </c:pt>
                <c:pt idx="384">
                  <c:v>9999076.7999997139</c:v>
                </c:pt>
                <c:pt idx="385">
                  <c:v>9999076.9999997132</c:v>
                </c:pt>
                <c:pt idx="386">
                  <c:v>9999077.1999997124</c:v>
                </c:pt>
                <c:pt idx="387">
                  <c:v>9999077.3999997117</c:v>
                </c:pt>
                <c:pt idx="388">
                  <c:v>9999077.5999997109</c:v>
                </c:pt>
                <c:pt idx="389">
                  <c:v>9999077.7999997102</c:v>
                </c:pt>
                <c:pt idx="390">
                  <c:v>9999077.9999997094</c:v>
                </c:pt>
                <c:pt idx="391">
                  <c:v>9999078.1999997087</c:v>
                </c:pt>
                <c:pt idx="392">
                  <c:v>9999078.3999997079</c:v>
                </c:pt>
                <c:pt idx="393">
                  <c:v>9999078.5999997072</c:v>
                </c:pt>
                <c:pt idx="394">
                  <c:v>9999078.7999997064</c:v>
                </c:pt>
                <c:pt idx="395">
                  <c:v>9999078.9999997057</c:v>
                </c:pt>
                <c:pt idx="396">
                  <c:v>9999079.199999705</c:v>
                </c:pt>
                <c:pt idx="397">
                  <c:v>9999079.3999997042</c:v>
                </c:pt>
                <c:pt idx="398">
                  <c:v>9999079.5999997035</c:v>
                </c:pt>
                <c:pt idx="399">
                  <c:v>9999079.7999997027</c:v>
                </c:pt>
                <c:pt idx="400">
                  <c:v>9999079.999999702</c:v>
                </c:pt>
                <c:pt idx="401">
                  <c:v>9999080.1999997012</c:v>
                </c:pt>
                <c:pt idx="402">
                  <c:v>9999080.3999997005</c:v>
                </c:pt>
                <c:pt idx="403">
                  <c:v>9999080.5999996997</c:v>
                </c:pt>
                <c:pt idx="404">
                  <c:v>9999080.799999699</c:v>
                </c:pt>
                <c:pt idx="405">
                  <c:v>9999080.9999996983</c:v>
                </c:pt>
                <c:pt idx="406">
                  <c:v>9999081.1999996975</c:v>
                </c:pt>
                <c:pt idx="407">
                  <c:v>9999081.3999996968</c:v>
                </c:pt>
                <c:pt idx="408">
                  <c:v>9999081.599999696</c:v>
                </c:pt>
                <c:pt idx="409">
                  <c:v>9999081.7999996953</c:v>
                </c:pt>
                <c:pt idx="410">
                  <c:v>9999081.9999996945</c:v>
                </c:pt>
                <c:pt idx="411">
                  <c:v>9999082.1999996938</c:v>
                </c:pt>
                <c:pt idx="412">
                  <c:v>9999082.399999693</c:v>
                </c:pt>
                <c:pt idx="413">
                  <c:v>9999082.5999996923</c:v>
                </c:pt>
                <c:pt idx="414">
                  <c:v>9999082.7999996915</c:v>
                </c:pt>
                <c:pt idx="415">
                  <c:v>9999082.9999996908</c:v>
                </c:pt>
                <c:pt idx="416">
                  <c:v>9999083.1999996901</c:v>
                </c:pt>
                <c:pt idx="417">
                  <c:v>9999083.3999996893</c:v>
                </c:pt>
                <c:pt idx="418">
                  <c:v>9999083.5999996886</c:v>
                </c:pt>
                <c:pt idx="419">
                  <c:v>9999083.7999996878</c:v>
                </c:pt>
                <c:pt idx="420">
                  <c:v>9999083.9999996871</c:v>
                </c:pt>
                <c:pt idx="421">
                  <c:v>9999084.1999996863</c:v>
                </c:pt>
                <c:pt idx="422">
                  <c:v>9999084.3999996856</c:v>
                </c:pt>
                <c:pt idx="423">
                  <c:v>9999084.5999996848</c:v>
                </c:pt>
                <c:pt idx="424">
                  <c:v>9999084.7999996841</c:v>
                </c:pt>
                <c:pt idx="425">
                  <c:v>9999084.9999996834</c:v>
                </c:pt>
                <c:pt idx="426">
                  <c:v>9999085.1999996826</c:v>
                </c:pt>
                <c:pt idx="427">
                  <c:v>9999085.3999996819</c:v>
                </c:pt>
                <c:pt idx="428">
                  <c:v>9999085.5999996811</c:v>
                </c:pt>
                <c:pt idx="429">
                  <c:v>9999085.7999996804</c:v>
                </c:pt>
                <c:pt idx="430">
                  <c:v>9999085.9999996796</c:v>
                </c:pt>
                <c:pt idx="431">
                  <c:v>9999086.1999996789</c:v>
                </c:pt>
                <c:pt idx="432">
                  <c:v>9999086.3999996781</c:v>
                </c:pt>
                <c:pt idx="433">
                  <c:v>9999086.5999996774</c:v>
                </c:pt>
                <c:pt idx="434">
                  <c:v>9999086.7999996766</c:v>
                </c:pt>
                <c:pt idx="435">
                  <c:v>9999086.9999996759</c:v>
                </c:pt>
                <c:pt idx="436">
                  <c:v>9999087.1999996752</c:v>
                </c:pt>
                <c:pt idx="437">
                  <c:v>9999087.3999996744</c:v>
                </c:pt>
                <c:pt idx="438">
                  <c:v>9999087.5999996737</c:v>
                </c:pt>
                <c:pt idx="439">
                  <c:v>9999087.7999996729</c:v>
                </c:pt>
                <c:pt idx="440">
                  <c:v>9999087.9999996722</c:v>
                </c:pt>
                <c:pt idx="441">
                  <c:v>9999088.1999996714</c:v>
                </c:pt>
                <c:pt idx="442">
                  <c:v>9999088.3999996707</c:v>
                </c:pt>
                <c:pt idx="443">
                  <c:v>9999088.5999996699</c:v>
                </c:pt>
                <c:pt idx="444">
                  <c:v>9999088.7999996692</c:v>
                </c:pt>
                <c:pt idx="445">
                  <c:v>9999088.9999996684</c:v>
                </c:pt>
                <c:pt idx="446">
                  <c:v>9999089.1999996677</c:v>
                </c:pt>
                <c:pt idx="447">
                  <c:v>9999089.399999667</c:v>
                </c:pt>
                <c:pt idx="448">
                  <c:v>9999089.5999996662</c:v>
                </c:pt>
                <c:pt idx="449">
                  <c:v>9999089.7999996655</c:v>
                </c:pt>
                <c:pt idx="450">
                  <c:v>9999089.9999996647</c:v>
                </c:pt>
                <c:pt idx="451">
                  <c:v>9999090.199999664</c:v>
                </c:pt>
                <c:pt idx="452">
                  <c:v>9999090.3999996632</c:v>
                </c:pt>
                <c:pt idx="453">
                  <c:v>9999090.5999996625</c:v>
                </c:pt>
                <c:pt idx="454">
                  <c:v>9999090.7999996617</c:v>
                </c:pt>
                <c:pt idx="455">
                  <c:v>9999090.999999661</c:v>
                </c:pt>
                <c:pt idx="456">
                  <c:v>9999091.1999996603</c:v>
                </c:pt>
                <c:pt idx="457">
                  <c:v>9999091.3999996595</c:v>
                </c:pt>
                <c:pt idx="458">
                  <c:v>9999091.5999996588</c:v>
                </c:pt>
                <c:pt idx="459">
                  <c:v>9999091.799999658</c:v>
                </c:pt>
                <c:pt idx="460">
                  <c:v>9999091.9999996573</c:v>
                </c:pt>
                <c:pt idx="461">
                  <c:v>9999092.1999996565</c:v>
                </c:pt>
                <c:pt idx="462">
                  <c:v>9999092.3999996558</c:v>
                </c:pt>
                <c:pt idx="463">
                  <c:v>9999092.599999655</c:v>
                </c:pt>
                <c:pt idx="464">
                  <c:v>9999092.7999996543</c:v>
                </c:pt>
                <c:pt idx="465">
                  <c:v>9999092.9999996535</c:v>
                </c:pt>
                <c:pt idx="466">
                  <c:v>9999093.1999996528</c:v>
                </c:pt>
                <c:pt idx="467">
                  <c:v>9999093.3999996521</c:v>
                </c:pt>
                <c:pt idx="468">
                  <c:v>9999093.5999996513</c:v>
                </c:pt>
                <c:pt idx="469">
                  <c:v>9999093.7999996506</c:v>
                </c:pt>
                <c:pt idx="470">
                  <c:v>9999093.9999996498</c:v>
                </c:pt>
                <c:pt idx="471">
                  <c:v>9999094.1999996491</c:v>
                </c:pt>
                <c:pt idx="472">
                  <c:v>9999094.3999996483</c:v>
                </c:pt>
                <c:pt idx="473">
                  <c:v>9999094.5999996476</c:v>
                </c:pt>
                <c:pt idx="474">
                  <c:v>9999094.7999996468</c:v>
                </c:pt>
                <c:pt idx="475">
                  <c:v>9999094.9999996461</c:v>
                </c:pt>
                <c:pt idx="476">
                  <c:v>9999095.1999996454</c:v>
                </c:pt>
                <c:pt idx="477">
                  <c:v>9999095.3999996446</c:v>
                </c:pt>
                <c:pt idx="478">
                  <c:v>9999095.5999996439</c:v>
                </c:pt>
                <c:pt idx="479">
                  <c:v>9999095.7999996431</c:v>
                </c:pt>
                <c:pt idx="480">
                  <c:v>9999095.9999996424</c:v>
                </c:pt>
                <c:pt idx="481">
                  <c:v>9999096.1999996416</c:v>
                </c:pt>
                <c:pt idx="482">
                  <c:v>9999096.3999996409</c:v>
                </c:pt>
                <c:pt idx="483">
                  <c:v>9999096.5999996401</c:v>
                </c:pt>
                <c:pt idx="484">
                  <c:v>9999096.7999996394</c:v>
                </c:pt>
                <c:pt idx="485">
                  <c:v>9999096.9999996386</c:v>
                </c:pt>
                <c:pt idx="486">
                  <c:v>9999097.1999996379</c:v>
                </c:pt>
                <c:pt idx="487">
                  <c:v>9999097.3999996372</c:v>
                </c:pt>
                <c:pt idx="488">
                  <c:v>9999097.5999996364</c:v>
                </c:pt>
                <c:pt idx="489">
                  <c:v>9999097.7999996357</c:v>
                </c:pt>
                <c:pt idx="490">
                  <c:v>9999097.9999996349</c:v>
                </c:pt>
                <c:pt idx="491">
                  <c:v>9999098.1999996342</c:v>
                </c:pt>
                <c:pt idx="492">
                  <c:v>9999098.3999996334</c:v>
                </c:pt>
                <c:pt idx="493">
                  <c:v>9999098.5999996327</c:v>
                </c:pt>
                <c:pt idx="494">
                  <c:v>9999098.7999996319</c:v>
                </c:pt>
                <c:pt idx="495">
                  <c:v>9999098.9999996312</c:v>
                </c:pt>
                <c:pt idx="496">
                  <c:v>9999099.1999996305</c:v>
                </c:pt>
                <c:pt idx="497">
                  <c:v>9999099.3999996297</c:v>
                </c:pt>
                <c:pt idx="498">
                  <c:v>9999099.599999629</c:v>
                </c:pt>
                <c:pt idx="499">
                  <c:v>9999099.7999996282</c:v>
                </c:pt>
                <c:pt idx="500">
                  <c:v>9999099.9999996275</c:v>
                </c:pt>
                <c:pt idx="501">
                  <c:v>9999100.1999996267</c:v>
                </c:pt>
                <c:pt idx="502">
                  <c:v>9999100.399999626</c:v>
                </c:pt>
                <c:pt idx="503">
                  <c:v>9999100.5999996252</c:v>
                </c:pt>
                <c:pt idx="504">
                  <c:v>9999100.7999996245</c:v>
                </c:pt>
                <c:pt idx="505">
                  <c:v>9999100.9999996237</c:v>
                </c:pt>
                <c:pt idx="506">
                  <c:v>9999101.199999623</c:v>
                </c:pt>
                <c:pt idx="507">
                  <c:v>9999101.3999996223</c:v>
                </c:pt>
                <c:pt idx="508">
                  <c:v>9999101.5999996215</c:v>
                </c:pt>
                <c:pt idx="509">
                  <c:v>9999101.7999996208</c:v>
                </c:pt>
                <c:pt idx="510">
                  <c:v>9999101.99999962</c:v>
                </c:pt>
                <c:pt idx="511">
                  <c:v>9999102.1999996193</c:v>
                </c:pt>
                <c:pt idx="512">
                  <c:v>9999102.3999996185</c:v>
                </c:pt>
                <c:pt idx="513">
                  <c:v>9999102.5999996178</c:v>
                </c:pt>
                <c:pt idx="514">
                  <c:v>9999102.799999617</c:v>
                </c:pt>
                <c:pt idx="515">
                  <c:v>9999102.9999996163</c:v>
                </c:pt>
                <c:pt idx="516">
                  <c:v>9999103.1999996156</c:v>
                </c:pt>
                <c:pt idx="517">
                  <c:v>9999103.3999996148</c:v>
                </c:pt>
                <c:pt idx="518">
                  <c:v>9999103.5999996141</c:v>
                </c:pt>
                <c:pt idx="519">
                  <c:v>9999103.7999996133</c:v>
                </c:pt>
                <c:pt idx="520">
                  <c:v>9999103.9999996126</c:v>
                </c:pt>
                <c:pt idx="521">
                  <c:v>9999104.1999996118</c:v>
                </c:pt>
                <c:pt idx="522">
                  <c:v>9999104.3999996111</c:v>
                </c:pt>
                <c:pt idx="523">
                  <c:v>9999104.5999996103</c:v>
                </c:pt>
                <c:pt idx="524">
                  <c:v>9999104.7999996096</c:v>
                </c:pt>
                <c:pt idx="525">
                  <c:v>9999104.9999996088</c:v>
                </c:pt>
                <c:pt idx="526">
                  <c:v>9999105.1999996081</c:v>
                </c:pt>
                <c:pt idx="527">
                  <c:v>9999105.3999996074</c:v>
                </c:pt>
                <c:pt idx="528">
                  <c:v>9999105.5999996066</c:v>
                </c:pt>
                <c:pt idx="529">
                  <c:v>9999105.7999996059</c:v>
                </c:pt>
                <c:pt idx="530">
                  <c:v>9999105.9999996051</c:v>
                </c:pt>
                <c:pt idx="531">
                  <c:v>9999106.1999996044</c:v>
                </c:pt>
                <c:pt idx="532">
                  <c:v>9999106.3999996036</c:v>
                </c:pt>
                <c:pt idx="533">
                  <c:v>9999106.5999996029</c:v>
                </c:pt>
                <c:pt idx="534">
                  <c:v>9999106.7999996021</c:v>
                </c:pt>
                <c:pt idx="535">
                  <c:v>9999106.9999996014</c:v>
                </c:pt>
                <c:pt idx="536">
                  <c:v>9999107.1999996006</c:v>
                </c:pt>
                <c:pt idx="537">
                  <c:v>9999107.3999995999</c:v>
                </c:pt>
                <c:pt idx="538">
                  <c:v>9999107.5999995992</c:v>
                </c:pt>
                <c:pt idx="539">
                  <c:v>9999107.7999995984</c:v>
                </c:pt>
                <c:pt idx="540">
                  <c:v>9999107.9999995977</c:v>
                </c:pt>
                <c:pt idx="541">
                  <c:v>9999108.1999995969</c:v>
                </c:pt>
                <c:pt idx="542">
                  <c:v>9999108.3999995962</c:v>
                </c:pt>
                <c:pt idx="543">
                  <c:v>9999108.5999995954</c:v>
                </c:pt>
                <c:pt idx="544">
                  <c:v>9999108.7999995947</c:v>
                </c:pt>
                <c:pt idx="545">
                  <c:v>9999108.9999995939</c:v>
                </c:pt>
                <c:pt idx="546">
                  <c:v>9999109.1999995932</c:v>
                </c:pt>
                <c:pt idx="547">
                  <c:v>9999109.3999995925</c:v>
                </c:pt>
                <c:pt idx="548">
                  <c:v>9999109.5999995917</c:v>
                </c:pt>
                <c:pt idx="549">
                  <c:v>9999109.799999591</c:v>
                </c:pt>
                <c:pt idx="550">
                  <c:v>9999109.9999995902</c:v>
                </c:pt>
                <c:pt idx="551">
                  <c:v>9999110.1999995895</c:v>
                </c:pt>
                <c:pt idx="552">
                  <c:v>9999110.3999995887</c:v>
                </c:pt>
                <c:pt idx="553">
                  <c:v>9999110.599999588</c:v>
                </c:pt>
                <c:pt idx="554">
                  <c:v>9999110.7999995872</c:v>
                </c:pt>
                <c:pt idx="555">
                  <c:v>9999110.9999995865</c:v>
                </c:pt>
                <c:pt idx="556">
                  <c:v>9999111.1999995857</c:v>
                </c:pt>
                <c:pt idx="557">
                  <c:v>9999111.399999585</c:v>
                </c:pt>
                <c:pt idx="558">
                  <c:v>9999111.5999995843</c:v>
                </c:pt>
                <c:pt idx="559">
                  <c:v>9999111.7999995835</c:v>
                </c:pt>
                <c:pt idx="560">
                  <c:v>9999111.9999995828</c:v>
                </c:pt>
                <c:pt idx="561">
                  <c:v>9999112.199999582</c:v>
                </c:pt>
                <c:pt idx="562">
                  <c:v>9999112.3999995813</c:v>
                </c:pt>
                <c:pt idx="563">
                  <c:v>9999112.5999995805</c:v>
                </c:pt>
                <c:pt idx="564">
                  <c:v>9999112.7999995798</c:v>
                </c:pt>
                <c:pt idx="565">
                  <c:v>9999112.999999579</c:v>
                </c:pt>
                <c:pt idx="566">
                  <c:v>9999113.1999995783</c:v>
                </c:pt>
                <c:pt idx="567">
                  <c:v>9999113.3999995776</c:v>
                </c:pt>
                <c:pt idx="568">
                  <c:v>9999113.5999995768</c:v>
                </c:pt>
                <c:pt idx="569">
                  <c:v>9999113.7999995761</c:v>
                </c:pt>
                <c:pt idx="570">
                  <c:v>9999113.9999995753</c:v>
                </c:pt>
                <c:pt idx="571">
                  <c:v>9999114.1999995746</c:v>
                </c:pt>
                <c:pt idx="572">
                  <c:v>9999114.3999995738</c:v>
                </c:pt>
                <c:pt idx="573">
                  <c:v>9999114.5999995731</c:v>
                </c:pt>
                <c:pt idx="574">
                  <c:v>9999114.7999995723</c:v>
                </c:pt>
                <c:pt idx="575">
                  <c:v>9999114.9999995716</c:v>
                </c:pt>
                <c:pt idx="576">
                  <c:v>9999115.1999995708</c:v>
                </c:pt>
                <c:pt idx="577">
                  <c:v>9999115.3999995701</c:v>
                </c:pt>
                <c:pt idx="578">
                  <c:v>9999115.5999995694</c:v>
                </c:pt>
                <c:pt idx="579">
                  <c:v>9999115.7999995686</c:v>
                </c:pt>
                <c:pt idx="580">
                  <c:v>9999115.9999995679</c:v>
                </c:pt>
                <c:pt idx="581">
                  <c:v>9999116.1999995671</c:v>
                </c:pt>
                <c:pt idx="582">
                  <c:v>9999116.3999995664</c:v>
                </c:pt>
                <c:pt idx="583">
                  <c:v>9999116.5999995656</c:v>
                </c:pt>
                <c:pt idx="584">
                  <c:v>9999116.7999995649</c:v>
                </c:pt>
                <c:pt idx="585">
                  <c:v>9999116.9999995641</c:v>
                </c:pt>
                <c:pt idx="586">
                  <c:v>9999117.1999995634</c:v>
                </c:pt>
                <c:pt idx="587">
                  <c:v>9999117.3999995627</c:v>
                </c:pt>
                <c:pt idx="588">
                  <c:v>9999117.5999995619</c:v>
                </c:pt>
                <c:pt idx="589">
                  <c:v>9999117.7999995612</c:v>
                </c:pt>
                <c:pt idx="590">
                  <c:v>9999117.9999995604</c:v>
                </c:pt>
                <c:pt idx="591">
                  <c:v>9999118.1999995597</c:v>
                </c:pt>
                <c:pt idx="592">
                  <c:v>9999118.3999995589</c:v>
                </c:pt>
                <c:pt idx="593">
                  <c:v>9999118.5999995582</c:v>
                </c:pt>
                <c:pt idx="594">
                  <c:v>9999118.7999995574</c:v>
                </c:pt>
                <c:pt idx="595">
                  <c:v>9999118.9999995567</c:v>
                </c:pt>
                <c:pt idx="596">
                  <c:v>9999119.1999995559</c:v>
                </c:pt>
                <c:pt idx="597">
                  <c:v>9999119.3999995552</c:v>
                </c:pt>
                <c:pt idx="598">
                  <c:v>9999119.5999995545</c:v>
                </c:pt>
                <c:pt idx="599">
                  <c:v>9999119.7999995537</c:v>
                </c:pt>
                <c:pt idx="600">
                  <c:v>9999119.999999553</c:v>
                </c:pt>
                <c:pt idx="601">
                  <c:v>9999120.1999995522</c:v>
                </c:pt>
                <c:pt idx="602">
                  <c:v>9999120.3999995515</c:v>
                </c:pt>
                <c:pt idx="603">
                  <c:v>9999120.5999995507</c:v>
                </c:pt>
                <c:pt idx="604">
                  <c:v>9999120.79999955</c:v>
                </c:pt>
                <c:pt idx="605">
                  <c:v>9999120.9999995492</c:v>
                </c:pt>
                <c:pt idx="606">
                  <c:v>9999121.1999995485</c:v>
                </c:pt>
                <c:pt idx="607">
                  <c:v>9999121.3999995477</c:v>
                </c:pt>
                <c:pt idx="608">
                  <c:v>9999121.599999547</c:v>
                </c:pt>
                <c:pt idx="609">
                  <c:v>9999121.7999995463</c:v>
                </c:pt>
                <c:pt idx="610">
                  <c:v>9999121.9999995455</c:v>
                </c:pt>
                <c:pt idx="611">
                  <c:v>9999122.1999995448</c:v>
                </c:pt>
                <c:pt idx="612">
                  <c:v>9999122.399999544</c:v>
                </c:pt>
                <c:pt idx="613">
                  <c:v>9999122.5999995433</c:v>
                </c:pt>
                <c:pt idx="614">
                  <c:v>9999122.7999995425</c:v>
                </c:pt>
                <c:pt idx="615">
                  <c:v>9999122.9999995418</c:v>
                </c:pt>
                <c:pt idx="616">
                  <c:v>9999123.199999541</c:v>
                </c:pt>
                <c:pt idx="617">
                  <c:v>9999123.3999995403</c:v>
                </c:pt>
                <c:pt idx="618">
                  <c:v>9999123.5999995396</c:v>
                </c:pt>
                <c:pt idx="619">
                  <c:v>9999123.7999995388</c:v>
                </c:pt>
                <c:pt idx="620">
                  <c:v>9999123.9999995381</c:v>
                </c:pt>
                <c:pt idx="621">
                  <c:v>9999124.1999995373</c:v>
                </c:pt>
                <c:pt idx="622">
                  <c:v>9999124.3999995366</c:v>
                </c:pt>
                <c:pt idx="623">
                  <c:v>9999124.5999995358</c:v>
                </c:pt>
                <c:pt idx="624">
                  <c:v>9999124.7999995351</c:v>
                </c:pt>
                <c:pt idx="625">
                  <c:v>9999124.9999995343</c:v>
                </c:pt>
                <c:pt idx="626">
                  <c:v>9999125.1999995336</c:v>
                </c:pt>
                <c:pt idx="627">
                  <c:v>9999125.3999995328</c:v>
                </c:pt>
                <c:pt idx="628">
                  <c:v>9999125.5999995321</c:v>
                </c:pt>
                <c:pt idx="629">
                  <c:v>9999125.7999995314</c:v>
                </c:pt>
                <c:pt idx="630">
                  <c:v>9999125.9999995306</c:v>
                </c:pt>
                <c:pt idx="631">
                  <c:v>9999126.1999995299</c:v>
                </c:pt>
                <c:pt idx="632">
                  <c:v>9999126.3999995291</c:v>
                </c:pt>
                <c:pt idx="633">
                  <c:v>9999126.5999995284</c:v>
                </c:pt>
                <c:pt idx="634">
                  <c:v>9999126.7999995276</c:v>
                </c:pt>
                <c:pt idx="635">
                  <c:v>9999126.9999995269</c:v>
                </c:pt>
                <c:pt idx="636">
                  <c:v>9999127.1999995261</c:v>
                </c:pt>
                <c:pt idx="637">
                  <c:v>9999127.3999995254</c:v>
                </c:pt>
                <c:pt idx="638">
                  <c:v>9999127.5999995247</c:v>
                </c:pt>
                <c:pt idx="639">
                  <c:v>9999127.7999995239</c:v>
                </c:pt>
                <c:pt idx="640">
                  <c:v>9999127.9999995232</c:v>
                </c:pt>
                <c:pt idx="641">
                  <c:v>9999128.1999995224</c:v>
                </c:pt>
                <c:pt idx="642">
                  <c:v>9999128.3999995217</c:v>
                </c:pt>
                <c:pt idx="643">
                  <c:v>9999128.5999995209</c:v>
                </c:pt>
                <c:pt idx="644">
                  <c:v>9999128.7999995202</c:v>
                </c:pt>
                <c:pt idx="645">
                  <c:v>9999128.9999995194</c:v>
                </c:pt>
                <c:pt idx="646">
                  <c:v>9999129.1999995187</c:v>
                </c:pt>
                <c:pt idx="647">
                  <c:v>9999129.3999995179</c:v>
                </c:pt>
                <c:pt idx="648">
                  <c:v>9999129.5999995172</c:v>
                </c:pt>
                <c:pt idx="649">
                  <c:v>9999129.7999995165</c:v>
                </c:pt>
                <c:pt idx="650">
                  <c:v>9999129.9999995157</c:v>
                </c:pt>
                <c:pt idx="651">
                  <c:v>9999130.199999515</c:v>
                </c:pt>
                <c:pt idx="652">
                  <c:v>9999130.3999995142</c:v>
                </c:pt>
                <c:pt idx="653">
                  <c:v>9999130.5999995135</c:v>
                </c:pt>
                <c:pt idx="654">
                  <c:v>9999130.7999995127</c:v>
                </c:pt>
                <c:pt idx="655">
                  <c:v>9999130.999999512</c:v>
                </c:pt>
                <c:pt idx="656">
                  <c:v>9999131.1999995112</c:v>
                </c:pt>
                <c:pt idx="657">
                  <c:v>9999131.3999995105</c:v>
                </c:pt>
                <c:pt idx="658">
                  <c:v>9999131.5999995098</c:v>
                </c:pt>
                <c:pt idx="659">
                  <c:v>9999131.799999509</c:v>
                </c:pt>
                <c:pt idx="660">
                  <c:v>9999131.9999995083</c:v>
                </c:pt>
                <c:pt idx="661">
                  <c:v>9999132.1999995075</c:v>
                </c:pt>
                <c:pt idx="662">
                  <c:v>9999132.3999995068</c:v>
                </c:pt>
                <c:pt idx="663">
                  <c:v>9999132.599999506</c:v>
                </c:pt>
                <c:pt idx="664">
                  <c:v>9999132.7999995053</c:v>
                </c:pt>
                <c:pt idx="665">
                  <c:v>9999132.9999995045</c:v>
                </c:pt>
                <c:pt idx="666">
                  <c:v>9999133.1999995038</c:v>
                </c:pt>
                <c:pt idx="667">
                  <c:v>9999133.399999503</c:v>
                </c:pt>
                <c:pt idx="668">
                  <c:v>9999133.5999995023</c:v>
                </c:pt>
                <c:pt idx="669">
                  <c:v>9999133.7999995016</c:v>
                </c:pt>
                <c:pt idx="670">
                  <c:v>9999133.9999995008</c:v>
                </c:pt>
                <c:pt idx="671">
                  <c:v>9999134.1999995001</c:v>
                </c:pt>
                <c:pt idx="672">
                  <c:v>9999134.3999994993</c:v>
                </c:pt>
                <c:pt idx="673">
                  <c:v>9999134.5999994986</c:v>
                </c:pt>
                <c:pt idx="674">
                  <c:v>9999134.7999994978</c:v>
                </c:pt>
                <c:pt idx="675">
                  <c:v>9999134.9999994971</c:v>
                </c:pt>
                <c:pt idx="676">
                  <c:v>9999135.1999994963</c:v>
                </c:pt>
                <c:pt idx="677">
                  <c:v>9999135.3999994956</c:v>
                </c:pt>
                <c:pt idx="678">
                  <c:v>9999135.5999994949</c:v>
                </c:pt>
                <c:pt idx="679">
                  <c:v>9999135.7999994941</c:v>
                </c:pt>
                <c:pt idx="680">
                  <c:v>9999135.9999994934</c:v>
                </c:pt>
                <c:pt idx="681">
                  <c:v>9999136.1999994926</c:v>
                </c:pt>
                <c:pt idx="682">
                  <c:v>9999136.3999994919</c:v>
                </c:pt>
                <c:pt idx="683">
                  <c:v>9999136.5999994911</c:v>
                </c:pt>
                <c:pt idx="684">
                  <c:v>9999136.7999994904</c:v>
                </c:pt>
                <c:pt idx="685">
                  <c:v>9999136.9999994896</c:v>
                </c:pt>
                <c:pt idx="686">
                  <c:v>9999137.1999994889</c:v>
                </c:pt>
                <c:pt idx="687">
                  <c:v>9999137.3999994881</c:v>
                </c:pt>
                <c:pt idx="688">
                  <c:v>9999137.5999994874</c:v>
                </c:pt>
                <c:pt idx="689">
                  <c:v>9999137.7999994867</c:v>
                </c:pt>
                <c:pt idx="690">
                  <c:v>9999137.9999994859</c:v>
                </c:pt>
                <c:pt idx="691">
                  <c:v>9999138.1999994852</c:v>
                </c:pt>
                <c:pt idx="692">
                  <c:v>9999138.3999994844</c:v>
                </c:pt>
                <c:pt idx="693">
                  <c:v>9999138.5999994837</c:v>
                </c:pt>
                <c:pt idx="694">
                  <c:v>9999138.7999994829</c:v>
                </c:pt>
                <c:pt idx="695">
                  <c:v>9999138.9999994822</c:v>
                </c:pt>
                <c:pt idx="696">
                  <c:v>9999139.1999994814</c:v>
                </c:pt>
                <c:pt idx="697">
                  <c:v>9999139.3999994807</c:v>
                </c:pt>
                <c:pt idx="698">
                  <c:v>9999139.5999994799</c:v>
                </c:pt>
                <c:pt idx="699">
                  <c:v>9999139.7999994792</c:v>
                </c:pt>
                <c:pt idx="700">
                  <c:v>9999139.9999994785</c:v>
                </c:pt>
                <c:pt idx="701">
                  <c:v>9999140.1999994777</c:v>
                </c:pt>
                <c:pt idx="702">
                  <c:v>9999140.399999477</c:v>
                </c:pt>
                <c:pt idx="703">
                  <c:v>9999140.5999994762</c:v>
                </c:pt>
                <c:pt idx="704">
                  <c:v>9999140.7999994755</c:v>
                </c:pt>
                <c:pt idx="705">
                  <c:v>9999140.9999994747</c:v>
                </c:pt>
                <c:pt idx="706">
                  <c:v>9999141.199999474</c:v>
                </c:pt>
                <c:pt idx="707">
                  <c:v>9999141.3999994732</c:v>
                </c:pt>
                <c:pt idx="708">
                  <c:v>9999141.5999994725</c:v>
                </c:pt>
                <c:pt idx="709">
                  <c:v>9999141.7999994718</c:v>
                </c:pt>
                <c:pt idx="710">
                  <c:v>9999141.999999471</c:v>
                </c:pt>
                <c:pt idx="711">
                  <c:v>9999142.1999994703</c:v>
                </c:pt>
                <c:pt idx="712">
                  <c:v>9999142.3999994695</c:v>
                </c:pt>
                <c:pt idx="713">
                  <c:v>9999142.5999994688</c:v>
                </c:pt>
                <c:pt idx="714">
                  <c:v>9999142.799999468</c:v>
                </c:pt>
                <c:pt idx="715">
                  <c:v>9999142.9999994673</c:v>
                </c:pt>
                <c:pt idx="716">
                  <c:v>9999143.1999994665</c:v>
                </c:pt>
                <c:pt idx="717">
                  <c:v>9999143.3999994658</c:v>
                </c:pt>
                <c:pt idx="718">
                  <c:v>9999143.599999465</c:v>
                </c:pt>
                <c:pt idx="719">
                  <c:v>9999143.7999994643</c:v>
                </c:pt>
                <c:pt idx="720">
                  <c:v>9999143.9999994636</c:v>
                </c:pt>
                <c:pt idx="721">
                  <c:v>9999144.1999994628</c:v>
                </c:pt>
                <c:pt idx="722">
                  <c:v>9999144.3999994621</c:v>
                </c:pt>
                <c:pt idx="723">
                  <c:v>9999144.5999994613</c:v>
                </c:pt>
                <c:pt idx="724">
                  <c:v>9999144.7999994606</c:v>
                </c:pt>
                <c:pt idx="725">
                  <c:v>9999144.9999994598</c:v>
                </c:pt>
                <c:pt idx="726">
                  <c:v>9999145.1999994591</c:v>
                </c:pt>
                <c:pt idx="727">
                  <c:v>9999145.3999994583</c:v>
                </c:pt>
                <c:pt idx="728">
                  <c:v>9999145.5999994576</c:v>
                </c:pt>
                <c:pt idx="729">
                  <c:v>9999145.7999994569</c:v>
                </c:pt>
                <c:pt idx="730">
                  <c:v>9999145.9999994561</c:v>
                </c:pt>
                <c:pt idx="731">
                  <c:v>9999146.1999994554</c:v>
                </c:pt>
                <c:pt idx="732">
                  <c:v>9999146.3999994546</c:v>
                </c:pt>
                <c:pt idx="733">
                  <c:v>9999146.5999994539</c:v>
                </c:pt>
                <c:pt idx="734">
                  <c:v>9999146.7999994531</c:v>
                </c:pt>
                <c:pt idx="735">
                  <c:v>9999146.9999994524</c:v>
                </c:pt>
                <c:pt idx="736">
                  <c:v>9999147.1999994516</c:v>
                </c:pt>
                <c:pt idx="737">
                  <c:v>9999147.3999994509</c:v>
                </c:pt>
                <c:pt idx="738">
                  <c:v>9999147.5999994501</c:v>
                </c:pt>
                <c:pt idx="739">
                  <c:v>9999147.7999994494</c:v>
                </c:pt>
                <c:pt idx="740">
                  <c:v>9999147.9999994487</c:v>
                </c:pt>
                <c:pt idx="741">
                  <c:v>9999148.1999994479</c:v>
                </c:pt>
                <c:pt idx="742">
                  <c:v>9999148.3999994472</c:v>
                </c:pt>
                <c:pt idx="743">
                  <c:v>9999148.5999994464</c:v>
                </c:pt>
                <c:pt idx="744">
                  <c:v>9999148.7999994457</c:v>
                </c:pt>
                <c:pt idx="745">
                  <c:v>9999148.9999994449</c:v>
                </c:pt>
                <c:pt idx="746">
                  <c:v>9999149.1999994442</c:v>
                </c:pt>
                <c:pt idx="747">
                  <c:v>9999149.3999994434</c:v>
                </c:pt>
                <c:pt idx="748">
                  <c:v>9999149.5999994427</c:v>
                </c:pt>
                <c:pt idx="749">
                  <c:v>9999149.799999442</c:v>
                </c:pt>
                <c:pt idx="750">
                  <c:v>9999149.9999994412</c:v>
                </c:pt>
                <c:pt idx="751">
                  <c:v>9999150.1999994405</c:v>
                </c:pt>
                <c:pt idx="752">
                  <c:v>9999150.3999994397</c:v>
                </c:pt>
                <c:pt idx="753">
                  <c:v>9999150.599999439</c:v>
                </c:pt>
                <c:pt idx="754">
                  <c:v>9999150.7999994382</c:v>
                </c:pt>
                <c:pt idx="755">
                  <c:v>9999150.9999994375</c:v>
                </c:pt>
                <c:pt idx="756">
                  <c:v>9999151.1999994367</c:v>
                </c:pt>
                <c:pt idx="757">
                  <c:v>9999151.399999436</c:v>
                </c:pt>
                <c:pt idx="758">
                  <c:v>9999151.5999994352</c:v>
                </c:pt>
                <c:pt idx="759">
                  <c:v>9999151.7999994345</c:v>
                </c:pt>
                <c:pt idx="760">
                  <c:v>9999151.9999994338</c:v>
                </c:pt>
                <c:pt idx="761">
                  <c:v>9999152.199999433</c:v>
                </c:pt>
                <c:pt idx="762">
                  <c:v>9999152.3999994323</c:v>
                </c:pt>
                <c:pt idx="763">
                  <c:v>9999152.5999994315</c:v>
                </c:pt>
                <c:pt idx="764">
                  <c:v>9999152.7999994308</c:v>
                </c:pt>
                <c:pt idx="765">
                  <c:v>9999152.99999943</c:v>
                </c:pt>
                <c:pt idx="766">
                  <c:v>9999153.1999994293</c:v>
                </c:pt>
                <c:pt idx="767">
                  <c:v>9999153.3999994285</c:v>
                </c:pt>
                <c:pt idx="768">
                  <c:v>9999153.5999994278</c:v>
                </c:pt>
                <c:pt idx="769">
                  <c:v>9999153.7999994271</c:v>
                </c:pt>
                <c:pt idx="770">
                  <c:v>9999153.9999994263</c:v>
                </c:pt>
                <c:pt idx="771">
                  <c:v>9999154.1999994256</c:v>
                </c:pt>
                <c:pt idx="772">
                  <c:v>9999154.3999994248</c:v>
                </c:pt>
                <c:pt idx="773">
                  <c:v>9999154.5999994241</c:v>
                </c:pt>
                <c:pt idx="774">
                  <c:v>9999154.7999994233</c:v>
                </c:pt>
                <c:pt idx="775">
                  <c:v>9999154.9999994226</c:v>
                </c:pt>
                <c:pt idx="776">
                  <c:v>9999155.1999994218</c:v>
                </c:pt>
                <c:pt idx="777">
                  <c:v>9999155.3999994211</c:v>
                </c:pt>
                <c:pt idx="778">
                  <c:v>9999155.5999994203</c:v>
                </c:pt>
                <c:pt idx="779">
                  <c:v>9999155.7999994196</c:v>
                </c:pt>
                <c:pt idx="780">
                  <c:v>9999155.9999994189</c:v>
                </c:pt>
                <c:pt idx="781">
                  <c:v>9999156.1999994181</c:v>
                </c:pt>
                <c:pt idx="782">
                  <c:v>9999156.3999994174</c:v>
                </c:pt>
                <c:pt idx="783">
                  <c:v>9999156.5999994166</c:v>
                </c:pt>
                <c:pt idx="784">
                  <c:v>9999156.7999994159</c:v>
                </c:pt>
                <c:pt idx="785">
                  <c:v>9999156.9999994151</c:v>
                </c:pt>
                <c:pt idx="786">
                  <c:v>9999157.1999994144</c:v>
                </c:pt>
                <c:pt idx="787">
                  <c:v>9999157.3999994136</c:v>
                </c:pt>
                <c:pt idx="788">
                  <c:v>9999157.5999994129</c:v>
                </c:pt>
                <c:pt idx="789">
                  <c:v>9999157.7999994121</c:v>
                </c:pt>
                <c:pt idx="790">
                  <c:v>9999157.9999994114</c:v>
                </c:pt>
                <c:pt idx="791">
                  <c:v>9999158.1999994107</c:v>
                </c:pt>
                <c:pt idx="792">
                  <c:v>9999158.3999994099</c:v>
                </c:pt>
                <c:pt idx="793">
                  <c:v>9999158.5999994092</c:v>
                </c:pt>
                <c:pt idx="794">
                  <c:v>9999158.7999994084</c:v>
                </c:pt>
                <c:pt idx="795">
                  <c:v>9999158.9999994077</c:v>
                </c:pt>
                <c:pt idx="796">
                  <c:v>9999159.1999994069</c:v>
                </c:pt>
                <c:pt idx="797">
                  <c:v>9999159.3999994062</c:v>
                </c:pt>
                <c:pt idx="798">
                  <c:v>9999159.5999994054</c:v>
                </c:pt>
                <c:pt idx="799">
                  <c:v>9999159.7999994047</c:v>
                </c:pt>
                <c:pt idx="800">
                  <c:v>9999159.999999404</c:v>
                </c:pt>
                <c:pt idx="801">
                  <c:v>9999160.1999994032</c:v>
                </c:pt>
                <c:pt idx="802">
                  <c:v>9999160.3999994025</c:v>
                </c:pt>
                <c:pt idx="803">
                  <c:v>9999160.5999994017</c:v>
                </c:pt>
                <c:pt idx="804">
                  <c:v>9999160.799999401</c:v>
                </c:pt>
                <c:pt idx="805">
                  <c:v>9999160.9999994002</c:v>
                </c:pt>
                <c:pt idx="806">
                  <c:v>9999161.1999993995</c:v>
                </c:pt>
                <c:pt idx="807">
                  <c:v>9999161.3999993987</c:v>
                </c:pt>
                <c:pt idx="808">
                  <c:v>9999161.599999398</c:v>
                </c:pt>
                <c:pt idx="809">
                  <c:v>9999161.7999993972</c:v>
                </c:pt>
                <c:pt idx="810">
                  <c:v>9999161.9999993965</c:v>
                </c:pt>
                <c:pt idx="811">
                  <c:v>9999162.1999993958</c:v>
                </c:pt>
                <c:pt idx="812">
                  <c:v>9999162.399999395</c:v>
                </c:pt>
                <c:pt idx="813">
                  <c:v>9999162.5999993943</c:v>
                </c:pt>
                <c:pt idx="814">
                  <c:v>9999162.7999993935</c:v>
                </c:pt>
                <c:pt idx="815">
                  <c:v>9999162.9999993928</c:v>
                </c:pt>
                <c:pt idx="816">
                  <c:v>9999163.199999392</c:v>
                </c:pt>
                <c:pt idx="817">
                  <c:v>9999163.3999993913</c:v>
                </c:pt>
                <c:pt idx="818">
                  <c:v>9999163.5999993905</c:v>
                </c:pt>
                <c:pt idx="819">
                  <c:v>9999163.7999993898</c:v>
                </c:pt>
                <c:pt idx="820">
                  <c:v>9999163.9999993891</c:v>
                </c:pt>
                <c:pt idx="821">
                  <c:v>9999164.1999993883</c:v>
                </c:pt>
                <c:pt idx="822">
                  <c:v>9999164.3999993876</c:v>
                </c:pt>
                <c:pt idx="823">
                  <c:v>9999164.5999993868</c:v>
                </c:pt>
                <c:pt idx="824">
                  <c:v>9999164.7999993861</c:v>
                </c:pt>
                <c:pt idx="825">
                  <c:v>9999164.9999993853</c:v>
                </c:pt>
                <c:pt idx="826">
                  <c:v>9999165.1999993846</c:v>
                </c:pt>
                <c:pt idx="827">
                  <c:v>9999165.3999993838</c:v>
                </c:pt>
                <c:pt idx="828">
                  <c:v>9999165.5999993831</c:v>
                </c:pt>
                <c:pt idx="829">
                  <c:v>9999165.7999993823</c:v>
                </c:pt>
                <c:pt idx="830">
                  <c:v>9999165.9999993816</c:v>
                </c:pt>
                <c:pt idx="831">
                  <c:v>9999166.1999993809</c:v>
                </c:pt>
                <c:pt idx="832">
                  <c:v>9999166.3999993801</c:v>
                </c:pt>
                <c:pt idx="833">
                  <c:v>9999166.5999993794</c:v>
                </c:pt>
                <c:pt idx="834">
                  <c:v>9999166.7999993786</c:v>
                </c:pt>
                <c:pt idx="835">
                  <c:v>9999166.9999993779</c:v>
                </c:pt>
                <c:pt idx="836">
                  <c:v>9999167.1999993771</c:v>
                </c:pt>
                <c:pt idx="837">
                  <c:v>9999167.3999993764</c:v>
                </c:pt>
                <c:pt idx="838">
                  <c:v>9999167.5999993756</c:v>
                </c:pt>
                <c:pt idx="839">
                  <c:v>9999167.7999993749</c:v>
                </c:pt>
                <c:pt idx="840">
                  <c:v>9999167.9999993742</c:v>
                </c:pt>
                <c:pt idx="841">
                  <c:v>9999168.1999993734</c:v>
                </c:pt>
                <c:pt idx="842">
                  <c:v>9999168.3999993727</c:v>
                </c:pt>
                <c:pt idx="843">
                  <c:v>9999168.5999993719</c:v>
                </c:pt>
                <c:pt idx="844">
                  <c:v>9999168.7999993712</c:v>
                </c:pt>
                <c:pt idx="845">
                  <c:v>9999168.9999993704</c:v>
                </c:pt>
                <c:pt idx="846">
                  <c:v>9999169.1999993697</c:v>
                </c:pt>
                <c:pt idx="847">
                  <c:v>9999169.3999993689</c:v>
                </c:pt>
                <c:pt idx="848">
                  <c:v>9999169.5999993682</c:v>
                </c:pt>
                <c:pt idx="849">
                  <c:v>9999169.7999993674</c:v>
                </c:pt>
                <c:pt idx="850">
                  <c:v>9999169.9999993667</c:v>
                </c:pt>
                <c:pt idx="851">
                  <c:v>9999170.199999366</c:v>
                </c:pt>
                <c:pt idx="852">
                  <c:v>9999170.3999993652</c:v>
                </c:pt>
                <c:pt idx="853">
                  <c:v>9999170.5999993645</c:v>
                </c:pt>
                <c:pt idx="854">
                  <c:v>9999170.7999993637</c:v>
                </c:pt>
                <c:pt idx="855">
                  <c:v>9999170.999999363</c:v>
                </c:pt>
                <c:pt idx="856">
                  <c:v>9999171.1999993622</c:v>
                </c:pt>
                <c:pt idx="857">
                  <c:v>9999171.3999993615</c:v>
                </c:pt>
                <c:pt idx="858">
                  <c:v>9999171.5999993607</c:v>
                </c:pt>
                <c:pt idx="859">
                  <c:v>9999171.79999936</c:v>
                </c:pt>
                <c:pt idx="860">
                  <c:v>9999171.9999993593</c:v>
                </c:pt>
                <c:pt idx="861">
                  <c:v>9999172.1999993585</c:v>
                </c:pt>
                <c:pt idx="862">
                  <c:v>9999172.3999993578</c:v>
                </c:pt>
                <c:pt idx="863">
                  <c:v>9999172.599999357</c:v>
                </c:pt>
                <c:pt idx="864">
                  <c:v>9999172.7999993563</c:v>
                </c:pt>
                <c:pt idx="865">
                  <c:v>9999172.9999993555</c:v>
                </c:pt>
                <c:pt idx="866">
                  <c:v>9999173.1999993548</c:v>
                </c:pt>
                <c:pt idx="867">
                  <c:v>9999173.399999354</c:v>
                </c:pt>
                <c:pt idx="868">
                  <c:v>9999173.5999993533</c:v>
                </c:pt>
                <c:pt idx="869">
                  <c:v>9999173.7999993525</c:v>
                </c:pt>
                <c:pt idx="870">
                  <c:v>9999173.9999993518</c:v>
                </c:pt>
                <c:pt idx="871">
                  <c:v>9999174.1999993511</c:v>
                </c:pt>
                <c:pt idx="872">
                  <c:v>9999174.3999993503</c:v>
                </c:pt>
                <c:pt idx="873">
                  <c:v>9999174.5999993496</c:v>
                </c:pt>
                <c:pt idx="874">
                  <c:v>9999174.7999993488</c:v>
                </c:pt>
                <c:pt idx="875">
                  <c:v>9999174.9999993481</c:v>
                </c:pt>
                <c:pt idx="876">
                  <c:v>9999175.1999993473</c:v>
                </c:pt>
                <c:pt idx="877">
                  <c:v>9999175.3999993466</c:v>
                </c:pt>
                <c:pt idx="878">
                  <c:v>9999175.5999993458</c:v>
                </c:pt>
                <c:pt idx="879">
                  <c:v>9999175.7999993451</c:v>
                </c:pt>
                <c:pt idx="880">
                  <c:v>9999175.9999993443</c:v>
                </c:pt>
                <c:pt idx="881">
                  <c:v>9999176.1999993436</c:v>
                </c:pt>
                <c:pt idx="882">
                  <c:v>9999176.3999993429</c:v>
                </c:pt>
                <c:pt idx="883">
                  <c:v>9999176.5999993421</c:v>
                </c:pt>
                <c:pt idx="884">
                  <c:v>9999176.7999993414</c:v>
                </c:pt>
                <c:pt idx="885">
                  <c:v>9999176.9999993406</c:v>
                </c:pt>
                <c:pt idx="886">
                  <c:v>9999177.1999993399</c:v>
                </c:pt>
                <c:pt idx="887">
                  <c:v>9999177.3999993391</c:v>
                </c:pt>
                <c:pt idx="888">
                  <c:v>9999177.5999993384</c:v>
                </c:pt>
                <c:pt idx="889">
                  <c:v>9999177.7999993376</c:v>
                </c:pt>
                <c:pt idx="890">
                  <c:v>9999177.9999993369</c:v>
                </c:pt>
                <c:pt idx="891">
                  <c:v>9999178.1999993362</c:v>
                </c:pt>
                <c:pt idx="892">
                  <c:v>9999178.3999993354</c:v>
                </c:pt>
                <c:pt idx="893">
                  <c:v>9999178.5999993347</c:v>
                </c:pt>
                <c:pt idx="894">
                  <c:v>9999178.7999993339</c:v>
                </c:pt>
                <c:pt idx="895">
                  <c:v>9999178.9999993332</c:v>
                </c:pt>
                <c:pt idx="896">
                  <c:v>9999179.1999993324</c:v>
                </c:pt>
                <c:pt idx="897">
                  <c:v>9999179.3999993317</c:v>
                </c:pt>
                <c:pt idx="898">
                  <c:v>9999179.5999993309</c:v>
                </c:pt>
                <c:pt idx="899">
                  <c:v>9999179.7999993302</c:v>
                </c:pt>
                <c:pt idx="900">
                  <c:v>9999179.9999993294</c:v>
                </c:pt>
                <c:pt idx="901">
                  <c:v>9999180.1999993287</c:v>
                </c:pt>
                <c:pt idx="902">
                  <c:v>9999180.399999328</c:v>
                </c:pt>
                <c:pt idx="903">
                  <c:v>9999180.5999993272</c:v>
                </c:pt>
                <c:pt idx="904">
                  <c:v>9999180.7999993265</c:v>
                </c:pt>
                <c:pt idx="905">
                  <c:v>9999180.9999993257</c:v>
                </c:pt>
                <c:pt idx="906">
                  <c:v>9999181.199999325</c:v>
                </c:pt>
                <c:pt idx="907">
                  <c:v>9999181.3999993242</c:v>
                </c:pt>
                <c:pt idx="908">
                  <c:v>9999181.5999993235</c:v>
                </c:pt>
                <c:pt idx="909">
                  <c:v>9999181.7999993227</c:v>
                </c:pt>
                <c:pt idx="910">
                  <c:v>9999181.999999322</c:v>
                </c:pt>
                <c:pt idx="911">
                  <c:v>9999182.1999993213</c:v>
                </c:pt>
                <c:pt idx="912">
                  <c:v>9999182.3999993205</c:v>
                </c:pt>
                <c:pt idx="913">
                  <c:v>9999182.5999993198</c:v>
                </c:pt>
                <c:pt idx="914">
                  <c:v>9999182.799999319</c:v>
                </c:pt>
                <c:pt idx="915">
                  <c:v>9999182.9999993183</c:v>
                </c:pt>
                <c:pt idx="916">
                  <c:v>9999183.1999993175</c:v>
                </c:pt>
                <c:pt idx="917">
                  <c:v>9999183.3999993168</c:v>
                </c:pt>
                <c:pt idx="918">
                  <c:v>9999183.599999316</c:v>
                </c:pt>
                <c:pt idx="919">
                  <c:v>9999183.7999993153</c:v>
                </c:pt>
                <c:pt idx="920">
                  <c:v>9999183.9999993145</c:v>
                </c:pt>
                <c:pt idx="921">
                  <c:v>9999184.1999993138</c:v>
                </c:pt>
                <c:pt idx="922">
                  <c:v>9999184.3999993131</c:v>
                </c:pt>
                <c:pt idx="923">
                  <c:v>9999184.5999993123</c:v>
                </c:pt>
                <c:pt idx="924">
                  <c:v>9999184.7999993116</c:v>
                </c:pt>
                <c:pt idx="925">
                  <c:v>9999184.9999993108</c:v>
                </c:pt>
                <c:pt idx="926">
                  <c:v>9999185.1999993101</c:v>
                </c:pt>
                <c:pt idx="927">
                  <c:v>9999185.3999993093</c:v>
                </c:pt>
                <c:pt idx="928">
                  <c:v>9999185.5999993086</c:v>
                </c:pt>
                <c:pt idx="929">
                  <c:v>9999185.7999993078</c:v>
                </c:pt>
                <c:pt idx="930">
                  <c:v>9999185.9999993071</c:v>
                </c:pt>
                <c:pt idx="931">
                  <c:v>9999186.1999993064</c:v>
                </c:pt>
                <c:pt idx="932">
                  <c:v>9999186.3999993056</c:v>
                </c:pt>
                <c:pt idx="933">
                  <c:v>9999186.5999993049</c:v>
                </c:pt>
                <c:pt idx="934">
                  <c:v>9999186.7999993041</c:v>
                </c:pt>
                <c:pt idx="935">
                  <c:v>9999186.9999993034</c:v>
                </c:pt>
                <c:pt idx="936">
                  <c:v>9999187.1999993026</c:v>
                </c:pt>
                <c:pt idx="937">
                  <c:v>9999187.3999993019</c:v>
                </c:pt>
                <c:pt idx="938">
                  <c:v>9999187.5999993011</c:v>
                </c:pt>
                <c:pt idx="939">
                  <c:v>9999187.7999993004</c:v>
                </c:pt>
                <c:pt idx="940">
                  <c:v>9999187.9999992996</c:v>
                </c:pt>
                <c:pt idx="941">
                  <c:v>9999188.1999992989</c:v>
                </c:pt>
                <c:pt idx="942">
                  <c:v>9999188.3999992982</c:v>
                </c:pt>
                <c:pt idx="943">
                  <c:v>9999188.5999992974</c:v>
                </c:pt>
                <c:pt idx="944">
                  <c:v>9999188.7999992967</c:v>
                </c:pt>
                <c:pt idx="945">
                  <c:v>9999188.9999992959</c:v>
                </c:pt>
                <c:pt idx="946">
                  <c:v>9999189.1999992952</c:v>
                </c:pt>
                <c:pt idx="947">
                  <c:v>9999189.3999992944</c:v>
                </c:pt>
                <c:pt idx="948">
                  <c:v>9999189.5999992937</c:v>
                </c:pt>
                <c:pt idx="949">
                  <c:v>9999189.7999992929</c:v>
                </c:pt>
                <c:pt idx="950">
                  <c:v>9999189.9999992922</c:v>
                </c:pt>
                <c:pt idx="951">
                  <c:v>9999190.1999992914</c:v>
                </c:pt>
                <c:pt idx="952">
                  <c:v>9999190.3999992907</c:v>
                </c:pt>
                <c:pt idx="953">
                  <c:v>9999190.59999929</c:v>
                </c:pt>
                <c:pt idx="954">
                  <c:v>9999190.7999992892</c:v>
                </c:pt>
                <c:pt idx="955">
                  <c:v>9999190.9999992885</c:v>
                </c:pt>
                <c:pt idx="956">
                  <c:v>9999191.1999992877</c:v>
                </c:pt>
                <c:pt idx="957">
                  <c:v>9999191.399999287</c:v>
                </c:pt>
                <c:pt idx="958">
                  <c:v>9999191.5999992862</c:v>
                </c:pt>
                <c:pt idx="959">
                  <c:v>9999191.7999992855</c:v>
                </c:pt>
                <c:pt idx="960">
                  <c:v>9999191.9999992847</c:v>
                </c:pt>
                <c:pt idx="961">
                  <c:v>9999192.199999284</c:v>
                </c:pt>
                <c:pt idx="962">
                  <c:v>9999192.3999992833</c:v>
                </c:pt>
                <c:pt idx="963">
                  <c:v>9999192.5999992825</c:v>
                </c:pt>
                <c:pt idx="964">
                  <c:v>9999192.7999992818</c:v>
                </c:pt>
                <c:pt idx="965">
                  <c:v>9999192.999999281</c:v>
                </c:pt>
                <c:pt idx="966">
                  <c:v>9999193.1999992803</c:v>
                </c:pt>
                <c:pt idx="967">
                  <c:v>9999193.3999992795</c:v>
                </c:pt>
                <c:pt idx="968">
                  <c:v>9999193.5999992788</c:v>
                </c:pt>
                <c:pt idx="969">
                  <c:v>9999193.799999278</c:v>
                </c:pt>
                <c:pt idx="970">
                  <c:v>9999193.9999992773</c:v>
                </c:pt>
                <c:pt idx="971">
                  <c:v>9999194.1999992765</c:v>
                </c:pt>
                <c:pt idx="972">
                  <c:v>9999194.3999992758</c:v>
                </c:pt>
                <c:pt idx="973">
                  <c:v>9999194.5999992751</c:v>
                </c:pt>
                <c:pt idx="974">
                  <c:v>9999194.7999992743</c:v>
                </c:pt>
                <c:pt idx="975">
                  <c:v>9999194.9999992736</c:v>
                </c:pt>
                <c:pt idx="976">
                  <c:v>9999195.1999992728</c:v>
                </c:pt>
                <c:pt idx="977">
                  <c:v>9999195.3999992721</c:v>
                </c:pt>
                <c:pt idx="978">
                  <c:v>9999195.5999992713</c:v>
                </c:pt>
                <c:pt idx="979">
                  <c:v>9999195.7999992706</c:v>
                </c:pt>
                <c:pt idx="980">
                  <c:v>9999195.9999992698</c:v>
                </c:pt>
                <c:pt idx="981">
                  <c:v>9999196.1999992691</c:v>
                </c:pt>
                <c:pt idx="982">
                  <c:v>9999196.3999992684</c:v>
                </c:pt>
                <c:pt idx="983">
                  <c:v>9999196.5999992676</c:v>
                </c:pt>
                <c:pt idx="984">
                  <c:v>9999196.7999992669</c:v>
                </c:pt>
                <c:pt idx="985">
                  <c:v>9999196.9999992661</c:v>
                </c:pt>
                <c:pt idx="986">
                  <c:v>9999197.1999992654</c:v>
                </c:pt>
                <c:pt idx="987">
                  <c:v>9999197.3999992646</c:v>
                </c:pt>
                <c:pt idx="988">
                  <c:v>9999197.5999992639</c:v>
                </c:pt>
                <c:pt idx="989">
                  <c:v>9999197.7999992631</c:v>
                </c:pt>
                <c:pt idx="990">
                  <c:v>9999197.9999992624</c:v>
                </c:pt>
                <c:pt idx="991">
                  <c:v>9999198.1999992616</c:v>
                </c:pt>
                <c:pt idx="992">
                  <c:v>9999198.3999992609</c:v>
                </c:pt>
                <c:pt idx="993">
                  <c:v>9999198.5999992602</c:v>
                </c:pt>
                <c:pt idx="994">
                  <c:v>9999198.7999992594</c:v>
                </c:pt>
                <c:pt idx="995">
                  <c:v>9999198.9999992587</c:v>
                </c:pt>
                <c:pt idx="996">
                  <c:v>9999199.1999992579</c:v>
                </c:pt>
                <c:pt idx="997">
                  <c:v>9999199.3999992572</c:v>
                </c:pt>
                <c:pt idx="998">
                  <c:v>9999199.5999992564</c:v>
                </c:pt>
                <c:pt idx="999">
                  <c:v>9999199.7999992557</c:v>
                </c:pt>
                <c:pt idx="1000">
                  <c:v>9999199.9999992549</c:v>
                </c:pt>
                <c:pt idx="1001">
                  <c:v>9999200.1999992542</c:v>
                </c:pt>
                <c:pt idx="1002">
                  <c:v>9999200.3999992535</c:v>
                </c:pt>
                <c:pt idx="1003">
                  <c:v>9999200.5999992527</c:v>
                </c:pt>
                <c:pt idx="1004">
                  <c:v>9999200.799999252</c:v>
                </c:pt>
                <c:pt idx="1005">
                  <c:v>9999200.9999992512</c:v>
                </c:pt>
                <c:pt idx="1006">
                  <c:v>9999201.1999992505</c:v>
                </c:pt>
                <c:pt idx="1007">
                  <c:v>9999201.3999992497</c:v>
                </c:pt>
                <c:pt idx="1008">
                  <c:v>9999201.599999249</c:v>
                </c:pt>
                <c:pt idx="1009">
                  <c:v>9999201.7999992482</c:v>
                </c:pt>
                <c:pt idx="1010">
                  <c:v>9999201.9999992475</c:v>
                </c:pt>
                <c:pt idx="1011">
                  <c:v>9999202.1999992467</c:v>
                </c:pt>
                <c:pt idx="1012">
                  <c:v>9999202.399999246</c:v>
                </c:pt>
                <c:pt idx="1013">
                  <c:v>9999202.5999992453</c:v>
                </c:pt>
                <c:pt idx="1014">
                  <c:v>9999202.7999992445</c:v>
                </c:pt>
                <c:pt idx="1015">
                  <c:v>9999202.9999992438</c:v>
                </c:pt>
                <c:pt idx="1016">
                  <c:v>9999203.199999243</c:v>
                </c:pt>
                <c:pt idx="1017">
                  <c:v>9999203.3999992423</c:v>
                </c:pt>
                <c:pt idx="1018">
                  <c:v>9999203.5999992415</c:v>
                </c:pt>
                <c:pt idx="1019">
                  <c:v>9999203.7999992408</c:v>
                </c:pt>
                <c:pt idx="1020">
                  <c:v>9999203.99999924</c:v>
                </c:pt>
                <c:pt idx="1021">
                  <c:v>9999204.1999992393</c:v>
                </c:pt>
                <c:pt idx="1022">
                  <c:v>9999204.3999992386</c:v>
                </c:pt>
                <c:pt idx="1023">
                  <c:v>9999204.5999992378</c:v>
                </c:pt>
                <c:pt idx="1024">
                  <c:v>9999204.7999992371</c:v>
                </c:pt>
                <c:pt idx="1025">
                  <c:v>9999204.9999992363</c:v>
                </c:pt>
                <c:pt idx="1026">
                  <c:v>9999205.1999992356</c:v>
                </c:pt>
                <c:pt idx="1027">
                  <c:v>9999205.3999992348</c:v>
                </c:pt>
                <c:pt idx="1028">
                  <c:v>9999205.5999992341</c:v>
                </c:pt>
                <c:pt idx="1029">
                  <c:v>9999205.7999992333</c:v>
                </c:pt>
                <c:pt idx="1030">
                  <c:v>9999205.9999992326</c:v>
                </c:pt>
                <c:pt idx="1031">
                  <c:v>9999206.1999992318</c:v>
                </c:pt>
                <c:pt idx="1032">
                  <c:v>9999206.3999992311</c:v>
                </c:pt>
                <c:pt idx="1033">
                  <c:v>9999206.5999992304</c:v>
                </c:pt>
                <c:pt idx="1034">
                  <c:v>9999206.7999992296</c:v>
                </c:pt>
                <c:pt idx="1035">
                  <c:v>9999206.9999992289</c:v>
                </c:pt>
                <c:pt idx="1036">
                  <c:v>9999207.1999992281</c:v>
                </c:pt>
                <c:pt idx="1037">
                  <c:v>9999207.3999992274</c:v>
                </c:pt>
                <c:pt idx="1038">
                  <c:v>9999207.5999992266</c:v>
                </c:pt>
                <c:pt idx="1039">
                  <c:v>9999207.7999992259</c:v>
                </c:pt>
                <c:pt idx="1040">
                  <c:v>9999207.9999992251</c:v>
                </c:pt>
                <c:pt idx="1041">
                  <c:v>9999208.1999992244</c:v>
                </c:pt>
                <c:pt idx="1042">
                  <c:v>9999208.3999992236</c:v>
                </c:pt>
                <c:pt idx="1043">
                  <c:v>9999208.5999992229</c:v>
                </c:pt>
                <c:pt idx="1044">
                  <c:v>9999208.7999992222</c:v>
                </c:pt>
                <c:pt idx="1045">
                  <c:v>9999208.9999992214</c:v>
                </c:pt>
                <c:pt idx="1046">
                  <c:v>9999209.1999992207</c:v>
                </c:pt>
                <c:pt idx="1047">
                  <c:v>9999209.3999992199</c:v>
                </c:pt>
                <c:pt idx="1048">
                  <c:v>9999209.5999992192</c:v>
                </c:pt>
                <c:pt idx="1049">
                  <c:v>9999209.7999992184</c:v>
                </c:pt>
                <c:pt idx="1050">
                  <c:v>9999209.9999992177</c:v>
                </c:pt>
                <c:pt idx="1051">
                  <c:v>9999210.1999992169</c:v>
                </c:pt>
                <c:pt idx="1052">
                  <c:v>9999210.3999992162</c:v>
                </c:pt>
                <c:pt idx="1053">
                  <c:v>9999210.5999992155</c:v>
                </c:pt>
                <c:pt idx="1054">
                  <c:v>9999210.7999992147</c:v>
                </c:pt>
                <c:pt idx="1055">
                  <c:v>9999210.999999214</c:v>
                </c:pt>
                <c:pt idx="1056">
                  <c:v>9999211.1999992132</c:v>
                </c:pt>
                <c:pt idx="1057">
                  <c:v>9999211.3999992125</c:v>
                </c:pt>
                <c:pt idx="1058">
                  <c:v>9999211.5999992117</c:v>
                </c:pt>
                <c:pt idx="1059">
                  <c:v>9999211.799999211</c:v>
                </c:pt>
                <c:pt idx="1060">
                  <c:v>9999211.9999992102</c:v>
                </c:pt>
                <c:pt idx="1061">
                  <c:v>9999212.1999992095</c:v>
                </c:pt>
                <c:pt idx="1062">
                  <c:v>9999212.3999992087</c:v>
                </c:pt>
                <c:pt idx="1063">
                  <c:v>9999212.599999208</c:v>
                </c:pt>
                <c:pt idx="1064">
                  <c:v>9999212.7999992073</c:v>
                </c:pt>
                <c:pt idx="1065">
                  <c:v>9999212.9999992065</c:v>
                </c:pt>
                <c:pt idx="1066">
                  <c:v>9999213.1999992058</c:v>
                </c:pt>
                <c:pt idx="1067">
                  <c:v>9999213.399999205</c:v>
                </c:pt>
                <c:pt idx="1068">
                  <c:v>9999213.5999992043</c:v>
                </c:pt>
                <c:pt idx="1069">
                  <c:v>9999213.7999992035</c:v>
                </c:pt>
                <c:pt idx="1070">
                  <c:v>9999213.9999992028</c:v>
                </c:pt>
                <c:pt idx="1071">
                  <c:v>9999214.199999202</c:v>
                </c:pt>
                <c:pt idx="1072">
                  <c:v>9999214.3999992013</c:v>
                </c:pt>
                <c:pt idx="1073">
                  <c:v>9999214.5999992006</c:v>
                </c:pt>
                <c:pt idx="1074">
                  <c:v>9999214.7999991998</c:v>
                </c:pt>
                <c:pt idx="1075">
                  <c:v>9999214.9999991991</c:v>
                </c:pt>
                <c:pt idx="1076">
                  <c:v>9999215.1999991983</c:v>
                </c:pt>
                <c:pt idx="1077">
                  <c:v>9999215.3999991976</c:v>
                </c:pt>
                <c:pt idx="1078">
                  <c:v>9999215.5999991968</c:v>
                </c:pt>
                <c:pt idx="1079">
                  <c:v>9999215.7999991961</c:v>
                </c:pt>
                <c:pt idx="1080">
                  <c:v>9999215.9999991953</c:v>
                </c:pt>
                <c:pt idx="1081">
                  <c:v>9999216.1999991946</c:v>
                </c:pt>
                <c:pt idx="1082">
                  <c:v>9999216.3999991938</c:v>
                </c:pt>
                <c:pt idx="1083">
                  <c:v>9999216.5999991931</c:v>
                </c:pt>
                <c:pt idx="1084">
                  <c:v>9999216.7999991924</c:v>
                </c:pt>
                <c:pt idx="1085">
                  <c:v>9999216.9999991916</c:v>
                </c:pt>
                <c:pt idx="1086">
                  <c:v>9999217.1999991909</c:v>
                </c:pt>
                <c:pt idx="1087">
                  <c:v>9999217.3999991901</c:v>
                </c:pt>
                <c:pt idx="1088">
                  <c:v>9999217.5999991894</c:v>
                </c:pt>
                <c:pt idx="1089">
                  <c:v>9999217.7999991886</c:v>
                </c:pt>
                <c:pt idx="1090">
                  <c:v>9999217.9999991879</c:v>
                </c:pt>
                <c:pt idx="1091">
                  <c:v>9999218.1999991871</c:v>
                </c:pt>
                <c:pt idx="1092">
                  <c:v>9999218.3999991864</c:v>
                </c:pt>
                <c:pt idx="1093">
                  <c:v>9999218.5999991857</c:v>
                </c:pt>
                <c:pt idx="1094">
                  <c:v>9999218.7999991849</c:v>
                </c:pt>
                <c:pt idx="1095">
                  <c:v>9999218.9999991842</c:v>
                </c:pt>
                <c:pt idx="1096">
                  <c:v>9999219.1999991834</c:v>
                </c:pt>
                <c:pt idx="1097">
                  <c:v>9999219.3999991827</c:v>
                </c:pt>
                <c:pt idx="1098">
                  <c:v>9999219.5999991819</c:v>
                </c:pt>
                <c:pt idx="1099">
                  <c:v>9999219.7999991812</c:v>
                </c:pt>
                <c:pt idx="1100">
                  <c:v>9999219.9999991804</c:v>
                </c:pt>
                <c:pt idx="1101">
                  <c:v>9999220.1999991797</c:v>
                </c:pt>
                <c:pt idx="1102">
                  <c:v>9999220.3999991789</c:v>
                </c:pt>
                <c:pt idx="1103">
                  <c:v>9999220.5999991782</c:v>
                </c:pt>
                <c:pt idx="1104">
                  <c:v>9999220.7999991775</c:v>
                </c:pt>
                <c:pt idx="1105">
                  <c:v>9999220.9999991767</c:v>
                </c:pt>
                <c:pt idx="1106">
                  <c:v>9999221.199999176</c:v>
                </c:pt>
                <c:pt idx="1107">
                  <c:v>9999221.3999991752</c:v>
                </c:pt>
                <c:pt idx="1108">
                  <c:v>9999221.5999991745</c:v>
                </c:pt>
                <c:pt idx="1109">
                  <c:v>9999221.7999991737</c:v>
                </c:pt>
                <c:pt idx="1110">
                  <c:v>9999221.999999173</c:v>
                </c:pt>
                <c:pt idx="1111">
                  <c:v>9999222.1999991722</c:v>
                </c:pt>
                <c:pt idx="1112">
                  <c:v>9999222.3999991715</c:v>
                </c:pt>
                <c:pt idx="1113">
                  <c:v>9999222.5999991708</c:v>
                </c:pt>
                <c:pt idx="1114">
                  <c:v>9999222.79999917</c:v>
                </c:pt>
                <c:pt idx="1115">
                  <c:v>9999222.9999991693</c:v>
                </c:pt>
                <c:pt idx="1116">
                  <c:v>9999223.1999991685</c:v>
                </c:pt>
                <c:pt idx="1117">
                  <c:v>9999223.3999991678</c:v>
                </c:pt>
                <c:pt idx="1118">
                  <c:v>9999223.599999167</c:v>
                </c:pt>
                <c:pt idx="1119">
                  <c:v>9999223.7999991663</c:v>
                </c:pt>
                <c:pt idx="1120">
                  <c:v>9999223.9999991655</c:v>
                </c:pt>
                <c:pt idx="1121">
                  <c:v>9999224.1999991648</c:v>
                </c:pt>
                <c:pt idx="1122">
                  <c:v>9999224.399999164</c:v>
                </c:pt>
                <c:pt idx="1123">
                  <c:v>9999224.5999991633</c:v>
                </c:pt>
                <c:pt idx="1124">
                  <c:v>9999224.7999991626</c:v>
                </c:pt>
                <c:pt idx="1125">
                  <c:v>9999224.9999991618</c:v>
                </c:pt>
                <c:pt idx="1126">
                  <c:v>9999225.1999991611</c:v>
                </c:pt>
                <c:pt idx="1127">
                  <c:v>9999225.3999991603</c:v>
                </c:pt>
                <c:pt idx="1128">
                  <c:v>9999225.5999991596</c:v>
                </c:pt>
                <c:pt idx="1129">
                  <c:v>9999225.7999991588</c:v>
                </c:pt>
                <c:pt idx="1130">
                  <c:v>9999225.9999991581</c:v>
                </c:pt>
                <c:pt idx="1131">
                  <c:v>9999226.1999991573</c:v>
                </c:pt>
                <c:pt idx="1132">
                  <c:v>9999226.3999991566</c:v>
                </c:pt>
                <c:pt idx="1133">
                  <c:v>9999226.5999991558</c:v>
                </c:pt>
                <c:pt idx="1134">
                  <c:v>9999226.7999991551</c:v>
                </c:pt>
                <c:pt idx="1135">
                  <c:v>9999226.9999991544</c:v>
                </c:pt>
                <c:pt idx="1136">
                  <c:v>9999227.1999991536</c:v>
                </c:pt>
                <c:pt idx="1137">
                  <c:v>9999227.3999991529</c:v>
                </c:pt>
                <c:pt idx="1138">
                  <c:v>9999227.5999991521</c:v>
                </c:pt>
                <c:pt idx="1139">
                  <c:v>9999227.7999991514</c:v>
                </c:pt>
                <c:pt idx="1140">
                  <c:v>9999227.9999991506</c:v>
                </c:pt>
                <c:pt idx="1141">
                  <c:v>9999228.1999991499</c:v>
                </c:pt>
                <c:pt idx="1142">
                  <c:v>9999228.3999991491</c:v>
                </c:pt>
                <c:pt idx="1143">
                  <c:v>9999228.5999991484</c:v>
                </c:pt>
                <c:pt idx="1144">
                  <c:v>9999228.7999991477</c:v>
                </c:pt>
                <c:pt idx="1145">
                  <c:v>9999228.9999991469</c:v>
                </c:pt>
                <c:pt idx="1146">
                  <c:v>9999229.1999991462</c:v>
                </c:pt>
                <c:pt idx="1147">
                  <c:v>9999229.3999991454</c:v>
                </c:pt>
                <c:pt idx="1148">
                  <c:v>9999229.5999991447</c:v>
                </c:pt>
                <c:pt idx="1149">
                  <c:v>9999229.7999991439</c:v>
                </c:pt>
                <c:pt idx="1150">
                  <c:v>9999229.9999991432</c:v>
                </c:pt>
                <c:pt idx="1151">
                  <c:v>9999230.1999991424</c:v>
                </c:pt>
                <c:pt idx="1152">
                  <c:v>9999230.3999991417</c:v>
                </c:pt>
                <c:pt idx="1153">
                  <c:v>9999230.5999991409</c:v>
                </c:pt>
                <c:pt idx="1154">
                  <c:v>9999230.7999991402</c:v>
                </c:pt>
                <c:pt idx="1155">
                  <c:v>9999230.9999991395</c:v>
                </c:pt>
                <c:pt idx="1156">
                  <c:v>9999231.1999991387</c:v>
                </c:pt>
                <c:pt idx="1157">
                  <c:v>9999231.399999138</c:v>
                </c:pt>
                <c:pt idx="1158">
                  <c:v>9999231.5999991372</c:v>
                </c:pt>
                <c:pt idx="1159">
                  <c:v>9999231.7999991365</c:v>
                </c:pt>
                <c:pt idx="1160">
                  <c:v>9999231.9999991357</c:v>
                </c:pt>
                <c:pt idx="1161">
                  <c:v>9999232.199999135</c:v>
                </c:pt>
                <c:pt idx="1162">
                  <c:v>9999232.3999991342</c:v>
                </c:pt>
                <c:pt idx="1163">
                  <c:v>9999232.5999991335</c:v>
                </c:pt>
                <c:pt idx="1164">
                  <c:v>9999232.7999991328</c:v>
                </c:pt>
                <c:pt idx="1165">
                  <c:v>9999232.999999132</c:v>
                </c:pt>
                <c:pt idx="1166">
                  <c:v>9999233.1999991313</c:v>
                </c:pt>
                <c:pt idx="1167">
                  <c:v>9999233.3999991305</c:v>
                </c:pt>
                <c:pt idx="1168">
                  <c:v>9999233.5999991298</c:v>
                </c:pt>
                <c:pt idx="1169">
                  <c:v>9999233.799999129</c:v>
                </c:pt>
                <c:pt idx="1170">
                  <c:v>9999233.9999991283</c:v>
                </c:pt>
                <c:pt idx="1171">
                  <c:v>9999234.1999991275</c:v>
                </c:pt>
                <c:pt idx="1172">
                  <c:v>9999234.3999991268</c:v>
                </c:pt>
                <c:pt idx="1173">
                  <c:v>9999234.599999126</c:v>
                </c:pt>
                <c:pt idx="1174">
                  <c:v>9999234.7999991253</c:v>
                </c:pt>
                <c:pt idx="1175">
                  <c:v>9999234.9999991246</c:v>
                </c:pt>
                <c:pt idx="1176">
                  <c:v>9999235.1999991238</c:v>
                </c:pt>
                <c:pt idx="1177">
                  <c:v>9999235.3999991231</c:v>
                </c:pt>
                <c:pt idx="1178">
                  <c:v>9999235.5999991223</c:v>
                </c:pt>
                <c:pt idx="1179">
                  <c:v>9999235.7999991216</c:v>
                </c:pt>
                <c:pt idx="1180">
                  <c:v>9999235.9999991208</c:v>
                </c:pt>
                <c:pt idx="1181">
                  <c:v>9999236.1999991201</c:v>
                </c:pt>
                <c:pt idx="1182">
                  <c:v>9999236.3999991193</c:v>
                </c:pt>
                <c:pt idx="1183">
                  <c:v>9999236.5999991186</c:v>
                </c:pt>
                <c:pt idx="1184">
                  <c:v>9999236.7999991179</c:v>
                </c:pt>
                <c:pt idx="1185">
                  <c:v>9999236.9999991171</c:v>
                </c:pt>
                <c:pt idx="1186">
                  <c:v>9999237.1999991164</c:v>
                </c:pt>
                <c:pt idx="1187">
                  <c:v>9999237.3999991156</c:v>
                </c:pt>
                <c:pt idx="1188">
                  <c:v>9999237.5999991149</c:v>
                </c:pt>
                <c:pt idx="1189">
                  <c:v>9999237.7999991141</c:v>
                </c:pt>
                <c:pt idx="1190">
                  <c:v>9999237.9999991134</c:v>
                </c:pt>
                <c:pt idx="1191">
                  <c:v>9999238.1999991126</c:v>
                </c:pt>
                <c:pt idx="1192">
                  <c:v>9999238.3999991119</c:v>
                </c:pt>
                <c:pt idx="1193">
                  <c:v>9999238.5999991111</c:v>
                </c:pt>
                <c:pt idx="1194">
                  <c:v>9999238.7999991104</c:v>
                </c:pt>
                <c:pt idx="1195">
                  <c:v>9999238.9999991097</c:v>
                </c:pt>
                <c:pt idx="1196">
                  <c:v>9999239.1999991089</c:v>
                </c:pt>
                <c:pt idx="1197">
                  <c:v>9999239.3999991082</c:v>
                </c:pt>
                <c:pt idx="1198">
                  <c:v>9999239.5999991074</c:v>
                </c:pt>
                <c:pt idx="1199">
                  <c:v>9999239.7999991067</c:v>
                </c:pt>
                <c:pt idx="1200">
                  <c:v>9999239.9999991059</c:v>
                </c:pt>
                <c:pt idx="1201">
                  <c:v>9999240.1999991052</c:v>
                </c:pt>
                <c:pt idx="1202">
                  <c:v>9999240.3999991044</c:v>
                </c:pt>
                <c:pt idx="1203">
                  <c:v>9999240.5999991037</c:v>
                </c:pt>
                <c:pt idx="1204">
                  <c:v>9999240.799999103</c:v>
                </c:pt>
                <c:pt idx="1205">
                  <c:v>9999240.9999991022</c:v>
                </c:pt>
                <c:pt idx="1206">
                  <c:v>9999241.1999991015</c:v>
                </c:pt>
                <c:pt idx="1207">
                  <c:v>9999241.3999991007</c:v>
                </c:pt>
                <c:pt idx="1208">
                  <c:v>9999241.5999991</c:v>
                </c:pt>
                <c:pt idx="1209">
                  <c:v>9999241.7999990992</c:v>
                </c:pt>
                <c:pt idx="1210">
                  <c:v>9999241.9999990985</c:v>
                </c:pt>
                <c:pt idx="1211">
                  <c:v>9999242.1999990977</c:v>
                </c:pt>
                <c:pt idx="1212">
                  <c:v>9999242.399999097</c:v>
                </c:pt>
                <c:pt idx="1213">
                  <c:v>9999242.5999990962</c:v>
                </c:pt>
                <c:pt idx="1214">
                  <c:v>9999242.7999990955</c:v>
                </c:pt>
                <c:pt idx="1215">
                  <c:v>9999242.9999990948</c:v>
                </c:pt>
                <c:pt idx="1216">
                  <c:v>9999243.199999094</c:v>
                </c:pt>
                <c:pt idx="1217">
                  <c:v>9999243.3999990933</c:v>
                </c:pt>
                <c:pt idx="1218">
                  <c:v>9999243.5999990925</c:v>
                </c:pt>
                <c:pt idx="1219">
                  <c:v>9999243.7999990918</c:v>
                </c:pt>
                <c:pt idx="1220">
                  <c:v>9999243.999999091</c:v>
                </c:pt>
                <c:pt idx="1221">
                  <c:v>9999244.1999990903</c:v>
                </c:pt>
                <c:pt idx="1222">
                  <c:v>9999244.3999990895</c:v>
                </c:pt>
                <c:pt idx="1223">
                  <c:v>9999244.5999990888</c:v>
                </c:pt>
                <c:pt idx="1224">
                  <c:v>9999244.799999088</c:v>
                </c:pt>
                <c:pt idx="1225">
                  <c:v>9999244.9999990873</c:v>
                </c:pt>
                <c:pt idx="1226">
                  <c:v>9999245.1999990866</c:v>
                </c:pt>
                <c:pt idx="1227">
                  <c:v>9999245.3999990858</c:v>
                </c:pt>
                <c:pt idx="1228">
                  <c:v>9999245.5999990851</c:v>
                </c:pt>
                <c:pt idx="1229">
                  <c:v>9999245.7999990843</c:v>
                </c:pt>
                <c:pt idx="1230">
                  <c:v>9999245.9999990836</c:v>
                </c:pt>
                <c:pt idx="1231">
                  <c:v>9999246.1999990828</c:v>
                </c:pt>
                <c:pt idx="1232">
                  <c:v>9999246.3999990821</c:v>
                </c:pt>
                <c:pt idx="1233">
                  <c:v>9999246.5999990813</c:v>
                </c:pt>
                <c:pt idx="1234">
                  <c:v>9999246.7999990806</c:v>
                </c:pt>
                <c:pt idx="1235">
                  <c:v>9999246.9999990799</c:v>
                </c:pt>
                <c:pt idx="1236">
                  <c:v>9999247.1999990791</c:v>
                </c:pt>
                <c:pt idx="1237">
                  <c:v>9999247.3999990784</c:v>
                </c:pt>
                <c:pt idx="1238">
                  <c:v>9999247.5999990776</c:v>
                </c:pt>
                <c:pt idx="1239">
                  <c:v>9999247.7999990769</c:v>
                </c:pt>
                <c:pt idx="1240">
                  <c:v>9999247.9999990761</c:v>
                </c:pt>
                <c:pt idx="1241">
                  <c:v>9999248.1999990754</c:v>
                </c:pt>
                <c:pt idx="1242">
                  <c:v>9999248.3999990746</c:v>
                </c:pt>
                <c:pt idx="1243">
                  <c:v>9999248.5999990739</c:v>
                </c:pt>
                <c:pt idx="1244">
                  <c:v>9999248.7999990731</c:v>
                </c:pt>
                <c:pt idx="1245">
                  <c:v>9999248.9999990724</c:v>
                </c:pt>
                <c:pt idx="1246">
                  <c:v>9999249.1999990717</c:v>
                </c:pt>
                <c:pt idx="1247">
                  <c:v>9999249.3999990709</c:v>
                </c:pt>
                <c:pt idx="1248">
                  <c:v>9999249.5999990702</c:v>
                </c:pt>
                <c:pt idx="1249">
                  <c:v>9999249.7999990694</c:v>
                </c:pt>
                <c:pt idx="1250">
                  <c:v>9999249.9999990687</c:v>
                </c:pt>
                <c:pt idx="1251">
                  <c:v>9999250.1999990679</c:v>
                </c:pt>
                <c:pt idx="1252">
                  <c:v>9999250.3999990672</c:v>
                </c:pt>
                <c:pt idx="1253">
                  <c:v>9999250.5999990664</c:v>
                </c:pt>
                <c:pt idx="1254">
                  <c:v>9999250.7999990657</c:v>
                </c:pt>
                <c:pt idx="1255">
                  <c:v>9999250.999999065</c:v>
                </c:pt>
                <c:pt idx="1256">
                  <c:v>9999251.1999990642</c:v>
                </c:pt>
                <c:pt idx="1257">
                  <c:v>9999251.3999990635</c:v>
                </c:pt>
                <c:pt idx="1258">
                  <c:v>9999251.5999990627</c:v>
                </c:pt>
                <c:pt idx="1259">
                  <c:v>9999251.799999062</c:v>
                </c:pt>
                <c:pt idx="1260">
                  <c:v>9999251.9999990612</c:v>
                </c:pt>
                <c:pt idx="1261">
                  <c:v>9999252.1999990605</c:v>
                </c:pt>
                <c:pt idx="1262">
                  <c:v>9999252.3999990597</c:v>
                </c:pt>
                <c:pt idx="1263">
                  <c:v>9999252.599999059</c:v>
                </c:pt>
                <c:pt idx="1264">
                  <c:v>9999252.7999990582</c:v>
                </c:pt>
                <c:pt idx="1265">
                  <c:v>9999252.9999990575</c:v>
                </c:pt>
                <c:pt idx="1266">
                  <c:v>9999253.1999990568</c:v>
                </c:pt>
                <c:pt idx="1267">
                  <c:v>9999253.399999056</c:v>
                </c:pt>
                <c:pt idx="1268">
                  <c:v>9999253.5999990553</c:v>
                </c:pt>
                <c:pt idx="1269">
                  <c:v>9999253.7999990545</c:v>
                </c:pt>
                <c:pt idx="1270">
                  <c:v>9999253.9999990538</c:v>
                </c:pt>
                <c:pt idx="1271">
                  <c:v>9999254.199999053</c:v>
                </c:pt>
                <c:pt idx="1272">
                  <c:v>9999254.3999990523</c:v>
                </c:pt>
                <c:pt idx="1273">
                  <c:v>9999254.5999990515</c:v>
                </c:pt>
                <c:pt idx="1274">
                  <c:v>9999254.7999990508</c:v>
                </c:pt>
                <c:pt idx="1275">
                  <c:v>9999254.9999990501</c:v>
                </c:pt>
                <c:pt idx="1276">
                  <c:v>9999255.1999990493</c:v>
                </c:pt>
                <c:pt idx="1277">
                  <c:v>9999255.3999990486</c:v>
                </c:pt>
                <c:pt idx="1278">
                  <c:v>9999255.5999990478</c:v>
                </c:pt>
                <c:pt idx="1279">
                  <c:v>9999255.7999990471</c:v>
                </c:pt>
                <c:pt idx="1280">
                  <c:v>9999255.9999990463</c:v>
                </c:pt>
                <c:pt idx="1281">
                  <c:v>9999256.1999990456</c:v>
                </c:pt>
                <c:pt idx="1282">
                  <c:v>9999256.3999990448</c:v>
                </c:pt>
                <c:pt idx="1283">
                  <c:v>9999256.5999990441</c:v>
                </c:pt>
                <c:pt idx="1284">
                  <c:v>9999256.7999990433</c:v>
                </c:pt>
                <c:pt idx="1285">
                  <c:v>9999256.9999990426</c:v>
                </c:pt>
                <c:pt idx="1286">
                  <c:v>9999257.1999990419</c:v>
                </c:pt>
                <c:pt idx="1287">
                  <c:v>9999257.3999990411</c:v>
                </c:pt>
                <c:pt idx="1288">
                  <c:v>9999257.5999990404</c:v>
                </c:pt>
                <c:pt idx="1289">
                  <c:v>9999257.7999990396</c:v>
                </c:pt>
                <c:pt idx="1290">
                  <c:v>9999257.9999990389</c:v>
                </c:pt>
                <c:pt idx="1291">
                  <c:v>9999258.1999990381</c:v>
                </c:pt>
                <c:pt idx="1292">
                  <c:v>9999258.3999990374</c:v>
                </c:pt>
                <c:pt idx="1293">
                  <c:v>9999258.5999990366</c:v>
                </c:pt>
                <c:pt idx="1294">
                  <c:v>9999258.7999990359</c:v>
                </c:pt>
                <c:pt idx="1295">
                  <c:v>9999258.9999990351</c:v>
                </c:pt>
                <c:pt idx="1296">
                  <c:v>9999259.1999990344</c:v>
                </c:pt>
                <c:pt idx="1297">
                  <c:v>9999259.3999990337</c:v>
                </c:pt>
                <c:pt idx="1298">
                  <c:v>9999259.5999990329</c:v>
                </c:pt>
                <c:pt idx="1299">
                  <c:v>9999259.7999990322</c:v>
                </c:pt>
                <c:pt idx="1300">
                  <c:v>9999259.9999990314</c:v>
                </c:pt>
                <c:pt idx="1301">
                  <c:v>9999260.1999990307</c:v>
                </c:pt>
                <c:pt idx="1302">
                  <c:v>9999260.3999990299</c:v>
                </c:pt>
                <c:pt idx="1303">
                  <c:v>9999260.5999990292</c:v>
                </c:pt>
                <c:pt idx="1304">
                  <c:v>9999260.7999990284</c:v>
                </c:pt>
                <c:pt idx="1305">
                  <c:v>9999260.9999990277</c:v>
                </c:pt>
                <c:pt idx="1306">
                  <c:v>9999261.199999027</c:v>
                </c:pt>
                <c:pt idx="1307">
                  <c:v>9999261.3999990262</c:v>
                </c:pt>
                <c:pt idx="1308">
                  <c:v>9999261.5999990255</c:v>
                </c:pt>
                <c:pt idx="1309">
                  <c:v>9999261.7999990247</c:v>
                </c:pt>
                <c:pt idx="1310">
                  <c:v>9999261.999999024</c:v>
                </c:pt>
                <c:pt idx="1311">
                  <c:v>9999262.1999990232</c:v>
                </c:pt>
                <c:pt idx="1312">
                  <c:v>9999262.3999990225</c:v>
                </c:pt>
                <c:pt idx="1313">
                  <c:v>9999262.5999990217</c:v>
                </c:pt>
                <c:pt idx="1314">
                  <c:v>9999262.799999021</c:v>
                </c:pt>
                <c:pt idx="1315">
                  <c:v>9999262.9999990202</c:v>
                </c:pt>
                <c:pt idx="1316">
                  <c:v>9999263.1999990195</c:v>
                </c:pt>
                <c:pt idx="1317">
                  <c:v>9999263.3999990188</c:v>
                </c:pt>
                <c:pt idx="1318">
                  <c:v>9999263.599999018</c:v>
                </c:pt>
                <c:pt idx="1319">
                  <c:v>9999263.7999990173</c:v>
                </c:pt>
                <c:pt idx="1320">
                  <c:v>9999263.9999990165</c:v>
                </c:pt>
                <c:pt idx="1321">
                  <c:v>9999264.1999990158</c:v>
                </c:pt>
                <c:pt idx="1322">
                  <c:v>9999264.399999015</c:v>
                </c:pt>
                <c:pt idx="1323">
                  <c:v>9999264.5999990143</c:v>
                </c:pt>
                <c:pt idx="1324">
                  <c:v>9999264.7999990135</c:v>
                </c:pt>
                <c:pt idx="1325">
                  <c:v>9999264.9999990128</c:v>
                </c:pt>
                <c:pt idx="1326">
                  <c:v>9999265.1999990121</c:v>
                </c:pt>
                <c:pt idx="1327">
                  <c:v>9999265.3999990113</c:v>
                </c:pt>
                <c:pt idx="1328">
                  <c:v>9999265.5999990106</c:v>
                </c:pt>
                <c:pt idx="1329">
                  <c:v>9999265.7999990098</c:v>
                </c:pt>
                <c:pt idx="1330">
                  <c:v>9999265.9999990091</c:v>
                </c:pt>
                <c:pt idx="1331">
                  <c:v>9999266.1999990083</c:v>
                </c:pt>
                <c:pt idx="1332">
                  <c:v>9999266.3999990076</c:v>
                </c:pt>
                <c:pt idx="1333">
                  <c:v>9999266.5999990068</c:v>
                </c:pt>
                <c:pt idx="1334">
                  <c:v>9999266.7999990061</c:v>
                </c:pt>
                <c:pt idx="1335">
                  <c:v>9999266.9999990053</c:v>
                </c:pt>
                <c:pt idx="1336">
                  <c:v>9999267.1999990046</c:v>
                </c:pt>
                <c:pt idx="1337">
                  <c:v>9999267.3999990039</c:v>
                </c:pt>
                <c:pt idx="1338">
                  <c:v>9999267.5999990031</c:v>
                </c:pt>
                <c:pt idx="1339">
                  <c:v>9999267.7999990024</c:v>
                </c:pt>
                <c:pt idx="1340">
                  <c:v>9999267.9999990016</c:v>
                </c:pt>
                <c:pt idx="1341">
                  <c:v>9999268.1999990009</c:v>
                </c:pt>
                <c:pt idx="1342">
                  <c:v>9999268.3999990001</c:v>
                </c:pt>
                <c:pt idx="1343">
                  <c:v>9999268.5999989994</c:v>
                </c:pt>
                <c:pt idx="1344">
                  <c:v>9999268.7999989986</c:v>
                </c:pt>
                <c:pt idx="1345">
                  <c:v>9999268.9999989979</c:v>
                </c:pt>
                <c:pt idx="1346">
                  <c:v>9999269.1999989972</c:v>
                </c:pt>
                <c:pt idx="1347">
                  <c:v>9999269.3999989964</c:v>
                </c:pt>
                <c:pt idx="1348">
                  <c:v>9999269.5999989957</c:v>
                </c:pt>
                <c:pt idx="1349">
                  <c:v>9999269.7999989949</c:v>
                </c:pt>
                <c:pt idx="1350">
                  <c:v>9999269.9999989942</c:v>
                </c:pt>
                <c:pt idx="1351">
                  <c:v>9999270.1999989934</c:v>
                </c:pt>
                <c:pt idx="1352">
                  <c:v>9999270.3999989927</c:v>
                </c:pt>
                <c:pt idx="1353">
                  <c:v>9999270.5999989919</c:v>
                </c:pt>
                <c:pt idx="1354">
                  <c:v>9999270.7999989912</c:v>
                </c:pt>
                <c:pt idx="1355">
                  <c:v>9999270.9999989904</c:v>
                </c:pt>
                <c:pt idx="1356">
                  <c:v>9999271.1999989897</c:v>
                </c:pt>
                <c:pt idx="1357">
                  <c:v>9999271.399998989</c:v>
                </c:pt>
                <c:pt idx="1358">
                  <c:v>9999271.5999989882</c:v>
                </c:pt>
                <c:pt idx="1359">
                  <c:v>9999271.7999989875</c:v>
                </c:pt>
                <c:pt idx="1360">
                  <c:v>9999271.9999989867</c:v>
                </c:pt>
                <c:pt idx="1361">
                  <c:v>9999272.199998986</c:v>
                </c:pt>
                <c:pt idx="1362">
                  <c:v>9999272.3999989852</c:v>
                </c:pt>
                <c:pt idx="1363">
                  <c:v>9999272.5999989845</c:v>
                </c:pt>
                <c:pt idx="1364">
                  <c:v>9999272.7999989837</c:v>
                </c:pt>
                <c:pt idx="1365">
                  <c:v>9999272.999998983</c:v>
                </c:pt>
                <c:pt idx="1366">
                  <c:v>9999273.1999989823</c:v>
                </c:pt>
                <c:pt idx="1367">
                  <c:v>9999273.3999989815</c:v>
                </c:pt>
                <c:pt idx="1368">
                  <c:v>9999273.5999989808</c:v>
                </c:pt>
                <c:pt idx="1369">
                  <c:v>9999273.79999898</c:v>
                </c:pt>
                <c:pt idx="1370">
                  <c:v>9999273.9999989793</c:v>
                </c:pt>
                <c:pt idx="1371">
                  <c:v>9999274.1999989785</c:v>
                </c:pt>
                <c:pt idx="1372">
                  <c:v>9999274.3999989778</c:v>
                </c:pt>
                <c:pt idx="1373">
                  <c:v>9999274.599998977</c:v>
                </c:pt>
                <c:pt idx="1374">
                  <c:v>9999274.7999989763</c:v>
                </c:pt>
                <c:pt idx="1375">
                  <c:v>9999274.9999989755</c:v>
                </c:pt>
                <c:pt idx="1376">
                  <c:v>9999275.1999989748</c:v>
                </c:pt>
                <c:pt idx="1377">
                  <c:v>9999275.3999989741</c:v>
                </c:pt>
                <c:pt idx="1378">
                  <c:v>9999275.5999989733</c:v>
                </c:pt>
                <c:pt idx="1379">
                  <c:v>9999275.7999989726</c:v>
                </c:pt>
                <c:pt idx="1380">
                  <c:v>9999275.9999989718</c:v>
                </c:pt>
                <c:pt idx="1381">
                  <c:v>9999276.1999989711</c:v>
                </c:pt>
                <c:pt idx="1382">
                  <c:v>9999276.3999989703</c:v>
                </c:pt>
                <c:pt idx="1383">
                  <c:v>9999276.5999989696</c:v>
                </c:pt>
                <c:pt idx="1384">
                  <c:v>9999276.7999989688</c:v>
                </c:pt>
                <c:pt idx="1385">
                  <c:v>9999276.9999989681</c:v>
                </c:pt>
                <c:pt idx="1386">
                  <c:v>9999277.1999989673</c:v>
                </c:pt>
                <c:pt idx="1387">
                  <c:v>9999277.3999989666</c:v>
                </c:pt>
                <c:pt idx="1388">
                  <c:v>9999277.5999989659</c:v>
                </c:pt>
                <c:pt idx="1389">
                  <c:v>9999277.7999989651</c:v>
                </c:pt>
                <c:pt idx="1390">
                  <c:v>9999277.9999989644</c:v>
                </c:pt>
                <c:pt idx="1391">
                  <c:v>9999278.1999989636</c:v>
                </c:pt>
                <c:pt idx="1392">
                  <c:v>9999278.3999989629</c:v>
                </c:pt>
                <c:pt idx="1393">
                  <c:v>9999278.5999989621</c:v>
                </c:pt>
                <c:pt idx="1394">
                  <c:v>9999278.7999989614</c:v>
                </c:pt>
                <c:pt idx="1395">
                  <c:v>9999278.9999989606</c:v>
                </c:pt>
                <c:pt idx="1396">
                  <c:v>9999279.1999989599</c:v>
                </c:pt>
                <c:pt idx="1397">
                  <c:v>9999279.3999989592</c:v>
                </c:pt>
                <c:pt idx="1398">
                  <c:v>9999279.5999989584</c:v>
                </c:pt>
                <c:pt idx="1399">
                  <c:v>9999279.7999989577</c:v>
                </c:pt>
                <c:pt idx="1400">
                  <c:v>9999279.9999989569</c:v>
                </c:pt>
                <c:pt idx="1401">
                  <c:v>9999280.1999989562</c:v>
                </c:pt>
                <c:pt idx="1402">
                  <c:v>9999280.3999989554</c:v>
                </c:pt>
                <c:pt idx="1403">
                  <c:v>9999280.5999989547</c:v>
                </c:pt>
                <c:pt idx="1404">
                  <c:v>9999280.7999989539</c:v>
                </c:pt>
                <c:pt idx="1405">
                  <c:v>9999280.9999989532</c:v>
                </c:pt>
                <c:pt idx="1406">
                  <c:v>9999281.1999989524</c:v>
                </c:pt>
                <c:pt idx="1407">
                  <c:v>9999281.3999989517</c:v>
                </c:pt>
                <c:pt idx="1408">
                  <c:v>9999281.599998951</c:v>
                </c:pt>
                <c:pt idx="1409">
                  <c:v>9999281.7999989502</c:v>
                </c:pt>
                <c:pt idx="1410">
                  <c:v>9999281.9999989495</c:v>
                </c:pt>
                <c:pt idx="1411">
                  <c:v>9999282.1999989487</c:v>
                </c:pt>
                <c:pt idx="1412">
                  <c:v>9999282.399998948</c:v>
                </c:pt>
                <c:pt idx="1413">
                  <c:v>9999282.5999989472</c:v>
                </c:pt>
                <c:pt idx="1414">
                  <c:v>9999282.7999989465</c:v>
                </c:pt>
                <c:pt idx="1415">
                  <c:v>9999282.9999989457</c:v>
                </c:pt>
                <c:pt idx="1416">
                  <c:v>9999283.199998945</c:v>
                </c:pt>
                <c:pt idx="1417">
                  <c:v>9999283.3999989443</c:v>
                </c:pt>
                <c:pt idx="1418">
                  <c:v>9999283.5999989435</c:v>
                </c:pt>
                <c:pt idx="1419">
                  <c:v>9999283.7999989428</c:v>
                </c:pt>
                <c:pt idx="1420">
                  <c:v>9999283.999998942</c:v>
                </c:pt>
                <c:pt idx="1421">
                  <c:v>9999284.1999989413</c:v>
                </c:pt>
                <c:pt idx="1422">
                  <c:v>9999284.3999989405</c:v>
                </c:pt>
                <c:pt idx="1423">
                  <c:v>9999284.5999989398</c:v>
                </c:pt>
                <c:pt idx="1424">
                  <c:v>9999284.799998939</c:v>
                </c:pt>
                <c:pt idx="1425">
                  <c:v>9999284.9999989383</c:v>
                </c:pt>
                <c:pt idx="1426">
                  <c:v>9999285.1999989375</c:v>
                </c:pt>
                <c:pt idx="1427">
                  <c:v>9999285.3999989368</c:v>
                </c:pt>
                <c:pt idx="1428">
                  <c:v>9999285.5999989361</c:v>
                </c:pt>
                <c:pt idx="1429">
                  <c:v>9999285.7999989353</c:v>
                </c:pt>
                <c:pt idx="1430">
                  <c:v>9999285.9999989346</c:v>
                </c:pt>
                <c:pt idx="1431">
                  <c:v>9999286.1999989338</c:v>
                </c:pt>
                <c:pt idx="1432">
                  <c:v>9999286.3999989331</c:v>
                </c:pt>
                <c:pt idx="1433">
                  <c:v>9999286.5999989323</c:v>
                </c:pt>
                <c:pt idx="1434">
                  <c:v>9999286.7999989316</c:v>
                </c:pt>
                <c:pt idx="1435">
                  <c:v>9999286.9999989308</c:v>
                </c:pt>
                <c:pt idx="1436">
                  <c:v>9999287.1999989301</c:v>
                </c:pt>
                <c:pt idx="1437">
                  <c:v>9999287.3999989294</c:v>
                </c:pt>
                <c:pt idx="1438">
                  <c:v>9999287.5999989286</c:v>
                </c:pt>
                <c:pt idx="1439">
                  <c:v>9999287.7999989279</c:v>
                </c:pt>
                <c:pt idx="1440">
                  <c:v>9999287.9999989271</c:v>
                </c:pt>
                <c:pt idx="1441">
                  <c:v>9999288.1999989264</c:v>
                </c:pt>
                <c:pt idx="1442">
                  <c:v>9999288.3999989256</c:v>
                </c:pt>
                <c:pt idx="1443">
                  <c:v>9999288.5999989249</c:v>
                </c:pt>
                <c:pt idx="1444">
                  <c:v>9999288.7999989241</c:v>
                </c:pt>
                <c:pt idx="1445">
                  <c:v>9999288.9999989234</c:v>
                </c:pt>
                <c:pt idx="1446">
                  <c:v>9999289.1999989226</c:v>
                </c:pt>
                <c:pt idx="1447">
                  <c:v>9999289.3999989219</c:v>
                </c:pt>
                <c:pt idx="1448">
                  <c:v>9999289.5999989212</c:v>
                </c:pt>
                <c:pt idx="1449">
                  <c:v>9999289.7999989204</c:v>
                </c:pt>
                <c:pt idx="1450">
                  <c:v>9999289.9999989197</c:v>
                </c:pt>
                <c:pt idx="1451">
                  <c:v>9999290.1999989189</c:v>
                </c:pt>
                <c:pt idx="1452">
                  <c:v>9999290.3999989182</c:v>
                </c:pt>
                <c:pt idx="1453">
                  <c:v>9999290.5999989174</c:v>
                </c:pt>
                <c:pt idx="1454">
                  <c:v>9999290.7999989167</c:v>
                </c:pt>
                <c:pt idx="1455">
                  <c:v>9999290.9999989159</c:v>
                </c:pt>
                <c:pt idx="1456">
                  <c:v>9999291.1999989152</c:v>
                </c:pt>
                <c:pt idx="1457">
                  <c:v>9999291.3999989145</c:v>
                </c:pt>
                <c:pt idx="1458">
                  <c:v>9999291.5999989137</c:v>
                </c:pt>
                <c:pt idx="1459">
                  <c:v>9999291.799998913</c:v>
                </c:pt>
                <c:pt idx="1460">
                  <c:v>9999291.9999989122</c:v>
                </c:pt>
                <c:pt idx="1461">
                  <c:v>9999292.1999989115</c:v>
                </c:pt>
                <c:pt idx="1462">
                  <c:v>9999292.3999989107</c:v>
                </c:pt>
                <c:pt idx="1463">
                  <c:v>9999292.59999891</c:v>
                </c:pt>
                <c:pt idx="1464">
                  <c:v>9999292.7999989092</c:v>
                </c:pt>
                <c:pt idx="1465">
                  <c:v>9999292.9999989085</c:v>
                </c:pt>
                <c:pt idx="1466">
                  <c:v>9999293.1999989077</c:v>
                </c:pt>
                <c:pt idx="1467">
                  <c:v>9999293.399998907</c:v>
                </c:pt>
                <c:pt idx="1468">
                  <c:v>9999293.5999989063</c:v>
                </c:pt>
                <c:pt idx="1469">
                  <c:v>9999293.7999989055</c:v>
                </c:pt>
                <c:pt idx="1470">
                  <c:v>9999293.9999989048</c:v>
                </c:pt>
                <c:pt idx="1471">
                  <c:v>9999294.199998904</c:v>
                </c:pt>
                <c:pt idx="1472">
                  <c:v>9999294.3999989033</c:v>
                </c:pt>
                <c:pt idx="1473">
                  <c:v>9999294.5999989025</c:v>
                </c:pt>
                <c:pt idx="1474">
                  <c:v>9999294.7999989018</c:v>
                </c:pt>
                <c:pt idx="1475">
                  <c:v>9999294.999998901</c:v>
                </c:pt>
                <c:pt idx="1476">
                  <c:v>9999295.1999989003</c:v>
                </c:pt>
                <c:pt idx="1477">
                  <c:v>9999295.3999988995</c:v>
                </c:pt>
                <c:pt idx="1478">
                  <c:v>9999295.5999988988</c:v>
                </c:pt>
                <c:pt idx="1479">
                  <c:v>9999295.7999988981</c:v>
                </c:pt>
                <c:pt idx="1480">
                  <c:v>9999295.9999988973</c:v>
                </c:pt>
                <c:pt idx="1481">
                  <c:v>9999296.1999988966</c:v>
                </c:pt>
                <c:pt idx="1482">
                  <c:v>9999296.3999988958</c:v>
                </c:pt>
                <c:pt idx="1483">
                  <c:v>9999296.5999988951</c:v>
                </c:pt>
                <c:pt idx="1484">
                  <c:v>9999296.7999988943</c:v>
                </c:pt>
                <c:pt idx="1485">
                  <c:v>9999296.9999988936</c:v>
                </c:pt>
                <c:pt idx="1486">
                  <c:v>9999297.1999988928</c:v>
                </c:pt>
                <c:pt idx="1487">
                  <c:v>9999297.3999988921</c:v>
                </c:pt>
                <c:pt idx="1488">
                  <c:v>9999297.5999988914</c:v>
                </c:pt>
                <c:pt idx="1489">
                  <c:v>9999297.7999988906</c:v>
                </c:pt>
                <c:pt idx="1490">
                  <c:v>9999297.9999988899</c:v>
                </c:pt>
                <c:pt idx="1491">
                  <c:v>9999298.1999988891</c:v>
                </c:pt>
                <c:pt idx="1492">
                  <c:v>9999298.3999988884</c:v>
                </c:pt>
                <c:pt idx="1493">
                  <c:v>9999298.5999988876</c:v>
                </c:pt>
                <c:pt idx="1494">
                  <c:v>9999298.7999988869</c:v>
                </c:pt>
                <c:pt idx="1495">
                  <c:v>9999298.9999988861</c:v>
                </c:pt>
                <c:pt idx="1496">
                  <c:v>9999299.1999988854</c:v>
                </c:pt>
                <c:pt idx="1497">
                  <c:v>9999299.3999988846</c:v>
                </c:pt>
                <c:pt idx="1498">
                  <c:v>9999299.5999988839</c:v>
                </c:pt>
                <c:pt idx="1499">
                  <c:v>9999299.7999988832</c:v>
                </c:pt>
                <c:pt idx="1500">
                  <c:v>9999299.9999988824</c:v>
                </c:pt>
                <c:pt idx="1501">
                  <c:v>9999300.1999988817</c:v>
                </c:pt>
                <c:pt idx="1502">
                  <c:v>9999300.3999988809</c:v>
                </c:pt>
                <c:pt idx="1503">
                  <c:v>9999300.5999988802</c:v>
                </c:pt>
                <c:pt idx="1504">
                  <c:v>9999300.7999988794</c:v>
                </c:pt>
                <c:pt idx="1505">
                  <c:v>9999300.9999988787</c:v>
                </c:pt>
                <c:pt idx="1506">
                  <c:v>9999301.1999988779</c:v>
                </c:pt>
                <c:pt idx="1507">
                  <c:v>9999301.3999988772</c:v>
                </c:pt>
                <c:pt idx="1508">
                  <c:v>9999301.5999988765</c:v>
                </c:pt>
                <c:pt idx="1509">
                  <c:v>9999301.7999988757</c:v>
                </c:pt>
                <c:pt idx="1510">
                  <c:v>9999301.999998875</c:v>
                </c:pt>
                <c:pt idx="1511">
                  <c:v>9999302.1999988742</c:v>
                </c:pt>
                <c:pt idx="1512">
                  <c:v>9999302.3999988735</c:v>
                </c:pt>
                <c:pt idx="1513">
                  <c:v>9999302.5999988727</c:v>
                </c:pt>
                <c:pt idx="1514">
                  <c:v>9999302.799998872</c:v>
                </c:pt>
                <c:pt idx="1515">
                  <c:v>9999302.9999988712</c:v>
                </c:pt>
                <c:pt idx="1516">
                  <c:v>9999303.1999988705</c:v>
                </c:pt>
                <c:pt idx="1517">
                  <c:v>9999303.3999988697</c:v>
                </c:pt>
                <c:pt idx="1518">
                  <c:v>9999303.599998869</c:v>
                </c:pt>
                <c:pt idx="1519">
                  <c:v>9999303.7999988683</c:v>
                </c:pt>
                <c:pt idx="1520">
                  <c:v>9999303.9999988675</c:v>
                </c:pt>
                <c:pt idx="1521">
                  <c:v>9999304.1999988668</c:v>
                </c:pt>
                <c:pt idx="1522">
                  <c:v>9999304.399998866</c:v>
                </c:pt>
                <c:pt idx="1523">
                  <c:v>9999304.5999988653</c:v>
                </c:pt>
                <c:pt idx="1524">
                  <c:v>9999304.7999988645</c:v>
                </c:pt>
                <c:pt idx="1525">
                  <c:v>9999304.9999988638</c:v>
                </c:pt>
                <c:pt idx="1526">
                  <c:v>9999305.199998863</c:v>
                </c:pt>
                <c:pt idx="1527">
                  <c:v>9999305.3999988623</c:v>
                </c:pt>
                <c:pt idx="1528">
                  <c:v>9999305.5999988616</c:v>
                </c:pt>
                <c:pt idx="1529">
                  <c:v>9999305.7999988608</c:v>
                </c:pt>
                <c:pt idx="1530">
                  <c:v>9999305.9999988601</c:v>
                </c:pt>
                <c:pt idx="1531">
                  <c:v>9999306.1999988593</c:v>
                </c:pt>
                <c:pt idx="1532">
                  <c:v>9999306.3999988586</c:v>
                </c:pt>
                <c:pt idx="1533">
                  <c:v>9999306.5999988578</c:v>
                </c:pt>
                <c:pt idx="1534">
                  <c:v>9999306.7999988571</c:v>
                </c:pt>
                <c:pt idx="1535">
                  <c:v>9999306.9999988563</c:v>
                </c:pt>
                <c:pt idx="1536">
                  <c:v>9999307.1999988556</c:v>
                </c:pt>
                <c:pt idx="1537">
                  <c:v>9999307.3999988548</c:v>
                </c:pt>
                <c:pt idx="1538">
                  <c:v>9999307.5999988541</c:v>
                </c:pt>
                <c:pt idx="1539">
                  <c:v>9999307.7999988534</c:v>
                </c:pt>
                <c:pt idx="1540">
                  <c:v>9999307.9999988526</c:v>
                </c:pt>
                <c:pt idx="1541">
                  <c:v>9999308.1999988519</c:v>
                </c:pt>
                <c:pt idx="1542">
                  <c:v>9999308.3999988511</c:v>
                </c:pt>
                <c:pt idx="1543">
                  <c:v>9999308.5999988504</c:v>
                </c:pt>
                <c:pt idx="1544">
                  <c:v>9999308.7999988496</c:v>
                </c:pt>
                <c:pt idx="1545">
                  <c:v>9999308.9999988489</c:v>
                </c:pt>
                <c:pt idx="1546">
                  <c:v>9999309.1999988481</c:v>
                </c:pt>
                <c:pt idx="1547">
                  <c:v>9999309.3999988474</c:v>
                </c:pt>
                <c:pt idx="1548">
                  <c:v>9999309.5999988467</c:v>
                </c:pt>
                <c:pt idx="1549">
                  <c:v>9999309.7999988459</c:v>
                </c:pt>
                <c:pt idx="1550">
                  <c:v>9999309.9999988452</c:v>
                </c:pt>
                <c:pt idx="1551">
                  <c:v>9999310.1999988444</c:v>
                </c:pt>
                <c:pt idx="1552">
                  <c:v>9999310.3999988437</c:v>
                </c:pt>
                <c:pt idx="1553">
                  <c:v>9999310.5999988429</c:v>
                </c:pt>
                <c:pt idx="1554">
                  <c:v>9999310.7999988422</c:v>
                </c:pt>
                <c:pt idx="1555">
                  <c:v>9999310.9999988414</c:v>
                </c:pt>
                <c:pt idx="1556">
                  <c:v>9999311.1999988407</c:v>
                </c:pt>
                <c:pt idx="1557">
                  <c:v>9999311.3999988399</c:v>
                </c:pt>
                <c:pt idx="1558">
                  <c:v>9999311.5999988392</c:v>
                </c:pt>
                <c:pt idx="1559">
                  <c:v>9999311.7999988385</c:v>
                </c:pt>
                <c:pt idx="1560">
                  <c:v>9999311.9999988377</c:v>
                </c:pt>
                <c:pt idx="1561">
                  <c:v>9999312.199998837</c:v>
                </c:pt>
                <c:pt idx="1562">
                  <c:v>9999312.3999988362</c:v>
                </c:pt>
                <c:pt idx="1563">
                  <c:v>9999312.5999988355</c:v>
                </c:pt>
                <c:pt idx="1564">
                  <c:v>9999312.7999988347</c:v>
                </c:pt>
                <c:pt idx="1565">
                  <c:v>9999312.999998834</c:v>
                </c:pt>
                <c:pt idx="1566">
                  <c:v>9999313.1999988332</c:v>
                </c:pt>
                <c:pt idx="1567">
                  <c:v>9999313.3999988325</c:v>
                </c:pt>
                <c:pt idx="1568">
                  <c:v>9999313.5999988317</c:v>
                </c:pt>
                <c:pt idx="1569">
                  <c:v>9999313.799998831</c:v>
                </c:pt>
                <c:pt idx="1570">
                  <c:v>9999313.9999988303</c:v>
                </c:pt>
                <c:pt idx="1571">
                  <c:v>9999314.1999988295</c:v>
                </c:pt>
                <c:pt idx="1572">
                  <c:v>9999314.3999988288</c:v>
                </c:pt>
                <c:pt idx="1573">
                  <c:v>9999314.599998828</c:v>
                </c:pt>
                <c:pt idx="1574">
                  <c:v>9999314.7999988273</c:v>
                </c:pt>
                <c:pt idx="1575">
                  <c:v>9999314.9999988265</c:v>
                </c:pt>
                <c:pt idx="1576">
                  <c:v>9999315.1999988258</c:v>
                </c:pt>
                <c:pt idx="1577">
                  <c:v>9999315.399998825</c:v>
                </c:pt>
                <c:pt idx="1578">
                  <c:v>9999315.5999988243</c:v>
                </c:pt>
                <c:pt idx="1579">
                  <c:v>9999315.7999988236</c:v>
                </c:pt>
                <c:pt idx="1580">
                  <c:v>9999315.9999988228</c:v>
                </c:pt>
                <c:pt idx="1581">
                  <c:v>9999316.1999988221</c:v>
                </c:pt>
                <c:pt idx="1582">
                  <c:v>9999316.3999988213</c:v>
                </c:pt>
                <c:pt idx="1583">
                  <c:v>9999316.5999988206</c:v>
                </c:pt>
                <c:pt idx="1584">
                  <c:v>9999316.7999988198</c:v>
                </c:pt>
                <c:pt idx="1585">
                  <c:v>9999316.9999988191</c:v>
                </c:pt>
                <c:pt idx="1586">
                  <c:v>9999317.1999988183</c:v>
                </c:pt>
                <c:pt idx="1587">
                  <c:v>9999317.3999988176</c:v>
                </c:pt>
                <c:pt idx="1588">
                  <c:v>9999317.5999988168</c:v>
                </c:pt>
                <c:pt idx="1589">
                  <c:v>9999317.7999988161</c:v>
                </c:pt>
                <c:pt idx="1590">
                  <c:v>9999317.9999988154</c:v>
                </c:pt>
                <c:pt idx="1591">
                  <c:v>9999318.1999988146</c:v>
                </c:pt>
                <c:pt idx="1592">
                  <c:v>9999318.3999988139</c:v>
                </c:pt>
                <c:pt idx="1593">
                  <c:v>9999318.5999988131</c:v>
                </c:pt>
                <c:pt idx="1594">
                  <c:v>9999318.7999988124</c:v>
                </c:pt>
                <c:pt idx="1595">
                  <c:v>9999318.9999988116</c:v>
                </c:pt>
                <c:pt idx="1596">
                  <c:v>9999319.1999988109</c:v>
                </c:pt>
                <c:pt idx="1597">
                  <c:v>9999319.3999988101</c:v>
                </c:pt>
                <c:pt idx="1598">
                  <c:v>9999319.5999988094</c:v>
                </c:pt>
                <c:pt idx="1599">
                  <c:v>9999319.7999988087</c:v>
                </c:pt>
                <c:pt idx="1600">
                  <c:v>9999319.9999988079</c:v>
                </c:pt>
                <c:pt idx="1601">
                  <c:v>9999320.1999988072</c:v>
                </c:pt>
                <c:pt idx="1602">
                  <c:v>9999320.3999988064</c:v>
                </c:pt>
                <c:pt idx="1603">
                  <c:v>9999320.5999988057</c:v>
                </c:pt>
                <c:pt idx="1604">
                  <c:v>9999320.7999988049</c:v>
                </c:pt>
                <c:pt idx="1605">
                  <c:v>9999320.9999988042</c:v>
                </c:pt>
                <c:pt idx="1606">
                  <c:v>9999321.1999988034</c:v>
                </c:pt>
                <c:pt idx="1607">
                  <c:v>9999321.3999988027</c:v>
                </c:pt>
                <c:pt idx="1608">
                  <c:v>9999321.5999988019</c:v>
                </c:pt>
                <c:pt idx="1609">
                  <c:v>9999321.7999988012</c:v>
                </c:pt>
                <c:pt idx="1610">
                  <c:v>9999321.9999988005</c:v>
                </c:pt>
                <c:pt idx="1611">
                  <c:v>9999322.1999987997</c:v>
                </c:pt>
                <c:pt idx="1612">
                  <c:v>9999322.399998799</c:v>
                </c:pt>
                <c:pt idx="1613">
                  <c:v>9999322.5999987982</c:v>
                </c:pt>
                <c:pt idx="1614">
                  <c:v>9999322.7999987975</c:v>
                </c:pt>
                <c:pt idx="1615">
                  <c:v>9999322.9999987967</c:v>
                </c:pt>
                <c:pt idx="1616">
                  <c:v>9999323.199998796</c:v>
                </c:pt>
                <c:pt idx="1617">
                  <c:v>9999323.3999987952</c:v>
                </c:pt>
                <c:pt idx="1618">
                  <c:v>9999323.5999987945</c:v>
                </c:pt>
                <c:pt idx="1619">
                  <c:v>9999323.7999987938</c:v>
                </c:pt>
                <c:pt idx="1620">
                  <c:v>9999323.999998793</c:v>
                </c:pt>
                <c:pt idx="1621">
                  <c:v>9999324.1999987923</c:v>
                </c:pt>
                <c:pt idx="1622">
                  <c:v>9999324.3999987915</c:v>
                </c:pt>
                <c:pt idx="1623">
                  <c:v>9999324.5999987908</c:v>
                </c:pt>
                <c:pt idx="1624">
                  <c:v>9999324.79999879</c:v>
                </c:pt>
                <c:pt idx="1625">
                  <c:v>9999324.9999987893</c:v>
                </c:pt>
                <c:pt idx="1626">
                  <c:v>9999325.1999987885</c:v>
                </c:pt>
                <c:pt idx="1627">
                  <c:v>9999325.3999987878</c:v>
                </c:pt>
                <c:pt idx="1628">
                  <c:v>9999325.599998787</c:v>
                </c:pt>
                <c:pt idx="1629">
                  <c:v>9999325.7999987863</c:v>
                </c:pt>
                <c:pt idx="1630">
                  <c:v>9999325.9999987856</c:v>
                </c:pt>
                <c:pt idx="1631">
                  <c:v>9999326.1999987848</c:v>
                </c:pt>
                <c:pt idx="1632">
                  <c:v>9999326.3999987841</c:v>
                </c:pt>
                <c:pt idx="1633">
                  <c:v>9999326.5999987833</c:v>
                </c:pt>
                <c:pt idx="1634">
                  <c:v>9999326.7999987826</c:v>
                </c:pt>
                <c:pt idx="1635">
                  <c:v>9999326.9999987818</c:v>
                </c:pt>
                <c:pt idx="1636">
                  <c:v>9999327.1999987811</c:v>
                </c:pt>
                <c:pt idx="1637">
                  <c:v>9999327.3999987803</c:v>
                </c:pt>
                <c:pt idx="1638">
                  <c:v>9999327.5999987796</c:v>
                </c:pt>
                <c:pt idx="1639">
                  <c:v>9999327.7999987788</c:v>
                </c:pt>
                <c:pt idx="1640">
                  <c:v>9999327.9999987781</c:v>
                </c:pt>
                <c:pt idx="1641">
                  <c:v>9999328.1999987774</c:v>
                </c:pt>
                <c:pt idx="1642">
                  <c:v>9999328.3999987766</c:v>
                </c:pt>
                <c:pt idx="1643">
                  <c:v>9999328.5999987759</c:v>
                </c:pt>
                <c:pt idx="1644">
                  <c:v>9999328.7999987751</c:v>
                </c:pt>
                <c:pt idx="1645">
                  <c:v>9999328.9999987744</c:v>
                </c:pt>
                <c:pt idx="1646">
                  <c:v>9999329.1999987736</c:v>
                </c:pt>
                <c:pt idx="1647">
                  <c:v>9999329.3999987729</c:v>
                </c:pt>
                <c:pt idx="1648">
                  <c:v>9999329.5999987721</c:v>
                </c:pt>
                <c:pt idx="1649">
                  <c:v>9999329.7999987714</c:v>
                </c:pt>
                <c:pt idx="1650">
                  <c:v>9999329.9999987707</c:v>
                </c:pt>
                <c:pt idx="1651">
                  <c:v>9999330.1999987699</c:v>
                </c:pt>
                <c:pt idx="1652">
                  <c:v>9999330.3999987692</c:v>
                </c:pt>
                <c:pt idx="1653">
                  <c:v>9999330.5999987684</c:v>
                </c:pt>
                <c:pt idx="1654">
                  <c:v>9999330.7999987677</c:v>
                </c:pt>
                <c:pt idx="1655">
                  <c:v>9999330.9999987669</c:v>
                </c:pt>
                <c:pt idx="1656">
                  <c:v>9999331.1999987662</c:v>
                </c:pt>
                <c:pt idx="1657">
                  <c:v>9999331.3999987654</c:v>
                </c:pt>
                <c:pt idx="1658">
                  <c:v>9999331.5999987647</c:v>
                </c:pt>
                <c:pt idx="1659">
                  <c:v>9999331.7999987639</c:v>
                </c:pt>
                <c:pt idx="1660">
                  <c:v>9999331.9999987632</c:v>
                </c:pt>
                <c:pt idx="1661">
                  <c:v>9999332.1999987625</c:v>
                </c:pt>
                <c:pt idx="1662">
                  <c:v>9999332.3999987617</c:v>
                </c:pt>
                <c:pt idx="1663">
                  <c:v>9999332.599998761</c:v>
                </c:pt>
                <c:pt idx="1664">
                  <c:v>9999332.7999987602</c:v>
                </c:pt>
                <c:pt idx="1665">
                  <c:v>9999332.9999987595</c:v>
                </c:pt>
                <c:pt idx="1666">
                  <c:v>9999333.1999987587</c:v>
                </c:pt>
                <c:pt idx="1667">
                  <c:v>9999333.399998758</c:v>
                </c:pt>
                <c:pt idx="1668">
                  <c:v>9999333.5999987572</c:v>
                </c:pt>
                <c:pt idx="1669">
                  <c:v>9999333.7999987565</c:v>
                </c:pt>
                <c:pt idx="1670">
                  <c:v>9999333.9999987558</c:v>
                </c:pt>
                <c:pt idx="1671">
                  <c:v>9999334.199998755</c:v>
                </c:pt>
                <c:pt idx="1672">
                  <c:v>9999334.3999987543</c:v>
                </c:pt>
                <c:pt idx="1673">
                  <c:v>9999334.5999987535</c:v>
                </c:pt>
                <c:pt idx="1674">
                  <c:v>9999334.7999987528</c:v>
                </c:pt>
                <c:pt idx="1675">
                  <c:v>9999334.999998752</c:v>
                </c:pt>
                <c:pt idx="1676">
                  <c:v>9999335.1999987513</c:v>
                </c:pt>
                <c:pt idx="1677">
                  <c:v>9999335.3999987505</c:v>
                </c:pt>
                <c:pt idx="1678">
                  <c:v>9999335.5999987498</c:v>
                </c:pt>
                <c:pt idx="1679">
                  <c:v>9999335.799998749</c:v>
                </c:pt>
                <c:pt idx="1680">
                  <c:v>9999335.9999987483</c:v>
                </c:pt>
                <c:pt idx="1681">
                  <c:v>9999336.1999987476</c:v>
                </c:pt>
                <c:pt idx="1682">
                  <c:v>9999336.3999987468</c:v>
                </c:pt>
                <c:pt idx="1683">
                  <c:v>9999336.5999987461</c:v>
                </c:pt>
                <c:pt idx="1684">
                  <c:v>9999336.7999987453</c:v>
                </c:pt>
                <c:pt idx="1685">
                  <c:v>9999336.9999987446</c:v>
                </c:pt>
                <c:pt idx="1686">
                  <c:v>9999337.1999987438</c:v>
                </c:pt>
                <c:pt idx="1687">
                  <c:v>9999337.3999987431</c:v>
                </c:pt>
                <c:pt idx="1688">
                  <c:v>9999337.5999987423</c:v>
                </c:pt>
                <c:pt idx="1689">
                  <c:v>9999337.7999987416</c:v>
                </c:pt>
                <c:pt idx="1690">
                  <c:v>9999337.9999987409</c:v>
                </c:pt>
                <c:pt idx="1691">
                  <c:v>9999338.1999987401</c:v>
                </c:pt>
                <c:pt idx="1692">
                  <c:v>9999338.3999987394</c:v>
                </c:pt>
                <c:pt idx="1693">
                  <c:v>9999338.5999987386</c:v>
                </c:pt>
                <c:pt idx="1694">
                  <c:v>9999338.7999987379</c:v>
                </c:pt>
                <c:pt idx="1695">
                  <c:v>9999338.9999987371</c:v>
                </c:pt>
                <c:pt idx="1696">
                  <c:v>9999339.1999987364</c:v>
                </c:pt>
                <c:pt idx="1697">
                  <c:v>9999339.3999987356</c:v>
                </c:pt>
                <c:pt idx="1698">
                  <c:v>9999339.5999987349</c:v>
                </c:pt>
                <c:pt idx="1699">
                  <c:v>9999339.7999987341</c:v>
                </c:pt>
                <c:pt idx="1700">
                  <c:v>9999339.9999987334</c:v>
                </c:pt>
                <c:pt idx="1701">
                  <c:v>9999340.1999987327</c:v>
                </c:pt>
                <c:pt idx="1702">
                  <c:v>9999340.3999987319</c:v>
                </c:pt>
                <c:pt idx="1703">
                  <c:v>9999340.5999987312</c:v>
                </c:pt>
                <c:pt idx="1704">
                  <c:v>9999340.7999987304</c:v>
                </c:pt>
                <c:pt idx="1705">
                  <c:v>9999340.9999987297</c:v>
                </c:pt>
                <c:pt idx="1706">
                  <c:v>9999341.1999987289</c:v>
                </c:pt>
                <c:pt idx="1707">
                  <c:v>9999341.3999987282</c:v>
                </c:pt>
                <c:pt idx="1708">
                  <c:v>9999341.5999987274</c:v>
                </c:pt>
                <c:pt idx="1709">
                  <c:v>9999341.7999987267</c:v>
                </c:pt>
                <c:pt idx="1710">
                  <c:v>9999341.999998726</c:v>
                </c:pt>
                <c:pt idx="1711">
                  <c:v>9999342.1999987252</c:v>
                </c:pt>
                <c:pt idx="1712">
                  <c:v>9999342.3999987245</c:v>
                </c:pt>
                <c:pt idx="1713">
                  <c:v>9999342.5999987237</c:v>
                </c:pt>
                <c:pt idx="1714">
                  <c:v>9999342.799998723</c:v>
                </c:pt>
                <c:pt idx="1715">
                  <c:v>9999342.9999987222</c:v>
                </c:pt>
                <c:pt idx="1716">
                  <c:v>9999343.1999987215</c:v>
                </c:pt>
                <c:pt idx="1717">
                  <c:v>9999343.3999987207</c:v>
                </c:pt>
                <c:pt idx="1718">
                  <c:v>9999343.59999872</c:v>
                </c:pt>
                <c:pt idx="1719">
                  <c:v>9999343.7999987192</c:v>
                </c:pt>
                <c:pt idx="1720">
                  <c:v>9999343.9999987185</c:v>
                </c:pt>
                <c:pt idx="1721">
                  <c:v>9999344.1999987178</c:v>
                </c:pt>
                <c:pt idx="1722">
                  <c:v>9999344.399998717</c:v>
                </c:pt>
                <c:pt idx="1723">
                  <c:v>9999344.5999987163</c:v>
                </c:pt>
                <c:pt idx="1724">
                  <c:v>9999344.7999987155</c:v>
                </c:pt>
                <c:pt idx="1725">
                  <c:v>9999344.9999987148</c:v>
                </c:pt>
                <c:pt idx="1726">
                  <c:v>9999345.199998714</c:v>
                </c:pt>
                <c:pt idx="1727">
                  <c:v>9999345.3999987133</c:v>
                </c:pt>
                <c:pt idx="1728">
                  <c:v>9999345.5999987125</c:v>
                </c:pt>
                <c:pt idx="1729">
                  <c:v>9999345.7999987118</c:v>
                </c:pt>
                <c:pt idx="1730">
                  <c:v>9999345.999998711</c:v>
                </c:pt>
                <c:pt idx="1731">
                  <c:v>9999346.1999987103</c:v>
                </c:pt>
                <c:pt idx="1732">
                  <c:v>9999346.3999987096</c:v>
                </c:pt>
                <c:pt idx="1733">
                  <c:v>9999346.5999987088</c:v>
                </c:pt>
                <c:pt idx="1734">
                  <c:v>9999346.7999987081</c:v>
                </c:pt>
                <c:pt idx="1735">
                  <c:v>9999346.9999987073</c:v>
                </c:pt>
                <c:pt idx="1736">
                  <c:v>9999347.1999987066</c:v>
                </c:pt>
                <c:pt idx="1737">
                  <c:v>9999347.3999987058</c:v>
                </c:pt>
                <c:pt idx="1738">
                  <c:v>9999347.5999987051</c:v>
                </c:pt>
                <c:pt idx="1739">
                  <c:v>9999347.7999987043</c:v>
                </c:pt>
                <c:pt idx="1740">
                  <c:v>9999347.9999987036</c:v>
                </c:pt>
                <c:pt idx="1741">
                  <c:v>9999348.1999987029</c:v>
                </c:pt>
                <c:pt idx="1742">
                  <c:v>9999348.3999987021</c:v>
                </c:pt>
                <c:pt idx="1743">
                  <c:v>9999348.5999987014</c:v>
                </c:pt>
                <c:pt idx="1744">
                  <c:v>9999348.7999987006</c:v>
                </c:pt>
                <c:pt idx="1745">
                  <c:v>9999348.9999986999</c:v>
                </c:pt>
                <c:pt idx="1746">
                  <c:v>9999349.1999986991</c:v>
                </c:pt>
                <c:pt idx="1747">
                  <c:v>9999349.3999986984</c:v>
                </c:pt>
                <c:pt idx="1748">
                  <c:v>9999349.5999986976</c:v>
                </c:pt>
                <c:pt idx="1749">
                  <c:v>9999349.7999986969</c:v>
                </c:pt>
                <c:pt idx="1750">
                  <c:v>9999349.9999986961</c:v>
                </c:pt>
                <c:pt idx="1751">
                  <c:v>9999350.1999986954</c:v>
                </c:pt>
                <c:pt idx="1752">
                  <c:v>9999350.3999986947</c:v>
                </c:pt>
                <c:pt idx="1753">
                  <c:v>9999350.5999986939</c:v>
                </c:pt>
                <c:pt idx="1754">
                  <c:v>9999350.7999986932</c:v>
                </c:pt>
                <c:pt idx="1755">
                  <c:v>9999350.9999986924</c:v>
                </c:pt>
                <c:pt idx="1756">
                  <c:v>9999351.1999986917</c:v>
                </c:pt>
                <c:pt idx="1757">
                  <c:v>9999351.3999986909</c:v>
                </c:pt>
                <c:pt idx="1758">
                  <c:v>9999351.5999986902</c:v>
                </c:pt>
                <c:pt idx="1759">
                  <c:v>9999351.7999986894</c:v>
                </c:pt>
                <c:pt idx="1760">
                  <c:v>9999351.9999986887</c:v>
                </c:pt>
                <c:pt idx="1761">
                  <c:v>9999352.199998688</c:v>
                </c:pt>
                <c:pt idx="1762">
                  <c:v>9999352.3999986872</c:v>
                </c:pt>
                <c:pt idx="1763">
                  <c:v>9999352.5999986865</c:v>
                </c:pt>
                <c:pt idx="1764">
                  <c:v>9999352.7999986857</c:v>
                </c:pt>
                <c:pt idx="1765">
                  <c:v>9999352.999998685</c:v>
                </c:pt>
                <c:pt idx="1766">
                  <c:v>9999353.1999986842</c:v>
                </c:pt>
                <c:pt idx="1767">
                  <c:v>9999353.3999986835</c:v>
                </c:pt>
                <c:pt idx="1768">
                  <c:v>9999353.5999986827</c:v>
                </c:pt>
                <c:pt idx="1769">
                  <c:v>9999353.799998682</c:v>
                </c:pt>
                <c:pt idx="1770">
                  <c:v>9999353.9999986812</c:v>
                </c:pt>
                <c:pt idx="1771">
                  <c:v>9999354.1999986805</c:v>
                </c:pt>
                <c:pt idx="1772">
                  <c:v>9999354.3999986798</c:v>
                </c:pt>
                <c:pt idx="1773">
                  <c:v>9999354.599998679</c:v>
                </c:pt>
                <c:pt idx="1774">
                  <c:v>9999354.7999986783</c:v>
                </c:pt>
                <c:pt idx="1775">
                  <c:v>9999354.9999986775</c:v>
                </c:pt>
                <c:pt idx="1776">
                  <c:v>9999355.1999986768</c:v>
                </c:pt>
                <c:pt idx="1777">
                  <c:v>9999355.399998676</c:v>
                </c:pt>
                <c:pt idx="1778">
                  <c:v>9999355.5999986753</c:v>
                </c:pt>
                <c:pt idx="1779">
                  <c:v>9999355.7999986745</c:v>
                </c:pt>
                <c:pt idx="1780">
                  <c:v>9999355.9999986738</c:v>
                </c:pt>
                <c:pt idx="1781">
                  <c:v>9999356.1999986731</c:v>
                </c:pt>
                <c:pt idx="1782">
                  <c:v>9999356.3999986723</c:v>
                </c:pt>
                <c:pt idx="1783">
                  <c:v>9999356.5999986716</c:v>
                </c:pt>
                <c:pt idx="1784">
                  <c:v>9999356.7999986708</c:v>
                </c:pt>
                <c:pt idx="1785">
                  <c:v>9999356.9999986701</c:v>
                </c:pt>
                <c:pt idx="1786">
                  <c:v>9999357.1999986693</c:v>
                </c:pt>
                <c:pt idx="1787">
                  <c:v>9999357.3999986686</c:v>
                </c:pt>
                <c:pt idx="1788">
                  <c:v>9999357.5999986678</c:v>
                </c:pt>
                <c:pt idx="1789">
                  <c:v>9999357.7999986671</c:v>
                </c:pt>
                <c:pt idx="1790">
                  <c:v>9999357.9999986663</c:v>
                </c:pt>
                <c:pt idx="1791">
                  <c:v>9999358.1999986656</c:v>
                </c:pt>
                <c:pt idx="1792">
                  <c:v>9999358.3999986649</c:v>
                </c:pt>
                <c:pt idx="1793">
                  <c:v>9999358.5999986641</c:v>
                </c:pt>
                <c:pt idx="1794">
                  <c:v>9999358.7999986634</c:v>
                </c:pt>
                <c:pt idx="1795">
                  <c:v>9999358.9999986626</c:v>
                </c:pt>
                <c:pt idx="1796">
                  <c:v>9999359.1999986619</c:v>
                </c:pt>
                <c:pt idx="1797">
                  <c:v>9999359.3999986611</c:v>
                </c:pt>
                <c:pt idx="1798">
                  <c:v>9999359.5999986604</c:v>
                </c:pt>
                <c:pt idx="1799">
                  <c:v>9999359.7999986596</c:v>
                </c:pt>
                <c:pt idx="1800">
                  <c:v>9999359.9999986589</c:v>
                </c:pt>
                <c:pt idx="1801">
                  <c:v>9999360.1999986582</c:v>
                </c:pt>
                <c:pt idx="1802">
                  <c:v>9999360.3999986574</c:v>
                </c:pt>
                <c:pt idx="1803">
                  <c:v>9999360.5999986567</c:v>
                </c:pt>
                <c:pt idx="1804">
                  <c:v>9999360.7999986559</c:v>
                </c:pt>
                <c:pt idx="1805">
                  <c:v>9999360.9999986552</c:v>
                </c:pt>
                <c:pt idx="1806">
                  <c:v>9999361.1999986544</c:v>
                </c:pt>
                <c:pt idx="1807">
                  <c:v>9999361.3999986537</c:v>
                </c:pt>
                <c:pt idx="1808">
                  <c:v>9999361.5999986529</c:v>
                </c:pt>
                <c:pt idx="1809">
                  <c:v>9999361.7999986522</c:v>
                </c:pt>
                <c:pt idx="1810">
                  <c:v>9999361.9999986514</c:v>
                </c:pt>
                <c:pt idx="1811">
                  <c:v>9999362.1999986507</c:v>
                </c:pt>
                <c:pt idx="1812">
                  <c:v>9999362.39999865</c:v>
                </c:pt>
                <c:pt idx="1813">
                  <c:v>9999362.5999986492</c:v>
                </c:pt>
                <c:pt idx="1814">
                  <c:v>9999362.7999986485</c:v>
                </c:pt>
                <c:pt idx="1815">
                  <c:v>9999362.9999986477</c:v>
                </c:pt>
                <c:pt idx="1816">
                  <c:v>9999363.199998647</c:v>
                </c:pt>
                <c:pt idx="1817">
                  <c:v>9999363.3999986462</c:v>
                </c:pt>
                <c:pt idx="1818">
                  <c:v>9999363.5999986455</c:v>
                </c:pt>
                <c:pt idx="1819">
                  <c:v>9999363.7999986447</c:v>
                </c:pt>
                <c:pt idx="1820">
                  <c:v>9999363.999998644</c:v>
                </c:pt>
                <c:pt idx="1821">
                  <c:v>9999364.1999986432</c:v>
                </c:pt>
                <c:pt idx="1822">
                  <c:v>9999364.3999986425</c:v>
                </c:pt>
                <c:pt idx="1823">
                  <c:v>9999364.5999986418</c:v>
                </c:pt>
                <c:pt idx="1824">
                  <c:v>9999364.799998641</c:v>
                </c:pt>
                <c:pt idx="1825">
                  <c:v>9999364.9999986403</c:v>
                </c:pt>
                <c:pt idx="1826">
                  <c:v>9999365.1999986395</c:v>
                </c:pt>
                <c:pt idx="1827">
                  <c:v>9999365.3999986388</c:v>
                </c:pt>
                <c:pt idx="1828">
                  <c:v>9999365.599998638</c:v>
                </c:pt>
                <c:pt idx="1829">
                  <c:v>9999365.7999986373</c:v>
                </c:pt>
                <c:pt idx="1830">
                  <c:v>9999365.9999986365</c:v>
                </c:pt>
                <c:pt idx="1831">
                  <c:v>9999366.1999986358</c:v>
                </c:pt>
                <c:pt idx="1832">
                  <c:v>9999366.3999986351</c:v>
                </c:pt>
                <c:pt idx="1833">
                  <c:v>9999366.5999986343</c:v>
                </c:pt>
                <c:pt idx="1834">
                  <c:v>9999366.7999986336</c:v>
                </c:pt>
                <c:pt idx="1835">
                  <c:v>9999366.9999986328</c:v>
                </c:pt>
                <c:pt idx="1836">
                  <c:v>9999367.1999986321</c:v>
                </c:pt>
                <c:pt idx="1837">
                  <c:v>9999367.3999986313</c:v>
                </c:pt>
                <c:pt idx="1838">
                  <c:v>9999367.5999986306</c:v>
                </c:pt>
                <c:pt idx="1839">
                  <c:v>9999367.7999986298</c:v>
                </c:pt>
                <c:pt idx="1840">
                  <c:v>9999367.9999986291</c:v>
                </c:pt>
                <c:pt idx="1841">
                  <c:v>9999368.1999986283</c:v>
                </c:pt>
                <c:pt idx="1842">
                  <c:v>9999368.3999986276</c:v>
                </c:pt>
                <c:pt idx="1843">
                  <c:v>9999368.5999986269</c:v>
                </c:pt>
                <c:pt idx="1844">
                  <c:v>9999368.7999986261</c:v>
                </c:pt>
                <c:pt idx="1845">
                  <c:v>9999368.9999986254</c:v>
                </c:pt>
                <c:pt idx="1846">
                  <c:v>9999369.1999986246</c:v>
                </c:pt>
                <c:pt idx="1847">
                  <c:v>9999369.3999986239</c:v>
                </c:pt>
                <c:pt idx="1848">
                  <c:v>9999369.5999986231</c:v>
                </c:pt>
                <c:pt idx="1849">
                  <c:v>9999369.7999986224</c:v>
                </c:pt>
                <c:pt idx="1850">
                  <c:v>9999369.9999986216</c:v>
                </c:pt>
                <c:pt idx="1851">
                  <c:v>9999370.1999986209</c:v>
                </c:pt>
                <c:pt idx="1852">
                  <c:v>9999370.3999986202</c:v>
                </c:pt>
                <c:pt idx="1853">
                  <c:v>9999370.5999986194</c:v>
                </c:pt>
                <c:pt idx="1854">
                  <c:v>9999370.7999986187</c:v>
                </c:pt>
                <c:pt idx="1855">
                  <c:v>9999370.9999986179</c:v>
                </c:pt>
                <c:pt idx="1856">
                  <c:v>9999371.1999986172</c:v>
                </c:pt>
                <c:pt idx="1857">
                  <c:v>9999371.3999986164</c:v>
                </c:pt>
                <c:pt idx="1858">
                  <c:v>9999371.5999986157</c:v>
                </c:pt>
                <c:pt idx="1859">
                  <c:v>9999371.7999986149</c:v>
                </c:pt>
                <c:pt idx="1860">
                  <c:v>9999371.9999986142</c:v>
                </c:pt>
                <c:pt idx="1861">
                  <c:v>9999372.1999986134</c:v>
                </c:pt>
                <c:pt idx="1862">
                  <c:v>9999372.3999986127</c:v>
                </c:pt>
                <c:pt idx="1863">
                  <c:v>9999372.599998612</c:v>
                </c:pt>
                <c:pt idx="1864">
                  <c:v>9999372.7999986112</c:v>
                </c:pt>
                <c:pt idx="1865">
                  <c:v>9999372.9999986105</c:v>
                </c:pt>
                <c:pt idx="1866">
                  <c:v>9999373.1999986097</c:v>
                </c:pt>
                <c:pt idx="1867">
                  <c:v>9999373.399998609</c:v>
                </c:pt>
                <c:pt idx="1868">
                  <c:v>9999373.5999986082</c:v>
                </c:pt>
                <c:pt idx="1869">
                  <c:v>9999373.7999986075</c:v>
                </c:pt>
                <c:pt idx="1870">
                  <c:v>9999373.9999986067</c:v>
                </c:pt>
                <c:pt idx="1871">
                  <c:v>9999374.199998606</c:v>
                </c:pt>
                <c:pt idx="1872">
                  <c:v>9999374.3999986053</c:v>
                </c:pt>
                <c:pt idx="1873">
                  <c:v>9999374.5999986045</c:v>
                </c:pt>
                <c:pt idx="1874">
                  <c:v>9999374.7999986038</c:v>
                </c:pt>
                <c:pt idx="1875">
                  <c:v>9999374.999998603</c:v>
                </c:pt>
                <c:pt idx="1876">
                  <c:v>9999375.1999986023</c:v>
                </c:pt>
                <c:pt idx="1877">
                  <c:v>9999375.3999986015</c:v>
                </c:pt>
                <c:pt idx="1878">
                  <c:v>9999375.5999986008</c:v>
                </c:pt>
                <c:pt idx="1879">
                  <c:v>9999375.7999986</c:v>
                </c:pt>
                <c:pt idx="1880">
                  <c:v>9999375.9999985993</c:v>
                </c:pt>
                <c:pt idx="1881">
                  <c:v>9999376.1999985985</c:v>
                </c:pt>
                <c:pt idx="1882">
                  <c:v>9999376.3999985978</c:v>
                </c:pt>
                <c:pt idx="1883">
                  <c:v>9999376.5999985971</c:v>
                </c:pt>
                <c:pt idx="1884">
                  <c:v>9999376.7999985963</c:v>
                </c:pt>
                <c:pt idx="1885">
                  <c:v>9999376.9999985956</c:v>
                </c:pt>
                <c:pt idx="1886">
                  <c:v>9999377.1999985948</c:v>
                </c:pt>
                <c:pt idx="1887">
                  <c:v>9999377.3999985941</c:v>
                </c:pt>
                <c:pt idx="1888">
                  <c:v>9999377.5999985933</c:v>
                </c:pt>
                <c:pt idx="1889">
                  <c:v>9999377.7999985926</c:v>
                </c:pt>
                <c:pt idx="1890">
                  <c:v>9999377.9999985918</c:v>
                </c:pt>
                <c:pt idx="1891">
                  <c:v>9999378.1999985911</c:v>
                </c:pt>
                <c:pt idx="1892">
                  <c:v>9999378.3999985904</c:v>
                </c:pt>
                <c:pt idx="1893">
                  <c:v>9999378.5999985896</c:v>
                </c:pt>
                <c:pt idx="1894">
                  <c:v>9999378.7999985889</c:v>
                </c:pt>
                <c:pt idx="1895">
                  <c:v>9999378.9999985881</c:v>
                </c:pt>
                <c:pt idx="1896">
                  <c:v>9999379.1999985874</c:v>
                </c:pt>
                <c:pt idx="1897">
                  <c:v>9999379.3999985866</c:v>
                </c:pt>
                <c:pt idx="1898">
                  <c:v>9999379.5999985859</c:v>
                </c:pt>
                <c:pt idx="1899">
                  <c:v>9999379.7999985851</c:v>
                </c:pt>
                <c:pt idx="1900">
                  <c:v>9999379.9999985844</c:v>
                </c:pt>
                <c:pt idx="1901">
                  <c:v>9999380.1999985836</c:v>
                </c:pt>
                <c:pt idx="1902">
                  <c:v>9999380.3999985829</c:v>
                </c:pt>
                <c:pt idx="1903">
                  <c:v>9999380.5999985822</c:v>
                </c:pt>
                <c:pt idx="1904">
                  <c:v>9999380.7999985814</c:v>
                </c:pt>
                <c:pt idx="1905">
                  <c:v>9999380.9999985807</c:v>
                </c:pt>
                <c:pt idx="1906">
                  <c:v>9999381.1999985799</c:v>
                </c:pt>
                <c:pt idx="1907">
                  <c:v>9999381.3999985792</c:v>
                </c:pt>
                <c:pt idx="1908">
                  <c:v>9999381.5999985784</c:v>
                </c:pt>
                <c:pt idx="1909">
                  <c:v>9999381.7999985777</c:v>
                </c:pt>
                <c:pt idx="1910">
                  <c:v>9999381.9999985769</c:v>
                </c:pt>
                <c:pt idx="1911">
                  <c:v>9999382.1999985762</c:v>
                </c:pt>
                <c:pt idx="1912">
                  <c:v>9999382.3999985754</c:v>
                </c:pt>
                <c:pt idx="1913">
                  <c:v>9999382.5999985747</c:v>
                </c:pt>
                <c:pt idx="1914">
                  <c:v>9999382.799998574</c:v>
                </c:pt>
                <c:pt idx="1915">
                  <c:v>9999382.9999985732</c:v>
                </c:pt>
                <c:pt idx="1916">
                  <c:v>9999383.1999985725</c:v>
                </c:pt>
                <c:pt idx="1917">
                  <c:v>9999383.3999985717</c:v>
                </c:pt>
                <c:pt idx="1918">
                  <c:v>9999383.599998571</c:v>
                </c:pt>
                <c:pt idx="1919">
                  <c:v>9999383.7999985702</c:v>
                </c:pt>
                <c:pt idx="1920">
                  <c:v>9999383.9999985695</c:v>
                </c:pt>
                <c:pt idx="1921">
                  <c:v>9999384.1999985687</c:v>
                </c:pt>
                <c:pt idx="1922">
                  <c:v>9999384.399998568</c:v>
                </c:pt>
                <c:pt idx="1923">
                  <c:v>9999384.5999985673</c:v>
                </c:pt>
                <c:pt idx="1924">
                  <c:v>9999384.7999985665</c:v>
                </c:pt>
                <c:pt idx="1925">
                  <c:v>9999384.9999985658</c:v>
                </c:pt>
                <c:pt idx="1926">
                  <c:v>9999385.199998565</c:v>
                </c:pt>
                <c:pt idx="1927">
                  <c:v>9999385.3999985643</c:v>
                </c:pt>
                <c:pt idx="1928">
                  <c:v>9999385.5999985635</c:v>
                </c:pt>
                <c:pt idx="1929">
                  <c:v>9999385.7999985628</c:v>
                </c:pt>
                <c:pt idx="1930">
                  <c:v>9999385.999998562</c:v>
                </c:pt>
                <c:pt idx="1931">
                  <c:v>9999386.1999985613</c:v>
                </c:pt>
                <c:pt idx="1932">
                  <c:v>9999386.3999985605</c:v>
                </c:pt>
                <c:pt idx="1933">
                  <c:v>9999386.5999985598</c:v>
                </c:pt>
                <c:pt idx="1934">
                  <c:v>9999386.7999985591</c:v>
                </c:pt>
                <c:pt idx="1935">
                  <c:v>9999386.9999985583</c:v>
                </c:pt>
                <c:pt idx="1936">
                  <c:v>9999387.1999985576</c:v>
                </c:pt>
                <c:pt idx="1937">
                  <c:v>9999387.3999985568</c:v>
                </c:pt>
                <c:pt idx="1938">
                  <c:v>9999387.5999985561</c:v>
                </c:pt>
                <c:pt idx="1939">
                  <c:v>9999387.7999985553</c:v>
                </c:pt>
                <c:pt idx="1940">
                  <c:v>9999387.9999985546</c:v>
                </c:pt>
                <c:pt idx="1941">
                  <c:v>9999388.1999985538</c:v>
                </c:pt>
                <c:pt idx="1942">
                  <c:v>9999388.3999985531</c:v>
                </c:pt>
                <c:pt idx="1943">
                  <c:v>9999388.5999985524</c:v>
                </c:pt>
                <c:pt idx="1944">
                  <c:v>9999388.7999985516</c:v>
                </c:pt>
                <c:pt idx="1945">
                  <c:v>9999388.9999985509</c:v>
                </c:pt>
                <c:pt idx="1946">
                  <c:v>9999389.1999985501</c:v>
                </c:pt>
                <c:pt idx="1947">
                  <c:v>9999389.3999985494</c:v>
                </c:pt>
                <c:pt idx="1948">
                  <c:v>9999389.5999985486</c:v>
                </c:pt>
                <c:pt idx="1949">
                  <c:v>9999389.7999985479</c:v>
                </c:pt>
                <c:pt idx="1950">
                  <c:v>9999389.9999985471</c:v>
                </c:pt>
                <c:pt idx="1951">
                  <c:v>9999390.1999985464</c:v>
                </c:pt>
                <c:pt idx="1952">
                  <c:v>9999390.3999985456</c:v>
                </c:pt>
                <c:pt idx="1953">
                  <c:v>9999390.5999985449</c:v>
                </c:pt>
                <c:pt idx="1954">
                  <c:v>9999390.7999985442</c:v>
                </c:pt>
                <c:pt idx="1955">
                  <c:v>9999390.9999985434</c:v>
                </c:pt>
                <c:pt idx="1956">
                  <c:v>9999391.1999985427</c:v>
                </c:pt>
                <c:pt idx="1957">
                  <c:v>9999391.3999985419</c:v>
                </c:pt>
                <c:pt idx="1958">
                  <c:v>9999391.5999985412</c:v>
                </c:pt>
                <c:pt idx="1959">
                  <c:v>9999391.7999985404</c:v>
                </c:pt>
                <c:pt idx="1960">
                  <c:v>9999391.9999985397</c:v>
                </c:pt>
                <c:pt idx="1961">
                  <c:v>9999392.1999985389</c:v>
                </c:pt>
                <c:pt idx="1962">
                  <c:v>9999392.3999985382</c:v>
                </c:pt>
                <c:pt idx="1963">
                  <c:v>9999392.5999985375</c:v>
                </c:pt>
                <c:pt idx="1964">
                  <c:v>9999392.7999985367</c:v>
                </c:pt>
                <c:pt idx="1965">
                  <c:v>9999392.999998536</c:v>
                </c:pt>
                <c:pt idx="1966">
                  <c:v>9999393.1999985352</c:v>
                </c:pt>
                <c:pt idx="1967">
                  <c:v>9999393.3999985345</c:v>
                </c:pt>
                <c:pt idx="1968">
                  <c:v>9999393.5999985337</c:v>
                </c:pt>
                <c:pt idx="1969">
                  <c:v>9999393.799998533</c:v>
                </c:pt>
                <c:pt idx="1970">
                  <c:v>9999393.9999985322</c:v>
                </c:pt>
                <c:pt idx="1971">
                  <c:v>9999394.1999985315</c:v>
                </c:pt>
                <c:pt idx="1972">
                  <c:v>9999394.3999985307</c:v>
                </c:pt>
                <c:pt idx="1973">
                  <c:v>9999394.59999853</c:v>
                </c:pt>
                <c:pt idx="1974">
                  <c:v>9999394.7999985293</c:v>
                </c:pt>
                <c:pt idx="1975">
                  <c:v>9999394.9999985285</c:v>
                </c:pt>
                <c:pt idx="1976">
                  <c:v>9999395.1999985278</c:v>
                </c:pt>
                <c:pt idx="1977">
                  <c:v>9999395.399998527</c:v>
                </c:pt>
                <c:pt idx="1978">
                  <c:v>9999395.5999985263</c:v>
                </c:pt>
                <c:pt idx="1979">
                  <c:v>9999395.7999985255</c:v>
                </c:pt>
                <c:pt idx="1980">
                  <c:v>9999395.9999985248</c:v>
                </c:pt>
                <c:pt idx="1981">
                  <c:v>9999396.199998524</c:v>
                </c:pt>
                <c:pt idx="1982">
                  <c:v>9999396.3999985233</c:v>
                </c:pt>
                <c:pt idx="1983">
                  <c:v>9999396.5999985225</c:v>
                </c:pt>
                <c:pt idx="1984">
                  <c:v>9999396.7999985218</c:v>
                </c:pt>
                <c:pt idx="1985">
                  <c:v>9999396.9999985211</c:v>
                </c:pt>
                <c:pt idx="1986">
                  <c:v>9999397.1999985203</c:v>
                </c:pt>
                <c:pt idx="1987">
                  <c:v>9999397.3999985196</c:v>
                </c:pt>
                <c:pt idx="1988">
                  <c:v>9999397.5999985188</c:v>
                </c:pt>
                <c:pt idx="1989">
                  <c:v>9999397.7999985181</c:v>
                </c:pt>
                <c:pt idx="1990">
                  <c:v>9999397.9999985173</c:v>
                </c:pt>
                <c:pt idx="1991">
                  <c:v>9999398.1999985166</c:v>
                </c:pt>
                <c:pt idx="1992">
                  <c:v>9999398.3999985158</c:v>
                </c:pt>
                <c:pt idx="1993">
                  <c:v>9999398.5999985151</c:v>
                </c:pt>
                <c:pt idx="1994">
                  <c:v>9999398.7999985144</c:v>
                </c:pt>
                <c:pt idx="1995">
                  <c:v>9999398.9999985136</c:v>
                </c:pt>
                <c:pt idx="1996">
                  <c:v>9999399.1999985129</c:v>
                </c:pt>
                <c:pt idx="1997">
                  <c:v>9999399.3999985121</c:v>
                </c:pt>
                <c:pt idx="1998">
                  <c:v>9999399.5999985114</c:v>
                </c:pt>
                <c:pt idx="1999">
                  <c:v>9999399.7999985106</c:v>
                </c:pt>
                <c:pt idx="2000">
                  <c:v>9999399.9999985099</c:v>
                </c:pt>
                <c:pt idx="2001">
                  <c:v>9999400.1999985091</c:v>
                </c:pt>
                <c:pt idx="2002">
                  <c:v>9999400.3999985084</c:v>
                </c:pt>
                <c:pt idx="2003">
                  <c:v>9999400.5999985076</c:v>
                </c:pt>
                <c:pt idx="2004">
                  <c:v>9999400.7999985069</c:v>
                </c:pt>
                <c:pt idx="2005">
                  <c:v>9999400.9999985062</c:v>
                </c:pt>
                <c:pt idx="2006">
                  <c:v>9999401.1999985054</c:v>
                </c:pt>
                <c:pt idx="2007">
                  <c:v>9999401.3999985047</c:v>
                </c:pt>
                <c:pt idx="2008">
                  <c:v>9999401.5999985039</c:v>
                </c:pt>
                <c:pt idx="2009">
                  <c:v>9999401.7999985032</c:v>
                </c:pt>
                <c:pt idx="2010">
                  <c:v>9999401.9999985024</c:v>
                </c:pt>
                <c:pt idx="2011">
                  <c:v>9999402.1999985017</c:v>
                </c:pt>
                <c:pt idx="2012">
                  <c:v>9999402.3999985009</c:v>
                </c:pt>
                <c:pt idx="2013">
                  <c:v>9999402.5999985002</c:v>
                </c:pt>
                <c:pt idx="2014">
                  <c:v>9999402.7999984995</c:v>
                </c:pt>
                <c:pt idx="2015">
                  <c:v>9999402.9999984987</c:v>
                </c:pt>
                <c:pt idx="2016">
                  <c:v>9999403.199998498</c:v>
                </c:pt>
                <c:pt idx="2017">
                  <c:v>9999403.3999984972</c:v>
                </c:pt>
                <c:pt idx="2018">
                  <c:v>9999403.5999984965</c:v>
                </c:pt>
                <c:pt idx="2019">
                  <c:v>9999403.7999984957</c:v>
                </c:pt>
                <c:pt idx="2020">
                  <c:v>9999403.999998495</c:v>
                </c:pt>
                <c:pt idx="2021">
                  <c:v>9999404.1999984942</c:v>
                </c:pt>
                <c:pt idx="2022">
                  <c:v>9999404.3999984935</c:v>
                </c:pt>
                <c:pt idx="2023">
                  <c:v>9999404.5999984927</c:v>
                </c:pt>
                <c:pt idx="2024">
                  <c:v>9999404.799998492</c:v>
                </c:pt>
                <c:pt idx="2025">
                  <c:v>9999404.9999984913</c:v>
                </c:pt>
                <c:pt idx="2026">
                  <c:v>9999405.1999984905</c:v>
                </c:pt>
                <c:pt idx="2027">
                  <c:v>9999405.3999984898</c:v>
                </c:pt>
                <c:pt idx="2028">
                  <c:v>9999405.599998489</c:v>
                </c:pt>
                <c:pt idx="2029">
                  <c:v>9999405.7999984883</c:v>
                </c:pt>
                <c:pt idx="2030">
                  <c:v>9999405.9999984875</c:v>
                </c:pt>
                <c:pt idx="2031">
                  <c:v>9999406.1999984868</c:v>
                </c:pt>
                <c:pt idx="2032">
                  <c:v>9999406.399998486</c:v>
                </c:pt>
                <c:pt idx="2033">
                  <c:v>9999406.5999984853</c:v>
                </c:pt>
                <c:pt idx="2034">
                  <c:v>9999406.7999984846</c:v>
                </c:pt>
                <c:pt idx="2035">
                  <c:v>9999406.9999984838</c:v>
                </c:pt>
                <c:pt idx="2036">
                  <c:v>9999407.1999984831</c:v>
                </c:pt>
                <c:pt idx="2037">
                  <c:v>9999407.3999984823</c:v>
                </c:pt>
                <c:pt idx="2038">
                  <c:v>9999407.5999984816</c:v>
                </c:pt>
                <c:pt idx="2039">
                  <c:v>9999407.7999984808</c:v>
                </c:pt>
                <c:pt idx="2040">
                  <c:v>9999407.9999984801</c:v>
                </c:pt>
                <c:pt idx="2041">
                  <c:v>9999408.1999984793</c:v>
                </c:pt>
                <c:pt idx="2042">
                  <c:v>9999408.3999984786</c:v>
                </c:pt>
                <c:pt idx="2043">
                  <c:v>9999408.5999984778</c:v>
                </c:pt>
                <c:pt idx="2044">
                  <c:v>9999408.7999984771</c:v>
                </c:pt>
                <c:pt idx="2045">
                  <c:v>9999408.9999984764</c:v>
                </c:pt>
                <c:pt idx="2046">
                  <c:v>9999409.1999984756</c:v>
                </c:pt>
                <c:pt idx="2047">
                  <c:v>9999409.3999984749</c:v>
                </c:pt>
                <c:pt idx="2048">
                  <c:v>9999409.5999984741</c:v>
                </c:pt>
                <c:pt idx="2049">
                  <c:v>9999409.7999984734</c:v>
                </c:pt>
                <c:pt idx="2050">
                  <c:v>9999409.9999984726</c:v>
                </c:pt>
                <c:pt idx="2051">
                  <c:v>9999410.1999984719</c:v>
                </c:pt>
                <c:pt idx="2052">
                  <c:v>9999410.3999984711</c:v>
                </c:pt>
                <c:pt idx="2053">
                  <c:v>9999410.5999984704</c:v>
                </c:pt>
                <c:pt idx="2054">
                  <c:v>9999410.7999984697</c:v>
                </c:pt>
                <c:pt idx="2055">
                  <c:v>9999410.9999984689</c:v>
                </c:pt>
                <c:pt idx="2056">
                  <c:v>9999411.1999984682</c:v>
                </c:pt>
                <c:pt idx="2057">
                  <c:v>9999411.3999984674</c:v>
                </c:pt>
                <c:pt idx="2058">
                  <c:v>9999411.5999984667</c:v>
                </c:pt>
                <c:pt idx="2059">
                  <c:v>9999411.7999984659</c:v>
                </c:pt>
                <c:pt idx="2060">
                  <c:v>9999411.9999984652</c:v>
                </c:pt>
                <c:pt idx="2061">
                  <c:v>9999412.1999984644</c:v>
                </c:pt>
                <c:pt idx="2062">
                  <c:v>9999412.3999984637</c:v>
                </c:pt>
                <c:pt idx="2063">
                  <c:v>9999412.5999984629</c:v>
                </c:pt>
                <c:pt idx="2064">
                  <c:v>9999412.7999984622</c:v>
                </c:pt>
                <c:pt idx="2065">
                  <c:v>9999412.9999984615</c:v>
                </c:pt>
                <c:pt idx="2066">
                  <c:v>9999413.1999984607</c:v>
                </c:pt>
                <c:pt idx="2067">
                  <c:v>9999413.39999846</c:v>
                </c:pt>
                <c:pt idx="2068">
                  <c:v>9999413.5999984592</c:v>
                </c:pt>
                <c:pt idx="2069">
                  <c:v>9999413.7999984585</c:v>
                </c:pt>
                <c:pt idx="2070">
                  <c:v>9999413.9999984577</c:v>
                </c:pt>
                <c:pt idx="2071">
                  <c:v>9999414.199998457</c:v>
                </c:pt>
                <c:pt idx="2072">
                  <c:v>9999414.3999984562</c:v>
                </c:pt>
                <c:pt idx="2073">
                  <c:v>9999414.5999984555</c:v>
                </c:pt>
                <c:pt idx="2074">
                  <c:v>9999414.7999984547</c:v>
                </c:pt>
                <c:pt idx="2075">
                  <c:v>9999414.999998454</c:v>
                </c:pt>
                <c:pt idx="2076">
                  <c:v>9999415.1999984533</c:v>
                </c:pt>
                <c:pt idx="2077">
                  <c:v>9999415.3999984525</c:v>
                </c:pt>
                <c:pt idx="2078">
                  <c:v>9999415.5999984518</c:v>
                </c:pt>
                <c:pt idx="2079">
                  <c:v>9999415.799998451</c:v>
                </c:pt>
                <c:pt idx="2080">
                  <c:v>9999415.9999984503</c:v>
                </c:pt>
                <c:pt idx="2081">
                  <c:v>9999416.1999984495</c:v>
                </c:pt>
                <c:pt idx="2082">
                  <c:v>9999416.3999984488</c:v>
                </c:pt>
                <c:pt idx="2083">
                  <c:v>9999416.599998448</c:v>
                </c:pt>
                <c:pt idx="2084">
                  <c:v>9999416.7999984473</c:v>
                </c:pt>
                <c:pt idx="2085">
                  <c:v>9999416.9999984466</c:v>
                </c:pt>
                <c:pt idx="2086">
                  <c:v>9999417.1999984458</c:v>
                </c:pt>
                <c:pt idx="2087">
                  <c:v>9999417.3999984451</c:v>
                </c:pt>
                <c:pt idx="2088">
                  <c:v>9999417.5999984443</c:v>
                </c:pt>
                <c:pt idx="2089">
                  <c:v>9999417.7999984436</c:v>
                </c:pt>
                <c:pt idx="2090">
                  <c:v>9999417.9999984428</c:v>
                </c:pt>
                <c:pt idx="2091">
                  <c:v>9999418.1999984421</c:v>
                </c:pt>
                <c:pt idx="2092">
                  <c:v>9999418.3999984413</c:v>
                </c:pt>
                <c:pt idx="2093">
                  <c:v>9999418.5999984406</c:v>
                </c:pt>
                <c:pt idx="2094">
                  <c:v>9999418.7999984398</c:v>
                </c:pt>
                <c:pt idx="2095">
                  <c:v>9999418.9999984391</c:v>
                </c:pt>
                <c:pt idx="2096">
                  <c:v>9999419.1999984384</c:v>
                </c:pt>
                <c:pt idx="2097">
                  <c:v>9999419.3999984376</c:v>
                </c:pt>
                <c:pt idx="2098">
                  <c:v>9999419.5999984369</c:v>
                </c:pt>
                <c:pt idx="2099">
                  <c:v>9999419.7999984361</c:v>
                </c:pt>
                <c:pt idx="2100">
                  <c:v>9999419.9999984354</c:v>
                </c:pt>
                <c:pt idx="2101">
                  <c:v>9999420.1999984346</c:v>
                </c:pt>
                <c:pt idx="2102">
                  <c:v>9999420.3999984339</c:v>
                </c:pt>
                <c:pt idx="2103">
                  <c:v>9999420.5999984331</c:v>
                </c:pt>
                <c:pt idx="2104">
                  <c:v>9999420.7999984324</c:v>
                </c:pt>
                <c:pt idx="2105">
                  <c:v>9999420.9999984317</c:v>
                </c:pt>
                <c:pt idx="2106">
                  <c:v>9999421.1999984309</c:v>
                </c:pt>
                <c:pt idx="2107">
                  <c:v>9999421.3999984302</c:v>
                </c:pt>
                <c:pt idx="2108">
                  <c:v>9999421.5999984294</c:v>
                </c:pt>
                <c:pt idx="2109">
                  <c:v>9999421.7999984287</c:v>
                </c:pt>
                <c:pt idx="2110">
                  <c:v>9999421.9999984279</c:v>
                </c:pt>
                <c:pt idx="2111">
                  <c:v>9999422.1999984272</c:v>
                </c:pt>
                <c:pt idx="2112">
                  <c:v>9999422.3999984264</c:v>
                </c:pt>
                <c:pt idx="2113">
                  <c:v>9999422.5999984257</c:v>
                </c:pt>
                <c:pt idx="2114">
                  <c:v>9999422.7999984249</c:v>
                </c:pt>
                <c:pt idx="2115">
                  <c:v>9999422.9999984242</c:v>
                </c:pt>
                <c:pt idx="2116">
                  <c:v>9999423.1999984235</c:v>
                </c:pt>
                <c:pt idx="2117">
                  <c:v>9999423.3999984227</c:v>
                </c:pt>
                <c:pt idx="2118">
                  <c:v>9999423.599998422</c:v>
                </c:pt>
                <c:pt idx="2119">
                  <c:v>9999423.7999984212</c:v>
                </c:pt>
                <c:pt idx="2120">
                  <c:v>9999423.9999984205</c:v>
                </c:pt>
                <c:pt idx="2121">
                  <c:v>9999424.1999984197</c:v>
                </c:pt>
                <c:pt idx="2122">
                  <c:v>9999424.399998419</c:v>
                </c:pt>
                <c:pt idx="2123">
                  <c:v>9999424.5999984182</c:v>
                </c:pt>
                <c:pt idx="2124">
                  <c:v>9999424.7999984175</c:v>
                </c:pt>
                <c:pt idx="2125">
                  <c:v>9999424.9999984168</c:v>
                </c:pt>
                <c:pt idx="2126">
                  <c:v>9999425.199998416</c:v>
                </c:pt>
                <c:pt idx="2127">
                  <c:v>9999425.3999984153</c:v>
                </c:pt>
                <c:pt idx="2128">
                  <c:v>9999425.5999984145</c:v>
                </c:pt>
                <c:pt idx="2129">
                  <c:v>9999425.7999984138</c:v>
                </c:pt>
                <c:pt idx="2130">
                  <c:v>9999425.999998413</c:v>
                </c:pt>
                <c:pt idx="2131">
                  <c:v>9999426.1999984123</c:v>
                </c:pt>
                <c:pt idx="2132">
                  <c:v>9999426.3999984115</c:v>
                </c:pt>
                <c:pt idx="2133">
                  <c:v>9999426.5999984108</c:v>
                </c:pt>
                <c:pt idx="2134">
                  <c:v>9999426.79999841</c:v>
                </c:pt>
                <c:pt idx="2135">
                  <c:v>9999426.9999984093</c:v>
                </c:pt>
                <c:pt idx="2136">
                  <c:v>9999427.1999984086</c:v>
                </c:pt>
                <c:pt idx="2137">
                  <c:v>9999427.3999984078</c:v>
                </c:pt>
                <c:pt idx="2138">
                  <c:v>9999427.5999984071</c:v>
                </c:pt>
                <c:pt idx="2139">
                  <c:v>9999427.7999984063</c:v>
                </c:pt>
                <c:pt idx="2140">
                  <c:v>9999427.9999984056</c:v>
                </c:pt>
                <c:pt idx="2141">
                  <c:v>9999428.1999984048</c:v>
                </c:pt>
                <c:pt idx="2142">
                  <c:v>9999428.3999984041</c:v>
                </c:pt>
                <c:pt idx="2143">
                  <c:v>9999428.5999984033</c:v>
                </c:pt>
                <c:pt idx="2144">
                  <c:v>9999428.7999984026</c:v>
                </c:pt>
                <c:pt idx="2145">
                  <c:v>9999428.9999984019</c:v>
                </c:pt>
                <c:pt idx="2146">
                  <c:v>9999429.1999984011</c:v>
                </c:pt>
                <c:pt idx="2147">
                  <c:v>9999429.3999984004</c:v>
                </c:pt>
                <c:pt idx="2148">
                  <c:v>9999429.5999983996</c:v>
                </c:pt>
                <c:pt idx="2149">
                  <c:v>9999429.7999983989</c:v>
                </c:pt>
                <c:pt idx="2150">
                  <c:v>9999429.9999983981</c:v>
                </c:pt>
                <c:pt idx="2151">
                  <c:v>9999430.1999983974</c:v>
                </c:pt>
                <c:pt idx="2152">
                  <c:v>9999430.3999983966</c:v>
                </c:pt>
                <c:pt idx="2153">
                  <c:v>9999430.5999983959</c:v>
                </c:pt>
                <c:pt idx="2154">
                  <c:v>9999430.7999983951</c:v>
                </c:pt>
                <c:pt idx="2155">
                  <c:v>9999430.9999983944</c:v>
                </c:pt>
                <c:pt idx="2156">
                  <c:v>9999431.1999983937</c:v>
                </c:pt>
                <c:pt idx="2157">
                  <c:v>9999431.3999983929</c:v>
                </c:pt>
                <c:pt idx="2158">
                  <c:v>9999431.5999983922</c:v>
                </c:pt>
                <c:pt idx="2159">
                  <c:v>9999431.7999983914</c:v>
                </c:pt>
                <c:pt idx="2160">
                  <c:v>9999431.9999983907</c:v>
                </c:pt>
                <c:pt idx="2161">
                  <c:v>9999432.1999983899</c:v>
                </c:pt>
                <c:pt idx="2162">
                  <c:v>9999432.3999983892</c:v>
                </c:pt>
                <c:pt idx="2163">
                  <c:v>9999432.5999983884</c:v>
                </c:pt>
                <c:pt idx="2164">
                  <c:v>9999432.7999983877</c:v>
                </c:pt>
                <c:pt idx="2165">
                  <c:v>9999432.9999983869</c:v>
                </c:pt>
                <c:pt idx="2166">
                  <c:v>9999433.1999983862</c:v>
                </c:pt>
                <c:pt idx="2167">
                  <c:v>9999433.3999983855</c:v>
                </c:pt>
                <c:pt idx="2168">
                  <c:v>9999433.5999983847</c:v>
                </c:pt>
                <c:pt idx="2169">
                  <c:v>9999433.799998384</c:v>
                </c:pt>
                <c:pt idx="2170">
                  <c:v>9999433.9999983832</c:v>
                </c:pt>
                <c:pt idx="2171">
                  <c:v>9999434.1999983825</c:v>
                </c:pt>
                <c:pt idx="2172">
                  <c:v>9999434.3999983817</c:v>
                </c:pt>
                <c:pt idx="2173">
                  <c:v>9999434.599998381</c:v>
                </c:pt>
                <c:pt idx="2174">
                  <c:v>9999434.7999983802</c:v>
                </c:pt>
                <c:pt idx="2175">
                  <c:v>9999434.9999983795</c:v>
                </c:pt>
                <c:pt idx="2176">
                  <c:v>9999435.1999983788</c:v>
                </c:pt>
                <c:pt idx="2177">
                  <c:v>9999435.399998378</c:v>
                </c:pt>
                <c:pt idx="2178">
                  <c:v>9999435.5999983773</c:v>
                </c:pt>
                <c:pt idx="2179">
                  <c:v>9999435.7999983765</c:v>
                </c:pt>
                <c:pt idx="2180">
                  <c:v>9999435.9999983758</c:v>
                </c:pt>
                <c:pt idx="2181">
                  <c:v>9999436.199998375</c:v>
                </c:pt>
                <c:pt idx="2182">
                  <c:v>9999436.3999983743</c:v>
                </c:pt>
                <c:pt idx="2183">
                  <c:v>9999436.5999983735</c:v>
                </c:pt>
                <c:pt idx="2184">
                  <c:v>9999436.7999983728</c:v>
                </c:pt>
                <c:pt idx="2185">
                  <c:v>9999436.999998372</c:v>
                </c:pt>
                <c:pt idx="2186">
                  <c:v>9999437.1999983713</c:v>
                </c:pt>
                <c:pt idx="2187">
                  <c:v>9999437.3999983706</c:v>
                </c:pt>
                <c:pt idx="2188">
                  <c:v>9999437.5999983698</c:v>
                </c:pt>
                <c:pt idx="2189">
                  <c:v>9999437.7999983691</c:v>
                </c:pt>
                <c:pt idx="2190">
                  <c:v>9999437.9999983683</c:v>
                </c:pt>
                <c:pt idx="2191">
                  <c:v>9999438.1999983676</c:v>
                </c:pt>
                <c:pt idx="2192">
                  <c:v>9999438.3999983668</c:v>
                </c:pt>
                <c:pt idx="2193">
                  <c:v>9999438.5999983661</c:v>
                </c:pt>
                <c:pt idx="2194">
                  <c:v>9999438.7999983653</c:v>
                </c:pt>
                <c:pt idx="2195">
                  <c:v>9999438.9999983646</c:v>
                </c:pt>
                <c:pt idx="2196">
                  <c:v>9999439.1999983639</c:v>
                </c:pt>
                <c:pt idx="2197">
                  <c:v>9999439.3999983631</c:v>
                </c:pt>
                <c:pt idx="2198">
                  <c:v>9999439.5999983624</c:v>
                </c:pt>
                <c:pt idx="2199">
                  <c:v>9999439.7999983616</c:v>
                </c:pt>
                <c:pt idx="2200">
                  <c:v>9999439.9999983609</c:v>
                </c:pt>
                <c:pt idx="2201">
                  <c:v>9999440.1999983601</c:v>
                </c:pt>
                <c:pt idx="2202">
                  <c:v>9999440.3999983594</c:v>
                </c:pt>
                <c:pt idx="2203">
                  <c:v>9999440.5999983586</c:v>
                </c:pt>
                <c:pt idx="2204">
                  <c:v>9999440.7999983579</c:v>
                </c:pt>
                <c:pt idx="2205">
                  <c:v>9999440.9999983571</c:v>
                </c:pt>
                <c:pt idx="2206">
                  <c:v>9999441.1999983564</c:v>
                </c:pt>
                <c:pt idx="2207">
                  <c:v>9999441.3999983557</c:v>
                </c:pt>
                <c:pt idx="2208">
                  <c:v>9999441.5999983549</c:v>
                </c:pt>
                <c:pt idx="2209">
                  <c:v>9999441.7999983542</c:v>
                </c:pt>
                <c:pt idx="2210">
                  <c:v>9999441.9999983534</c:v>
                </c:pt>
                <c:pt idx="2211">
                  <c:v>9999442.1999983527</c:v>
                </c:pt>
                <c:pt idx="2212">
                  <c:v>9999442.3999983519</c:v>
                </c:pt>
                <c:pt idx="2213">
                  <c:v>9999442.5999983512</c:v>
                </c:pt>
                <c:pt idx="2214">
                  <c:v>9999442.7999983504</c:v>
                </c:pt>
                <c:pt idx="2215">
                  <c:v>9999442.9999983497</c:v>
                </c:pt>
                <c:pt idx="2216">
                  <c:v>9999443.199998349</c:v>
                </c:pt>
                <c:pt idx="2217">
                  <c:v>9999443.3999983482</c:v>
                </c:pt>
                <c:pt idx="2218">
                  <c:v>9999443.5999983475</c:v>
                </c:pt>
                <c:pt idx="2219">
                  <c:v>9999443.7999983467</c:v>
                </c:pt>
                <c:pt idx="2220">
                  <c:v>9999443.999998346</c:v>
                </c:pt>
                <c:pt idx="2221">
                  <c:v>9999444.1999983452</c:v>
                </c:pt>
                <c:pt idx="2222">
                  <c:v>9999444.3999983445</c:v>
                </c:pt>
                <c:pt idx="2223">
                  <c:v>9999444.5999983437</c:v>
                </c:pt>
                <c:pt idx="2224">
                  <c:v>9999444.799998343</c:v>
                </c:pt>
                <c:pt idx="2225">
                  <c:v>9999444.9999983422</c:v>
                </c:pt>
                <c:pt idx="2226">
                  <c:v>9999445.1999983415</c:v>
                </c:pt>
                <c:pt idx="2227">
                  <c:v>9999445.3999983408</c:v>
                </c:pt>
                <c:pt idx="2228">
                  <c:v>9999445.59999834</c:v>
                </c:pt>
                <c:pt idx="2229">
                  <c:v>9999445.7999983393</c:v>
                </c:pt>
                <c:pt idx="2230">
                  <c:v>9999445.9999983385</c:v>
                </c:pt>
                <c:pt idx="2231">
                  <c:v>9999446.1999983378</c:v>
                </c:pt>
                <c:pt idx="2232">
                  <c:v>9999446.399998337</c:v>
                </c:pt>
                <c:pt idx="2233">
                  <c:v>9999446.5999983363</c:v>
                </c:pt>
                <c:pt idx="2234">
                  <c:v>9999446.7999983355</c:v>
                </c:pt>
                <c:pt idx="2235">
                  <c:v>9999446.9999983348</c:v>
                </c:pt>
                <c:pt idx="2236">
                  <c:v>9999447.1999983341</c:v>
                </c:pt>
                <c:pt idx="2237">
                  <c:v>9999447.3999983333</c:v>
                </c:pt>
                <c:pt idx="2238">
                  <c:v>9999447.5999983326</c:v>
                </c:pt>
                <c:pt idx="2239">
                  <c:v>9999447.7999983318</c:v>
                </c:pt>
                <c:pt idx="2240">
                  <c:v>9999447.9999983311</c:v>
                </c:pt>
                <c:pt idx="2241">
                  <c:v>9999448.1999983303</c:v>
                </c:pt>
                <c:pt idx="2242">
                  <c:v>9999448.3999983296</c:v>
                </c:pt>
                <c:pt idx="2243">
                  <c:v>9999448.5999983288</c:v>
                </c:pt>
                <c:pt idx="2244">
                  <c:v>9999448.7999983281</c:v>
                </c:pt>
                <c:pt idx="2245">
                  <c:v>9999448.9999983273</c:v>
                </c:pt>
                <c:pt idx="2246">
                  <c:v>9999449.1999983266</c:v>
                </c:pt>
                <c:pt idx="2247">
                  <c:v>9999449.3999983259</c:v>
                </c:pt>
                <c:pt idx="2248">
                  <c:v>9999449.5999983251</c:v>
                </c:pt>
                <c:pt idx="2249">
                  <c:v>9999449.7999983244</c:v>
                </c:pt>
                <c:pt idx="2250">
                  <c:v>9999449.9999983236</c:v>
                </c:pt>
                <c:pt idx="2251">
                  <c:v>9999450.1999983229</c:v>
                </c:pt>
                <c:pt idx="2252">
                  <c:v>9999450.3999983221</c:v>
                </c:pt>
                <c:pt idx="2253">
                  <c:v>9999450.5999983214</c:v>
                </c:pt>
                <c:pt idx="2254">
                  <c:v>9999450.7999983206</c:v>
                </c:pt>
                <c:pt idx="2255">
                  <c:v>9999450.9999983199</c:v>
                </c:pt>
                <c:pt idx="2256">
                  <c:v>9999451.1999983191</c:v>
                </c:pt>
                <c:pt idx="2257">
                  <c:v>9999451.3999983184</c:v>
                </c:pt>
                <c:pt idx="2258">
                  <c:v>9999451.5999983177</c:v>
                </c:pt>
                <c:pt idx="2259">
                  <c:v>9999451.7999983169</c:v>
                </c:pt>
                <c:pt idx="2260">
                  <c:v>9999451.9999983162</c:v>
                </c:pt>
                <c:pt idx="2261">
                  <c:v>9999452.1999983154</c:v>
                </c:pt>
                <c:pt idx="2262">
                  <c:v>9999452.3999983147</c:v>
                </c:pt>
                <c:pt idx="2263">
                  <c:v>9999452.5999983139</c:v>
                </c:pt>
                <c:pt idx="2264">
                  <c:v>9999452.7999983132</c:v>
                </c:pt>
                <c:pt idx="2265">
                  <c:v>9999452.9999983124</c:v>
                </c:pt>
                <c:pt idx="2266">
                  <c:v>9999453.1999983117</c:v>
                </c:pt>
                <c:pt idx="2267">
                  <c:v>9999453.399998311</c:v>
                </c:pt>
                <c:pt idx="2268">
                  <c:v>9999453.5999983102</c:v>
                </c:pt>
                <c:pt idx="2269">
                  <c:v>9999453.7999983095</c:v>
                </c:pt>
                <c:pt idx="2270">
                  <c:v>9999453.9999983087</c:v>
                </c:pt>
                <c:pt idx="2271">
                  <c:v>9999454.199998308</c:v>
                </c:pt>
                <c:pt idx="2272">
                  <c:v>9999454.3999983072</c:v>
                </c:pt>
                <c:pt idx="2273">
                  <c:v>9999454.5999983065</c:v>
                </c:pt>
                <c:pt idx="2274">
                  <c:v>9999454.7999983057</c:v>
                </c:pt>
                <c:pt idx="2275">
                  <c:v>9999454.999998305</c:v>
                </c:pt>
                <c:pt idx="2276">
                  <c:v>9999455.1999983042</c:v>
                </c:pt>
                <c:pt idx="2277">
                  <c:v>9999455.3999983035</c:v>
                </c:pt>
                <c:pt idx="2278">
                  <c:v>9999455.5999983028</c:v>
                </c:pt>
                <c:pt idx="2279">
                  <c:v>9999455.799998302</c:v>
                </c:pt>
                <c:pt idx="2280">
                  <c:v>9999455.9999983013</c:v>
                </c:pt>
                <c:pt idx="2281">
                  <c:v>9999456.1999983005</c:v>
                </c:pt>
                <c:pt idx="2282">
                  <c:v>9999456.3999982998</c:v>
                </c:pt>
                <c:pt idx="2283">
                  <c:v>9999456.599998299</c:v>
                </c:pt>
                <c:pt idx="2284">
                  <c:v>9999456.7999982983</c:v>
                </c:pt>
                <c:pt idx="2285">
                  <c:v>9999456.9999982975</c:v>
                </c:pt>
                <c:pt idx="2286">
                  <c:v>9999457.1999982968</c:v>
                </c:pt>
                <c:pt idx="2287">
                  <c:v>9999457.3999982961</c:v>
                </c:pt>
                <c:pt idx="2288">
                  <c:v>9999457.5999982953</c:v>
                </c:pt>
                <c:pt idx="2289">
                  <c:v>9999457.7999982946</c:v>
                </c:pt>
                <c:pt idx="2290">
                  <c:v>9999457.9999982938</c:v>
                </c:pt>
                <c:pt idx="2291">
                  <c:v>9999458.1999982931</c:v>
                </c:pt>
                <c:pt idx="2292">
                  <c:v>9999458.3999982923</c:v>
                </c:pt>
                <c:pt idx="2293">
                  <c:v>9999458.5999982916</c:v>
                </c:pt>
                <c:pt idx="2294">
                  <c:v>9999458.7999982908</c:v>
                </c:pt>
                <c:pt idx="2295">
                  <c:v>9999458.9999982901</c:v>
                </c:pt>
                <c:pt idx="2296">
                  <c:v>9999459.1999982893</c:v>
                </c:pt>
                <c:pt idx="2297">
                  <c:v>9999459.3999982886</c:v>
                </c:pt>
                <c:pt idx="2298">
                  <c:v>9999459.5999982879</c:v>
                </c:pt>
                <c:pt idx="2299">
                  <c:v>9999459.7999982871</c:v>
                </c:pt>
                <c:pt idx="2300">
                  <c:v>9999459.9999982864</c:v>
                </c:pt>
                <c:pt idx="2301">
                  <c:v>9999460.1999982856</c:v>
                </c:pt>
                <c:pt idx="2302">
                  <c:v>9999460.3999982849</c:v>
                </c:pt>
                <c:pt idx="2303">
                  <c:v>9999460.5999982841</c:v>
                </c:pt>
                <c:pt idx="2304">
                  <c:v>9999460.7999982834</c:v>
                </c:pt>
                <c:pt idx="2305">
                  <c:v>9999460.9999982826</c:v>
                </c:pt>
                <c:pt idx="2306">
                  <c:v>9999461.1999982819</c:v>
                </c:pt>
                <c:pt idx="2307">
                  <c:v>9999461.3999982812</c:v>
                </c:pt>
                <c:pt idx="2308">
                  <c:v>9999461.5999982804</c:v>
                </c:pt>
                <c:pt idx="2309">
                  <c:v>9999461.7999982797</c:v>
                </c:pt>
                <c:pt idx="2310">
                  <c:v>9999461.9999982789</c:v>
                </c:pt>
                <c:pt idx="2311">
                  <c:v>9999462.1999982782</c:v>
                </c:pt>
                <c:pt idx="2312">
                  <c:v>9999462.3999982774</c:v>
                </c:pt>
                <c:pt idx="2313">
                  <c:v>9999462.5999982767</c:v>
                </c:pt>
                <c:pt idx="2314">
                  <c:v>9999462.7999982759</c:v>
                </c:pt>
                <c:pt idx="2315">
                  <c:v>9999462.9999982752</c:v>
                </c:pt>
                <c:pt idx="2316">
                  <c:v>9999463.1999982744</c:v>
                </c:pt>
                <c:pt idx="2317">
                  <c:v>9999463.3999982737</c:v>
                </c:pt>
                <c:pt idx="2318">
                  <c:v>9999463.599998273</c:v>
                </c:pt>
                <c:pt idx="2319">
                  <c:v>9999463.7999982722</c:v>
                </c:pt>
                <c:pt idx="2320">
                  <c:v>9999463.9999982715</c:v>
                </c:pt>
                <c:pt idx="2321">
                  <c:v>9999464.1999982707</c:v>
                </c:pt>
                <c:pt idx="2322">
                  <c:v>9999464.39999827</c:v>
                </c:pt>
                <c:pt idx="2323">
                  <c:v>9999464.5999982692</c:v>
                </c:pt>
                <c:pt idx="2324">
                  <c:v>9999464.7999982685</c:v>
                </c:pt>
                <c:pt idx="2325">
                  <c:v>9999464.9999982677</c:v>
                </c:pt>
                <c:pt idx="2326">
                  <c:v>9999465.199998267</c:v>
                </c:pt>
                <c:pt idx="2327">
                  <c:v>9999465.3999982662</c:v>
                </c:pt>
                <c:pt idx="2328">
                  <c:v>9999465.5999982655</c:v>
                </c:pt>
                <c:pt idx="2329">
                  <c:v>9999465.7999982648</c:v>
                </c:pt>
                <c:pt idx="2330">
                  <c:v>9999465.999998264</c:v>
                </c:pt>
                <c:pt idx="2331">
                  <c:v>9999466.1999982633</c:v>
                </c:pt>
                <c:pt idx="2332">
                  <c:v>9999466.3999982625</c:v>
                </c:pt>
                <c:pt idx="2333">
                  <c:v>9999466.5999982618</c:v>
                </c:pt>
                <c:pt idx="2334">
                  <c:v>9999466.799998261</c:v>
                </c:pt>
                <c:pt idx="2335">
                  <c:v>9999466.9999982603</c:v>
                </c:pt>
                <c:pt idx="2336">
                  <c:v>9999467.1999982595</c:v>
                </c:pt>
                <c:pt idx="2337">
                  <c:v>9999467.3999982588</c:v>
                </c:pt>
                <c:pt idx="2338">
                  <c:v>9999467.5999982581</c:v>
                </c:pt>
                <c:pt idx="2339">
                  <c:v>9999467.7999982573</c:v>
                </c:pt>
                <c:pt idx="2340">
                  <c:v>9999467.9999982566</c:v>
                </c:pt>
                <c:pt idx="2341">
                  <c:v>9999468.1999982558</c:v>
                </c:pt>
                <c:pt idx="2342">
                  <c:v>9999468.3999982551</c:v>
                </c:pt>
                <c:pt idx="2343">
                  <c:v>9999468.5999982543</c:v>
                </c:pt>
                <c:pt idx="2344">
                  <c:v>9999468.7999982536</c:v>
                </c:pt>
                <c:pt idx="2345">
                  <c:v>9999468.9999982528</c:v>
                </c:pt>
                <c:pt idx="2346">
                  <c:v>9999469.1999982521</c:v>
                </c:pt>
                <c:pt idx="2347">
                  <c:v>9999469.3999982513</c:v>
                </c:pt>
                <c:pt idx="2348">
                  <c:v>9999469.5999982506</c:v>
                </c:pt>
                <c:pt idx="2349">
                  <c:v>9999469.7999982499</c:v>
                </c:pt>
                <c:pt idx="2350">
                  <c:v>9999469.9999982491</c:v>
                </c:pt>
                <c:pt idx="2351">
                  <c:v>9999470.1999982484</c:v>
                </c:pt>
                <c:pt idx="2352">
                  <c:v>9999470.3999982476</c:v>
                </c:pt>
                <c:pt idx="2353">
                  <c:v>9999470.5999982469</c:v>
                </c:pt>
                <c:pt idx="2354">
                  <c:v>9999470.7999982461</c:v>
                </c:pt>
                <c:pt idx="2355">
                  <c:v>9999470.9999982454</c:v>
                </c:pt>
                <c:pt idx="2356">
                  <c:v>9999471.1999982446</c:v>
                </c:pt>
                <c:pt idx="2357">
                  <c:v>9999471.3999982439</c:v>
                </c:pt>
                <c:pt idx="2358">
                  <c:v>9999471.5999982432</c:v>
                </c:pt>
                <c:pt idx="2359">
                  <c:v>9999471.7999982424</c:v>
                </c:pt>
                <c:pt idx="2360">
                  <c:v>9999471.9999982417</c:v>
                </c:pt>
                <c:pt idx="2361">
                  <c:v>9999472.1999982409</c:v>
                </c:pt>
                <c:pt idx="2362">
                  <c:v>9999472.3999982402</c:v>
                </c:pt>
                <c:pt idx="2363">
                  <c:v>9999472.5999982394</c:v>
                </c:pt>
                <c:pt idx="2364">
                  <c:v>9999472.7999982387</c:v>
                </c:pt>
                <c:pt idx="2365">
                  <c:v>9999472.9999982379</c:v>
                </c:pt>
                <c:pt idx="2366">
                  <c:v>9999473.1999982372</c:v>
                </c:pt>
                <c:pt idx="2367">
                  <c:v>9999473.3999982364</c:v>
                </c:pt>
                <c:pt idx="2368">
                  <c:v>9999473.5999982357</c:v>
                </c:pt>
                <c:pt idx="2369">
                  <c:v>9999473.799998235</c:v>
                </c:pt>
                <c:pt idx="2370">
                  <c:v>9999473.9999982342</c:v>
                </c:pt>
                <c:pt idx="2371">
                  <c:v>9999474.1999982335</c:v>
                </c:pt>
                <c:pt idx="2372">
                  <c:v>9999474.3999982327</c:v>
                </c:pt>
                <c:pt idx="2373">
                  <c:v>9999474.599998232</c:v>
                </c:pt>
                <c:pt idx="2374">
                  <c:v>9999474.7999982312</c:v>
                </c:pt>
                <c:pt idx="2375">
                  <c:v>9999474.9999982305</c:v>
                </c:pt>
                <c:pt idx="2376">
                  <c:v>9999475.1999982297</c:v>
                </c:pt>
                <c:pt idx="2377">
                  <c:v>9999475.399998229</c:v>
                </c:pt>
                <c:pt idx="2378">
                  <c:v>9999475.5999982283</c:v>
                </c:pt>
                <c:pt idx="2379">
                  <c:v>9999475.7999982275</c:v>
                </c:pt>
                <c:pt idx="2380">
                  <c:v>9999475.9999982268</c:v>
                </c:pt>
                <c:pt idx="2381">
                  <c:v>9999476.199998226</c:v>
                </c:pt>
                <c:pt idx="2382">
                  <c:v>9999476.3999982253</c:v>
                </c:pt>
                <c:pt idx="2383">
                  <c:v>9999476.5999982245</c:v>
                </c:pt>
                <c:pt idx="2384">
                  <c:v>9999476.7999982238</c:v>
                </c:pt>
                <c:pt idx="2385">
                  <c:v>9999476.999998223</c:v>
                </c:pt>
                <c:pt idx="2386">
                  <c:v>9999477.1999982223</c:v>
                </c:pt>
                <c:pt idx="2387">
                  <c:v>9999477.3999982215</c:v>
                </c:pt>
                <c:pt idx="2388">
                  <c:v>9999477.5999982208</c:v>
                </c:pt>
                <c:pt idx="2389">
                  <c:v>9999477.7999982201</c:v>
                </c:pt>
                <c:pt idx="2390">
                  <c:v>9999477.9999982193</c:v>
                </c:pt>
                <c:pt idx="2391">
                  <c:v>9999478.1999982186</c:v>
                </c:pt>
                <c:pt idx="2392">
                  <c:v>9999478.3999982178</c:v>
                </c:pt>
                <c:pt idx="2393">
                  <c:v>9999478.5999982171</c:v>
                </c:pt>
                <c:pt idx="2394">
                  <c:v>9999478.7999982163</c:v>
                </c:pt>
                <c:pt idx="2395">
                  <c:v>9999478.9999982156</c:v>
                </c:pt>
                <c:pt idx="2396">
                  <c:v>9999479.1999982148</c:v>
                </c:pt>
                <c:pt idx="2397">
                  <c:v>9999479.3999982141</c:v>
                </c:pt>
                <c:pt idx="2398">
                  <c:v>9999479.5999982134</c:v>
                </c:pt>
                <c:pt idx="2399">
                  <c:v>9999479.7999982126</c:v>
                </c:pt>
                <c:pt idx="2400">
                  <c:v>9999479.9999982119</c:v>
                </c:pt>
                <c:pt idx="2401">
                  <c:v>9999480.1999982111</c:v>
                </c:pt>
                <c:pt idx="2402">
                  <c:v>9999480.3999982104</c:v>
                </c:pt>
                <c:pt idx="2403">
                  <c:v>9999480.5999982096</c:v>
                </c:pt>
                <c:pt idx="2404">
                  <c:v>9999480.7999982089</c:v>
                </c:pt>
                <c:pt idx="2405">
                  <c:v>9999480.9999982081</c:v>
                </c:pt>
                <c:pt idx="2406">
                  <c:v>9999481.1999982074</c:v>
                </c:pt>
                <c:pt idx="2407">
                  <c:v>9999481.3999982066</c:v>
                </c:pt>
                <c:pt idx="2408">
                  <c:v>9999481.5999982059</c:v>
                </c:pt>
                <c:pt idx="2409">
                  <c:v>9999481.7999982052</c:v>
                </c:pt>
                <c:pt idx="2410">
                  <c:v>9999481.9999982044</c:v>
                </c:pt>
                <c:pt idx="2411">
                  <c:v>9999482.1999982037</c:v>
                </c:pt>
                <c:pt idx="2412">
                  <c:v>9999482.3999982029</c:v>
                </c:pt>
                <c:pt idx="2413">
                  <c:v>9999482.5999982022</c:v>
                </c:pt>
                <c:pt idx="2414">
                  <c:v>9999482.7999982014</c:v>
                </c:pt>
                <c:pt idx="2415">
                  <c:v>9999482.9999982007</c:v>
                </c:pt>
                <c:pt idx="2416">
                  <c:v>9999483.1999981999</c:v>
                </c:pt>
                <c:pt idx="2417">
                  <c:v>9999483.3999981992</c:v>
                </c:pt>
                <c:pt idx="2418">
                  <c:v>9999483.5999981984</c:v>
                </c:pt>
                <c:pt idx="2419">
                  <c:v>9999483.7999981977</c:v>
                </c:pt>
                <c:pt idx="2420">
                  <c:v>9999483.999998197</c:v>
                </c:pt>
                <c:pt idx="2421">
                  <c:v>9999484.1999981962</c:v>
                </c:pt>
                <c:pt idx="2422">
                  <c:v>9999484.3999981955</c:v>
                </c:pt>
                <c:pt idx="2423">
                  <c:v>9999484.5999981947</c:v>
                </c:pt>
                <c:pt idx="2424">
                  <c:v>9999484.799998194</c:v>
                </c:pt>
                <c:pt idx="2425">
                  <c:v>9999484.9999981932</c:v>
                </c:pt>
                <c:pt idx="2426">
                  <c:v>9999485.1999981925</c:v>
                </c:pt>
                <c:pt idx="2427">
                  <c:v>9999485.3999981917</c:v>
                </c:pt>
                <c:pt idx="2428">
                  <c:v>9999485.599998191</c:v>
                </c:pt>
                <c:pt idx="2429">
                  <c:v>9999485.7999981903</c:v>
                </c:pt>
                <c:pt idx="2430">
                  <c:v>9999485.9999981895</c:v>
                </c:pt>
                <c:pt idx="2431">
                  <c:v>9999486.1999981888</c:v>
                </c:pt>
                <c:pt idx="2432">
                  <c:v>9999486.399998188</c:v>
                </c:pt>
                <c:pt idx="2433">
                  <c:v>9999486.5999981873</c:v>
                </c:pt>
                <c:pt idx="2434">
                  <c:v>9999486.7999981865</c:v>
                </c:pt>
                <c:pt idx="2435">
                  <c:v>9999486.9999981858</c:v>
                </c:pt>
                <c:pt idx="2436">
                  <c:v>9999487.199998185</c:v>
                </c:pt>
                <c:pt idx="2437">
                  <c:v>9999487.3999981843</c:v>
                </c:pt>
                <c:pt idx="2438">
                  <c:v>9999487.5999981835</c:v>
                </c:pt>
                <c:pt idx="2439">
                  <c:v>9999487.7999981828</c:v>
                </c:pt>
                <c:pt idx="2440">
                  <c:v>9999487.9999981821</c:v>
                </c:pt>
                <c:pt idx="2441">
                  <c:v>9999488.1999981813</c:v>
                </c:pt>
                <c:pt idx="2442">
                  <c:v>9999488.3999981806</c:v>
                </c:pt>
                <c:pt idx="2443">
                  <c:v>9999488.5999981798</c:v>
                </c:pt>
                <c:pt idx="2444">
                  <c:v>9999488.7999981791</c:v>
                </c:pt>
                <c:pt idx="2445">
                  <c:v>9999488.9999981783</c:v>
                </c:pt>
                <c:pt idx="2446">
                  <c:v>9999489.1999981776</c:v>
                </c:pt>
                <c:pt idx="2447">
                  <c:v>9999489.3999981768</c:v>
                </c:pt>
                <c:pt idx="2448">
                  <c:v>9999489.5999981761</c:v>
                </c:pt>
                <c:pt idx="2449">
                  <c:v>9999489.7999981754</c:v>
                </c:pt>
                <c:pt idx="2450">
                  <c:v>9999489.9999981746</c:v>
                </c:pt>
                <c:pt idx="2451">
                  <c:v>9999490.1999981739</c:v>
                </c:pt>
                <c:pt idx="2452">
                  <c:v>9999490.3999981731</c:v>
                </c:pt>
                <c:pt idx="2453">
                  <c:v>9999490.5999981724</c:v>
                </c:pt>
                <c:pt idx="2454">
                  <c:v>9999490.7999981716</c:v>
                </c:pt>
                <c:pt idx="2455">
                  <c:v>9999490.9999981709</c:v>
                </c:pt>
                <c:pt idx="2456">
                  <c:v>9999491.1999981701</c:v>
                </c:pt>
                <c:pt idx="2457">
                  <c:v>9999491.3999981694</c:v>
                </c:pt>
                <c:pt idx="2458">
                  <c:v>9999491.5999981686</c:v>
                </c:pt>
                <c:pt idx="2459">
                  <c:v>9999491.7999981679</c:v>
                </c:pt>
                <c:pt idx="2460">
                  <c:v>9999491.9999981672</c:v>
                </c:pt>
                <c:pt idx="2461">
                  <c:v>9999492.1999981664</c:v>
                </c:pt>
                <c:pt idx="2462">
                  <c:v>9999492.3999981657</c:v>
                </c:pt>
                <c:pt idx="2463">
                  <c:v>9999492.5999981649</c:v>
                </c:pt>
                <c:pt idx="2464">
                  <c:v>9999492.7999981642</c:v>
                </c:pt>
                <c:pt idx="2465">
                  <c:v>9999492.9999981634</c:v>
                </c:pt>
                <c:pt idx="2466">
                  <c:v>9999493.1999981627</c:v>
                </c:pt>
                <c:pt idx="2467">
                  <c:v>9999493.3999981619</c:v>
                </c:pt>
                <c:pt idx="2468">
                  <c:v>9999493.5999981612</c:v>
                </c:pt>
                <c:pt idx="2469">
                  <c:v>9999493.7999981605</c:v>
                </c:pt>
                <c:pt idx="2470">
                  <c:v>9999493.9999981597</c:v>
                </c:pt>
                <c:pt idx="2471">
                  <c:v>9999494.199998159</c:v>
                </c:pt>
                <c:pt idx="2472">
                  <c:v>9999494.3999981582</c:v>
                </c:pt>
                <c:pt idx="2473">
                  <c:v>9999494.5999981575</c:v>
                </c:pt>
                <c:pt idx="2474">
                  <c:v>9999494.7999981567</c:v>
                </c:pt>
                <c:pt idx="2475">
                  <c:v>9999494.999998156</c:v>
                </c:pt>
                <c:pt idx="2476">
                  <c:v>9999495.1999981552</c:v>
                </c:pt>
                <c:pt idx="2477">
                  <c:v>9999495.3999981545</c:v>
                </c:pt>
                <c:pt idx="2478">
                  <c:v>9999495.5999981537</c:v>
                </c:pt>
                <c:pt idx="2479">
                  <c:v>9999495.799998153</c:v>
                </c:pt>
                <c:pt idx="2480">
                  <c:v>9999495.9999981523</c:v>
                </c:pt>
                <c:pt idx="2481">
                  <c:v>9999496.1999981515</c:v>
                </c:pt>
                <c:pt idx="2482">
                  <c:v>9999496.3999981508</c:v>
                </c:pt>
                <c:pt idx="2483">
                  <c:v>9999496.59999815</c:v>
                </c:pt>
                <c:pt idx="2484">
                  <c:v>9999496.7999981493</c:v>
                </c:pt>
                <c:pt idx="2485">
                  <c:v>9999496.9999981485</c:v>
                </c:pt>
                <c:pt idx="2486">
                  <c:v>9999497.1999981478</c:v>
                </c:pt>
                <c:pt idx="2487">
                  <c:v>9999497.399998147</c:v>
                </c:pt>
                <c:pt idx="2488">
                  <c:v>9999497.5999981463</c:v>
                </c:pt>
                <c:pt idx="2489">
                  <c:v>9999497.7999981456</c:v>
                </c:pt>
                <c:pt idx="2490">
                  <c:v>9999497.9999981448</c:v>
                </c:pt>
                <c:pt idx="2491">
                  <c:v>9999498.1999981441</c:v>
                </c:pt>
                <c:pt idx="2492">
                  <c:v>9999498.3999981433</c:v>
                </c:pt>
                <c:pt idx="2493">
                  <c:v>9999498.5999981426</c:v>
                </c:pt>
                <c:pt idx="2494">
                  <c:v>9999498.7999981418</c:v>
                </c:pt>
                <c:pt idx="2495">
                  <c:v>9999498.9999981411</c:v>
                </c:pt>
                <c:pt idx="2496">
                  <c:v>9999499.1999981403</c:v>
                </c:pt>
                <c:pt idx="2497">
                  <c:v>9999499.3999981396</c:v>
                </c:pt>
                <c:pt idx="2498">
                  <c:v>9999499.5999981388</c:v>
                </c:pt>
                <c:pt idx="2499">
                  <c:v>9999499.7999981381</c:v>
                </c:pt>
                <c:pt idx="2500">
                  <c:v>9999499.9999981374</c:v>
                </c:pt>
                <c:pt idx="2501">
                  <c:v>9999500.1999981366</c:v>
                </c:pt>
                <c:pt idx="2502">
                  <c:v>9999500.3999981359</c:v>
                </c:pt>
                <c:pt idx="2503">
                  <c:v>9999500.5999981351</c:v>
                </c:pt>
                <c:pt idx="2504">
                  <c:v>9999500.7999981344</c:v>
                </c:pt>
                <c:pt idx="2505">
                  <c:v>9999500.9999981336</c:v>
                </c:pt>
                <c:pt idx="2506">
                  <c:v>9999501.1999981329</c:v>
                </c:pt>
                <c:pt idx="2507">
                  <c:v>9999501.3999981321</c:v>
                </c:pt>
                <c:pt idx="2508">
                  <c:v>9999501.5999981314</c:v>
                </c:pt>
                <c:pt idx="2509">
                  <c:v>9999501.7999981306</c:v>
                </c:pt>
                <c:pt idx="2510">
                  <c:v>9999501.9999981299</c:v>
                </c:pt>
                <c:pt idx="2511">
                  <c:v>9999502.1999981292</c:v>
                </c:pt>
                <c:pt idx="2512">
                  <c:v>9999502.3999981284</c:v>
                </c:pt>
                <c:pt idx="2513">
                  <c:v>9999502.5999981277</c:v>
                </c:pt>
                <c:pt idx="2514">
                  <c:v>9999502.7999981269</c:v>
                </c:pt>
                <c:pt idx="2515">
                  <c:v>9999502.9999981262</c:v>
                </c:pt>
                <c:pt idx="2516">
                  <c:v>9999503.1999981254</c:v>
                </c:pt>
                <c:pt idx="2517">
                  <c:v>9999503.3999981247</c:v>
                </c:pt>
                <c:pt idx="2518">
                  <c:v>9999503.5999981239</c:v>
                </c:pt>
                <c:pt idx="2519">
                  <c:v>9999503.7999981232</c:v>
                </c:pt>
                <c:pt idx="2520">
                  <c:v>9999503.9999981225</c:v>
                </c:pt>
                <c:pt idx="2521">
                  <c:v>9999504.1999981217</c:v>
                </c:pt>
                <c:pt idx="2522">
                  <c:v>9999504.399998121</c:v>
                </c:pt>
                <c:pt idx="2523">
                  <c:v>9999504.5999981202</c:v>
                </c:pt>
                <c:pt idx="2524">
                  <c:v>9999504.7999981195</c:v>
                </c:pt>
                <c:pt idx="2525">
                  <c:v>9999504.9999981187</c:v>
                </c:pt>
                <c:pt idx="2526">
                  <c:v>9999505.199998118</c:v>
                </c:pt>
                <c:pt idx="2527">
                  <c:v>9999505.3999981172</c:v>
                </c:pt>
                <c:pt idx="2528">
                  <c:v>9999505.5999981165</c:v>
                </c:pt>
                <c:pt idx="2529">
                  <c:v>9999505.7999981157</c:v>
                </c:pt>
                <c:pt idx="2530">
                  <c:v>9999505.999998115</c:v>
                </c:pt>
                <c:pt idx="2531">
                  <c:v>9999506.1999981143</c:v>
                </c:pt>
                <c:pt idx="2532">
                  <c:v>9999506.3999981135</c:v>
                </c:pt>
                <c:pt idx="2533">
                  <c:v>9999506.5999981128</c:v>
                </c:pt>
                <c:pt idx="2534">
                  <c:v>9999506.799998112</c:v>
                </c:pt>
                <c:pt idx="2535">
                  <c:v>9999506.9999981113</c:v>
                </c:pt>
                <c:pt idx="2536">
                  <c:v>9999507.1999981105</c:v>
                </c:pt>
                <c:pt idx="2537">
                  <c:v>9999507.3999981098</c:v>
                </c:pt>
                <c:pt idx="2538">
                  <c:v>9999507.599998109</c:v>
                </c:pt>
                <c:pt idx="2539">
                  <c:v>9999507.7999981083</c:v>
                </c:pt>
                <c:pt idx="2540">
                  <c:v>9999507.9999981076</c:v>
                </c:pt>
                <c:pt idx="2541">
                  <c:v>9999508.1999981068</c:v>
                </c:pt>
                <c:pt idx="2542">
                  <c:v>9999508.3999981061</c:v>
                </c:pt>
                <c:pt idx="2543">
                  <c:v>9999508.5999981053</c:v>
                </c:pt>
                <c:pt idx="2544">
                  <c:v>9999508.7999981046</c:v>
                </c:pt>
                <c:pt idx="2545">
                  <c:v>9999508.9999981038</c:v>
                </c:pt>
                <c:pt idx="2546">
                  <c:v>9999509.1999981031</c:v>
                </c:pt>
                <c:pt idx="2547">
                  <c:v>9999509.3999981023</c:v>
                </c:pt>
                <c:pt idx="2548">
                  <c:v>9999509.5999981016</c:v>
                </c:pt>
                <c:pt idx="2549">
                  <c:v>9999509.7999981008</c:v>
                </c:pt>
                <c:pt idx="2550">
                  <c:v>9999509.9999981001</c:v>
                </c:pt>
                <c:pt idx="2551">
                  <c:v>9999510.1999980994</c:v>
                </c:pt>
                <c:pt idx="2552">
                  <c:v>9999510.3999980986</c:v>
                </c:pt>
                <c:pt idx="2553">
                  <c:v>9999510.5999980979</c:v>
                </c:pt>
                <c:pt idx="2554">
                  <c:v>9999510.7999980971</c:v>
                </c:pt>
                <c:pt idx="2555">
                  <c:v>9999510.9999980964</c:v>
                </c:pt>
                <c:pt idx="2556">
                  <c:v>9999511.1999980956</c:v>
                </c:pt>
                <c:pt idx="2557">
                  <c:v>9999511.3999980949</c:v>
                </c:pt>
                <c:pt idx="2558">
                  <c:v>9999511.5999980941</c:v>
                </c:pt>
                <c:pt idx="2559">
                  <c:v>9999511.7999980934</c:v>
                </c:pt>
                <c:pt idx="2560">
                  <c:v>9999511.9999980927</c:v>
                </c:pt>
                <c:pt idx="2561">
                  <c:v>9999512.1999980919</c:v>
                </c:pt>
                <c:pt idx="2562">
                  <c:v>9999512.3999980912</c:v>
                </c:pt>
                <c:pt idx="2563">
                  <c:v>9999512.5999980904</c:v>
                </c:pt>
                <c:pt idx="2564">
                  <c:v>9999512.7999980897</c:v>
                </c:pt>
                <c:pt idx="2565">
                  <c:v>9999512.9999980889</c:v>
                </c:pt>
                <c:pt idx="2566">
                  <c:v>9999513.1999980882</c:v>
                </c:pt>
                <c:pt idx="2567">
                  <c:v>9999513.3999980874</c:v>
                </c:pt>
                <c:pt idx="2568">
                  <c:v>9999513.5999980867</c:v>
                </c:pt>
                <c:pt idx="2569">
                  <c:v>9999513.7999980859</c:v>
                </c:pt>
                <c:pt idx="2570">
                  <c:v>9999513.9999980852</c:v>
                </c:pt>
                <c:pt idx="2571">
                  <c:v>9999514.1999980845</c:v>
                </c:pt>
                <c:pt idx="2572">
                  <c:v>9999514.3999980837</c:v>
                </c:pt>
                <c:pt idx="2573">
                  <c:v>9999514.599998083</c:v>
                </c:pt>
                <c:pt idx="2574">
                  <c:v>9999514.7999980822</c:v>
                </c:pt>
                <c:pt idx="2575">
                  <c:v>9999514.9999980815</c:v>
                </c:pt>
                <c:pt idx="2576">
                  <c:v>9999515.1999980807</c:v>
                </c:pt>
                <c:pt idx="2577">
                  <c:v>9999515.39999808</c:v>
                </c:pt>
                <c:pt idx="2578">
                  <c:v>9999515.5999980792</c:v>
                </c:pt>
                <c:pt idx="2579">
                  <c:v>9999515.7999980785</c:v>
                </c:pt>
                <c:pt idx="2580">
                  <c:v>9999515.9999980778</c:v>
                </c:pt>
                <c:pt idx="2581">
                  <c:v>9999516.199998077</c:v>
                </c:pt>
                <c:pt idx="2582">
                  <c:v>9999516.3999980763</c:v>
                </c:pt>
                <c:pt idx="2583">
                  <c:v>9999516.5999980755</c:v>
                </c:pt>
                <c:pt idx="2584">
                  <c:v>9999516.7999980748</c:v>
                </c:pt>
                <c:pt idx="2585">
                  <c:v>9999516.999998074</c:v>
                </c:pt>
                <c:pt idx="2586">
                  <c:v>9999517.1999980733</c:v>
                </c:pt>
                <c:pt idx="2587">
                  <c:v>9999517.3999980725</c:v>
                </c:pt>
                <c:pt idx="2588">
                  <c:v>9999517.5999980718</c:v>
                </c:pt>
                <c:pt idx="2589">
                  <c:v>9999517.799998071</c:v>
                </c:pt>
                <c:pt idx="2590">
                  <c:v>9999517.9999980703</c:v>
                </c:pt>
                <c:pt idx="2591">
                  <c:v>9999518.1999980696</c:v>
                </c:pt>
                <c:pt idx="2592">
                  <c:v>9999518.3999980688</c:v>
                </c:pt>
                <c:pt idx="2593">
                  <c:v>9999518.5999980681</c:v>
                </c:pt>
                <c:pt idx="2594">
                  <c:v>9999518.7999980673</c:v>
                </c:pt>
                <c:pt idx="2595">
                  <c:v>9999518.9999980666</c:v>
                </c:pt>
                <c:pt idx="2596">
                  <c:v>9999519.1999980658</c:v>
                </c:pt>
                <c:pt idx="2597">
                  <c:v>9999519.3999980651</c:v>
                </c:pt>
                <c:pt idx="2598">
                  <c:v>9999519.5999980643</c:v>
                </c:pt>
                <c:pt idx="2599">
                  <c:v>9999519.7999980636</c:v>
                </c:pt>
                <c:pt idx="2600">
                  <c:v>9999519.9999980628</c:v>
                </c:pt>
                <c:pt idx="2601">
                  <c:v>9999520.1999980621</c:v>
                </c:pt>
                <c:pt idx="2602">
                  <c:v>9999520.3999980614</c:v>
                </c:pt>
                <c:pt idx="2603">
                  <c:v>9999520.5999980606</c:v>
                </c:pt>
                <c:pt idx="2604">
                  <c:v>9999520.7999980599</c:v>
                </c:pt>
                <c:pt idx="2605">
                  <c:v>9999520.9999980591</c:v>
                </c:pt>
                <c:pt idx="2606">
                  <c:v>9999521.1999980584</c:v>
                </c:pt>
                <c:pt idx="2607">
                  <c:v>9999521.3999980576</c:v>
                </c:pt>
                <c:pt idx="2608">
                  <c:v>9999521.5999980569</c:v>
                </c:pt>
                <c:pt idx="2609">
                  <c:v>9999521.7999980561</c:v>
                </c:pt>
                <c:pt idx="2610">
                  <c:v>9999521.9999980554</c:v>
                </c:pt>
                <c:pt idx="2611">
                  <c:v>9999522.1999980547</c:v>
                </c:pt>
                <c:pt idx="2612">
                  <c:v>9999522.3999980539</c:v>
                </c:pt>
                <c:pt idx="2613">
                  <c:v>9999522.5999980532</c:v>
                </c:pt>
                <c:pt idx="2614">
                  <c:v>9999522.7999980524</c:v>
                </c:pt>
                <c:pt idx="2615">
                  <c:v>9999522.9999980517</c:v>
                </c:pt>
                <c:pt idx="2616">
                  <c:v>9999523.1999980509</c:v>
                </c:pt>
                <c:pt idx="2617">
                  <c:v>9999523.3999980502</c:v>
                </c:pt>
                <c:pt idx="2618">
                  <c:v>9999523.5999980494</c:v>
                </c:pt>
                <c:pt idx="2619">
                  <c:v>9999523.7999980487</c:v>
                </c:pt>
                <c:pt idx="2620">
                  <c:v>9999523.9999980479</c:v>
                </c:pt>
                <c:pt idx="2621">
                  <c:v>9999524.1999980472</c:v>
                </c:pt>
                <c:pt idx="2622">
                  <c:v>9999524.3999980465</c:v>
                </c:pt>
                <c:pt idx="2623">
                  <c:v>9999524.5999980457</c:v>
                </c:pt>
                <c:pt idx="2624">
                  <c:v>9999524.799998045</c:v>
                </c:pt>
                <c:pt idx="2625">
                  <c:v>9999524.9999980442</c:v>
                </c:pt>
                <c:pt idx="2626">
                  <c:v>9999525.1999980435</c:v>
                </c:pt>
                <c:pt idx="2627">
                  <c:v>9999525.3999980427</c:v>
                </c:pt>
                <c:pt idx="2628">
                  <c:v>9999525.599998042</c:v>
                </c:pt>
                <c:pt idx="2629">
                  <c:v>9999525.7999980412</c:v>
                </c:pt>
                <c:pt idx="2630">
                  <c:v>9999525.9999980405</c:v>
                </c:pt>
                <c:pt idx="2631">
                  <c:v>9999526.1999980398</c:v>
                </c:pt>
                <c:pt idx="2632">
                  <c:v>9999526.399998039</c:v>
                </c:pt>
                <c:pt idx="2633">
                  <c:v>9999526.5999980383</c:v>
                </c:pt>
                <c:pt idx="2634">
                  <c:v>9999526.7999980375</c:v>
                </c:pt>
                <c:pt idx="2635">
                  <c:v>9999526.9999980368</c:v>
                </c:pt>
                <c:pt idx="2636">
                  <c:v>9999527.199998036</c:v>
                </c:pt>
                <c:pt idx="2637">
                  <c:v>9999527.3999980353</c:v>
                </c:pt>
                <c:pt idx="2638">
                  <c:v>9999527.5999980345</c:v>
                </c:pt>
                <c:pt idx="2639">
                  <c:v>9999527.7999980338</c:v>
                </c:pt>
                <c:pt idx="2640">
                  <c:v>9999527.999998033</c:v>
                </c:pt>
                <c:pt idx="2641">
                  <c:v>9999528.1999980323</c:v>
                </c:pt>
                <c:pt idx="2642">
                  <c:v>9999528.3999980316</c:v>
                </c:pt>
                <c:pt idx="2643">
                  <c:v>9999528.5999980308</c:v>
                </c:pt>
                <c:pt idx="2644">
                  <c:v>9999528.7999980301</c:v>
                </c:pt>
                <c:pt idx="2645">
                  <c:v>9999528.9999980293</c:v>
                </c:pt>
                <c:pt idx="2646">
                  <c:v>9999529.1999980286</c:v>
                </c:pt>
                <c:pt idx="2647">
                  <c:v>9999529.3999980278</c:v>
                </c:pt>
                <c:pt idx="2648">
                  <c:v>9999529.5999980271</c:v>
                </c:pt>
                <c:pt idx="2649">
                  <c:v>9999529.7999980263</c:v>
                </c:pt>
                <c:pt idx="2650">
                  <c:v>9999529.9999980256</c:v>
                </c:pt>
                <c:pt idx="2651">
                  <c:v>9999530.1999980249</c:v>
                </c:pt>
                <c:pt idx="2652">
                  <c:v>9999530.3999980241</c:v>
                </c:pt>
                <c:pt idx="2653">
                  <c:v>9999530.5999980234</c:v>
                </c:pt>
                <c:pt idx="2654">
                  <c:v>9999530.7999980226</c:v>
                </c:pt>
                <c:pt idx="2655">
                  <c:v>9999530.9999980219</c:v>
                </c:pt>
                <c:pt idx="2656">
                  <c:v>9999531.1999980211</c:v>
                </c:pt>
                <c:pt idx="2657">
                  <c:v>9999531.3999980204</c:v>
                </c:pt>
                <c:pt idx="2658">
                  <c:v>9999531.5999980196</c:v>
                </c:pt>
                <c:pt idx="2659">
                  <c:v>9999531.7999980189</c:v>
                </c:pt>
                <c:pt idx="2660">
                  <c:v>9999531.9999980181</c:v>
                </c:pt>
                <c:pt idx="2661">
                  <c:v>9999532.1999980174</c:v>
                </c:pt>
                <c:pt idx="2662">
                  <c:v>9999532.3999980167</c:v>
                </c:pt>
                <c:pt idx="2663">
                  <c:v>9999532.5999980159</c:v>
                </c:pt>
                <c:pt idx="2664">
                  <c:v>9999532.7999980152</c:v>
                </c:pt>
                <c:pt idx="2665">
                  <c:v>9999532.9999980144</c:v>
                </c:pt>
                <c:pt idx="2666">
                  <c:v>9999533.1999980137</c:v>
                </c:pt>
                <c:pt idx="2667">
                  <c:v>9999533.3999980129</c:v>
                </c:pt>
                <c:pt idx="2668">
                  <c:v>9999533.5999980122</c:v>
                </c:pt>
                <c:pt idx="2669">
                  <c:v>9999533.7999980114</c:v>
                </c:pt>
                <c:pt idx="2670">
                  <c:v>9999533.9999980107</c:v>
                </c:pt>
                <c:pt idx="2671">
                  <c:v>9999534.1999980099</c:v>
                </c:pt>
                <c:pt idx="2672">
                  <c:v>9999534.3999980092</c:v>
                </c:pt>
                <c:pt idx="2673">
                  <c:v>9999534.5999980085</c:v>
                </c:pt>
                <c:pt idx="2674">
                  <c:v>9999534.7999980077</c:v>
                </c:pt>
                <c:pt idx="2675">
                  <c:v>9999534.999998007</c:v>
                </c:pt>
                <c:pt idx="2676">
                  <c:v>9999535.1999980062</c:v>
                </c:pt>
                <c:pt idx="2677">
                  <c:v>9999535.3999980055</c:v>
                </c:pt>
                <c:pt idx="2678">
                  <c:v>9999535.5999980047</c:v>
                </c:pt>
                <c:pt idx="2679">
                  <c:v>9999535.799998004</c:v>
                </c:pt>
                <c:pt idx="2680">
                  <c:v>9999535.9999980032</c:v>
                </c:pt>
                <c:pt idx="2681">
                  <c:v>9999536.1999980025</c:v>
                </c:pt>
                <c:pt idx="2682">
                  <c:v>9999536.3999980018</c:v>
                </c:pt>
                <c:pt idx="2683">
                  <c:v>9999536.599998001</c:v>
                </c:pt>
                <c:pt idx="2684">
                  <c:v>9999536.7999980003</c:v>
                </c:pt>
                <c:pt idx="2685">
                  <c:v>9999536.9999979995</c:v>
                </c:pt>
                <c:pt idx="2686">
                  <c:v>9999537.1999979988</c:v>
                </c:pt>
                <c:pt idx="2687">
                  <c:v>9999537.399997998</c:v>
                </c:pt>
                <c:pt idx="2688">
                  <c:v>9999537.5999979973</c:v>
                </c:pt>
                <c:pt idx="2689">
                  <c:v>9999537.7999979965</c:v>
                </c:pt>
                <c:pt idx="2690">
                  <c:v>9999537.9999979958</c:v>
                </c:pt>
                <c:pt idx="2691">
                  <c:v>9999538.199997995</c:v>
                </c:pt>
                <c:pt idx="2692">
                  <c:v>9999538.3999979943</c:v>
                </c:pt>
                <c:pt idx="2693">
                  <c:v>9999538.5999979936</c:v>
                </c:pt>
                <c:pt idx="2694">
                  <c:v>9999538.7999979928</c:v>
                </c:pt>
                <c:pt idx="2695">
                  <c:v>9999538.9999979921</c:v>
                </c:pt>
                <c:pt idx="2696">
                  <c:v>9999539.1999979913</c:v>
                </c:pt>
                <c:pt idx="2697">
                  <c:v>9999539.3999979906</c:v>
                </c:pt>
                <c:pt idx="2698">
                  <c:v>9999539.5999979898</c:v>
                </c:pt>
                <c:pt idx="2699">
                  <c:v>9999539.7999979891</c:v>
                </c:pt>
                <c:pt idx="2700">
                  <c:v>9999539.9999979883</c:v>
                </c:pt>
                <c:pt idx="2701">
                  <c:v>9999540.1999979876</c:v>
                </c:pt>
                <c:pt idx="2702">
                  <c:v>9999540.3999979869</c:v>
                </c:pt>
                <c:pt idx="2703">
                  <c:v>9999540.5999979861</c:v>
                </c:pt>
                <c:pt idx="2704">
                  <c:v>9999540.7999979854</c:v>
                </c:pt>
                <c:pt idx="2705">
                  <c:v>9999540.9999979846</c:v>
                </c:pt>
                <c:pt idx="2706">
                  <c:v>9999541.1999979839</c:v>
                </c:pt>
                <c:pt idx="2707">
                  <c:v>9999541.3999979831</c:v>
                </c:pt>
                <c:pt idx="2708">
                  <c:v>9999541.5999979824</c:v>
                </c:pt>
                <c:pt idx="2709">
                  <c:v>9999541.7999979816</c:v>
                </c:pt>
                <c:pt idx="2710">
                  <c:v>9999541.9999979809</c:v>
                </c:pt>
                <c:pt idx="2711">
                  <c:v>9999542.1999979801</c:v>
                </c:pt>
                <c:pt idx="2712">
                  <c:v>9999542.3999979794</c:v>
                </c:pt>
                <c:pt idx="2713">
                  <c:v>9999542.5999979787</c:v>
                </c:pt>
                <c:pt idx="2714">
                  <c:v>9999542.7999979779</c:v>
                </c:pt>
                <c:pt idx="2715">
                  <c:v>9999542.9999979772</c:v>
                </c:pt>
                <c:pt idx="2716">
                  <c:v>9999543.1999979764</c:v>
                </c:pt>
                <c:pt idx="2717">
                  <c:v>9999543.3999979757</c:v>
                </c:pt>
                <c:pt idx="2718">
                  <c:v>9999543.5999979749</c:v>
                </c:pt>
                <c:pt idx="2719">
                  <c:v>9999543.7999979742</c:v>
                </c:pt>
                <c:pt idx="2720">
                  <c:v>9999543.9999979734</c:v>
                </c:pt>
                <c:pt idx="2721">
                  <c:v>9999544.1999979727</c:v>
                </c:pt>
                <c:pt idx="2722">
                  <c:v>9999544.399997972</c:v>
                </c:pt>
                <c:pt idx="2723">
                  <c:v>9999544.5999979712</c:v>
                </c:pt>
                <c:pt idx="2724">
                  <c:v>9999544.7999979705</c:v>
                </c:pt>
                <c:pt idx="2725">
                  <c:v>9999544.9999979697</c:v>
                </c:pt>
                <c:pt idx="2726">
                  <c:v>9999545.199997969</c:v>
                </c:pt>
                <c:pt idx="2727">
                  <c:v>9999545.3999979682</c:v>
                </c:pt>
                <c:pt idx="2728">
                  <c:v>9999545.5999979675</c:v>
                </c:pt>
                <c:pt idx="2729">
                  <c:v>9999545.7999979667</c:v>
                </c:pt>
                <c:pt idx="2730">
                  <c:v>9999545.999997966</c:v>
                </c:pt>
                <c:pt idx="2731">
                  <c:v>9999546.1999979652</c:v>
                </c:pt>
                <c:pt idx="2732">
                  <c:v>9999546.3999979645</c:v>
                </c:pt>
                <c:pt idx="2733">
                  <c:v>9999546.5999979638</c:v>
                </c:pt>
                <c:pt idx="2734">
                  <c:v>9999546.799997963</c:v>
                </c:pt>
                <c:pt idx="2735">
                  <c:v>9999546.9999979623</c:v>
                </c:pt>
                <c:pt idx="2736">
                  <c:v>9999547.1999979615</c:v>
                </c:pt>
                <c:pt idx="2737">
                  <c:v>9999547.3999979608</c:v>
                </c:pt>
                <c:pt idx="2738">
                  <c:v>9999547.59999796</c:v>
                </c:pt>
                <c:pt idx="2739">
                  <c:v>9999547.7999979593</c:v>
                </c:pt>
                <c:pt idx="2740">
                  <c:v>9999547.9999979585</c:v>
                </c:pt>
                <c:pt idx="2741">
                  <c:v>9999548.1999979578</c:v>
                </c:pt>
                <c:pt idx="2742">
                  <c:v>9999548.3999979571</c:v>
                </c:pt>
                <c:pt idx="2743">
                  <c:v>9999548.5999979563</c:v>
                </c:pt>
                <c:pt idx="2744">
                  <c:v>9999548.7999979556</c:v>
                </c:pt>
                <c:pt idx="2745">
                  <c:v>9999548.9999979548</c:v>
                </c:pt>
                <c:pt idx="2746">
                  <c:v>9999549.1999979541</c:v>
                </c:pt>
                <c:pt idx="2747">
                  <c:v>9999549.3999979533</c:v>
                </c:pt>
                <c:pt idx="2748">
                  <c:v>9999549.5999979526</c:v>
                </c:pt>
                <c:pt idx="2749">
                  <c:v>9999549.7999979518</c:v>
                </c:pt>
                <c:pt idx="2750">
                  <c:v>9999549.9999979511</c:v>
                </c:pt>
                <c:pt idx="2751">
                  <c:v>9999550.1999979503</c:v>
                </c:pt>
                <c:pt idx="2752">
                  <c:v>9999550.3999979496</c:v>
                </c:pt>
                <c:pt idx="2753">
                  <c:v>9999550.5999979489</c:v>
                </c:pt>
                <c:pt idx="2754">
                  <c:v>9999550.7999979481</c:v>
                </c:pt>
                <c:pt idx="2755">
                  <c:v>9999550.9999979474</c:v>
                </c:pt>
                <c:pt idx="2756">
                  <c:v>9999551.1999979466</c:v>
                </c:pt>
                <c:pt idx="2757">
                  <c:v>9999551.3999979459</c:v>
                </c:pt>
                <c:pt idx="2758">
                  <c:v>9999551.5999979451</c:v>
                </c:pt>
                <c:pt idx="2759">
                  <c:v>9999551.7999979444</c:v>
                </c:pt>
                <c:pt idx="2760">
                  <c:v>9999551.9999979436</c:v>
                </c:pt>
                <c:pt idx="2761">
                  <c:v>9999552.1999979429</c:v>
                </c:pt>
                <c:pt idx="2762">
                  <c:v>9999552.3999979421</c:v>
                </c:pt>
                <c:pt idx="2763">
                  <c:v>9999552.5999979414</c:v>
                </c:pt>
                <c:pt idx="2764">
                  <c:v>9999552.7999979407</c:v>
                </c:pt>
                <c:pt idx="2765">
                  <c:v>9999552.9999979399</c:v>
                </c:pt>
                <c:pt idx="2766">
                  <c:v>9999553.1999979392</c:v>
                </c:pt>
                <c:pt idx="2767">
                  <c:v>9999553.3999979384</c:v>
                </c:pt>
                <c:pt idx="2768">
                  <c:v>9999553.5999979377</c:v>
                </c:pt>
                <c:pt idx="2769">
                  <c:v>9999553.7999979369</c:v>
                </c:pt>
                <c:pt idx="2770">
                  <c:v>9999553.9999979362</c:v>
                </c:pt>
                <c:pt idx="2771">
                  <c:v>9999554.1999979354</c:v>
                </c:pt>
                <c:pt idx="2772">
                  <c:v>9999554.3999979347</c:v>
                </c:pt>
                <c:pt idx="2773">
                  <c:v>9999554.599997934</c:v>
                </c:pt>
                <c:pt idx="2774">
                  <c:v>9999554.7999979332</c:v>
                </c:pt>
                <c:pt idx="2775">
                  <c:v>9999554.9999979325</c:v>
                </c:pt>
                <c:pt idx="2776">
                  <c:v>9999555.1999979317</c:v>
                </c:pt>
                <c:pt idx="2777">
                  <c:v>9999555.399997931</c:v>
                </c:pt>
                <c:pt idx="2778">
                  <c:v>9999555.5999979302</c:v>
                </c:pt>
                <c:pt idx="2779">
                  <c:v>9999555.7999979295</c:v>
                </c:pt>
                <c:pt idx="2780">
                  <c:v>9999555.9999979287</c:v>
                </c:pt>
                <c:pt idx="2781">
                  <c:v>9999556.199997928</c:v>
                </c:pt>
                <c:pt idx="2782">
                  <c:v>9999556.3999979272</c:v>
                </c:pt>
                <c:pt idx="2783">
                  <c:v>9999556.5999979265</c:v>
                </c:pt>
                <c:pt idx="2784">
                  <c:v>9999556.7999979258</c:v>
                </c:pt>
                <c:pt idx="2785">
                  <c:v>9999556.999997925</c:v>
                </c:pt>
                <c:pt idx="2786">
                  <c:v>9999557.1999979243</c:v>
                </c:pt>
                <c:pt idx="2787">
                  <c:v>9999557.3999979235</c:v>
                </c:pt>
                <c:pt idx="2788">
                  <c:v>9999557.5999979228</c:v>
                </c:pt>
                <c:pt idx="2789">
                  <c:v>9999557.799997922</c:v>
                </c:pt>
                <c:pt idx="2790">
                  <c:v>9999557.9999979213</c:v>
                </c:pt>
                <c:pt idx="2791">
                  <c:v>9999558.1999979205</c:v>
                </c:pt>
                <c:pt idx="2792">
                  <c:v>9999558.3999979198</c:v>
                </c:pt>
                <c:pt idx="2793">
                  <c:v>9999558.5999979191</c:v>
                </c:pt>
                <c:pt idx="2794">
                  <c:v>9999558.7999979183</c:v>
                </c:pt>
                <c:pt idx="2795">
                  <c:v>9999558.9999979176</c:v>
                </c:pt>
                <c:pt idx="2796">
                  <c:v>9999559.1999979168</c:v>
                </c:pt>
                <c:pt idx="2797">
                  <c:v>9999559.3999979161</c:v>
                </c:pt>
                <c:pt idx="2798">
                  <c:v>9999559.5999979153</c:v>
                </c:pt>
                <c:pt idx="2799">
                  <c:v>9999559.7999979146</c:v>
                </c:pt>
                <c:pt idx="2800">
                  <c:v>9999559.9999979138</c:v>
                </c:pt>
                <c:pt idx="2801">
                  <c:v>9999560.1999979131</c:v>
                </c:pt>
                <c:pt idx="2802">
                  <c:v>9999560.3999979123</c:v>
                </c:pt>
                <c:pt idx="2803">
                  <c:v>9999560.5999979116</c:v>
                </c:pt>
                <c:pt idx="2804">
                  <c:v>9999560.7999979109</c:v>
                </c:pt>
                <c:pt idx="2805">
                  <c:v>9999560.9999979101</c:v>
                </c:pt>
                <c:pt idx="2806">
                  <c:v>9999561.1999979094</c:v>
                </c:pt>
                <c:pt idx="2807">
                  <c:v>9999561.3999979086</c:v>
                </c:pt>
                <c:pt idx="2808">
                  <c:v>9999561.5999979079</c:v>
                </c:pt>
                <c:pt idx="2809">
                  <c:v>9999561.7999979071</c:v>
                </c:pt>
                <c:pt idx="2810">
                  <c:v>9999561.9999979064</c:v>
                </c:pt>
                <c:pt idx="2811">
                  <c:v>9999562.1999979056</c:v>
                </c:pt>
                <c:pt idx="2812">
                  <c:v>9999562.3999979049</c:v>
                </c:pt>
                <c:pt idx="2813">
                  <c:v>9999562.5999979042</c:v>
                </c:pt>
                <c:pt idx="2814">
                  <c:v>9999562.7999979034</c:v>
                </c:pt>
                <c:pt idx="2815">
                  <c:v>9999562.9999979027</c:v>
                </c:pt>
                <c:pt idx="2816">
                  <c:v>9999563.1999979019</c:v>
                </c:pt>
                <c:pt idx="2817">
                  <c:v>9999563.3999979012</c:v>
                </c:pt>
                <c:pt idx="2818">
                  <c:v>9999563.5999979004</c:v>
                </c:pt>
                <c:pt idx="2819">
                  <c:v>9999563.7999978997</c:v>
                </c:pt>
                <c:pt idx="2820">
                  <c:v>9999563.9999978989</c:v>
                </c:pt>
                <c:pt idx="2821">
                  <c:v>9999564.1999978982</c:v>
                </c:pt>
                <c:pt idx="2822">
                  <c:v>9999564.3999978974</c:v>
                </c:pt>
                <c:pt idx="2823">
                  <c:v>9999564.5999978967</c:v>
                </c:pt>
                <c:pt idx="2824">
                  <c:v>9999564.799997896</c:v>
                </c:pt>
                <c:pt idx="2825">
                  <c:v>9999564.9999978952</c:v>
                </c:pt>
                <c:pt idx="2826">
                  <c:v>9999565.1999978945</c:v>
                </c:pt>
                <c:pt idx="2827">
                  <c:v>9999565.3999978937</c:v>
                </c:pt>
                <c:pt idx="2828">
                  <c:v>9999565.599997893</c:v>
                </c:pt>
                <c:pt idx="2829">
                  <c:v>9999565.7999978922</c:v>
                </c:pt>
                <c:pt idx="2830">
                  <c:v>9999565.9999978915</c:v>
                </c:pt>
                <c:pt idx="2831">
                  <c:v>9999566.1999978907</c:v>
                </c:pt>
                <c:pt idx="2832">
                  <c:v>9999566.39999789</c:v>
                </c:pt>
                <c:pt idx="2833">
                  <c:v>9999566.5999978893</c:v>
                </c:pt>
                <c:pt idx="2834">
                  <c:v>9999566.7999978885</c:v>
                </c:pt>
                <c:pt idx="2835">
                  <c:v>9999566.9999978878</c:v>
                </c:pt>
                <c:pt idx="2836">
                  <c:v>9999567.199997887</c:v>
                </c:pt>
                <c:pt idx="2837">
                  <c:v>9999567.3999978863</c:v>
                </c:pt>
                <c:pt idx="2838">
                  <c:v>9999567.5999978855</c:v>
                </c:pt>
                <c:pt idx="2839">
                  <c:v>9999567.7999978848</c:v>
                </c:pt>
                <c:pt idx="2840">
                  <c:v>9999567.999997884</c:v>
                </c:pt>
                <c:pt idx="2841">
                  <c:v>9999568.1999978833</c:v>
                </c:pt>
                <c:pt idx="2842">
                  <c:v>9999568.3999978825</c:v>
                </c:pt>
                <c:pt idx="2843">
                  <c:v>9999568.5999978818</c:v>
                </c:pt>
                <c:pt idx="2844">
                  <c:v>9999568.7999978811</c:v>
                </c:pt>
                <c:pt idx="2845">
                  <c:v>9999568.9999978803</c:v>
                </c:pt>
                <c:pt idx="2846">
                  <c:v>9999569.1999978796</c:v>
                </c:pt>
                <c:pt idx="2847">
                  <c:v>9999569.3999978788</c:v>
                </c:pt>
                <c:pt idx="2848">
                  <c:v>9999569.5999978781</c:v>
                </c:pt>
                <c:pt idx="2849">
                  <c:v>9999569.7999978773</c:v>
                </c:pt>
                <c:pt idx="2850">
                  <c:v>9999569.9999978766</c:v>
                </c:pt>
                <c:pt idx="2851">
                  <c:v>9999570.1999978758</c:v>
                </c:pt>
                <c:pt idx="2852">
                  <c:v>9999570.3999978751</c:v>
                </c:pt>
                <c:pt idx="2853">
                  <c:v>9999570.5999978743</c:v>
                </c:pt>
                <c:pt idx="2854">
                  <c:v>9999570.7999978736</c:v>
                </c:pt>
                <c:pt idx="2855">
                  <c:v>9999570.9999978729</c:v>
                </c:pt>
                <c:pt idx="2856">
                  <c:v>9999571.1999978721</c:v>
                </c:pt>
                <c:pt idx="2857">
                  <c:v>9999571.3999978714</c:v>
                </c:pt>
                <c:pt idx="2858">
                  <c:v>9999571.5999978706</c:v>
                </c:pt>
                <c:pt idx="2859">
                  <c:v>9999571.7999978699</c:v>
                </c:pt>
                <c:pt idx="2860">
                  <c:v>9999571.9999978691</c:v>
                </c:pt>
                <c:pt idx="2861">
                  <c:v>9999572.1999978684</c:v>
                </c:pt>
                <c:pt idx="2862">
                  <c:v>9999572.3999978676</c:v>
                </c:pt>
                <c:pt idx="2863">
                  <c:v>9999572.5999978669</c:v>
                </c:pt>
                <c:pt idx="2864">
                  <c:v>9999572.7999978662</c:v>
                </c:pt>
                <c:pt idx="2865">
                  <c:v>9999572.9999978654</c:v>
                </c:pt>
                <c:pt idx="2866">
                  <c:v>9999573.1999978647</c:v>
                </c:pt>
                <c:pt idx="2867">
                  <c:v>9999573.3999978639</c:v>
                </c:pt>
                <c:pt idx="2868">
                  <c:v>9999573.5999978632</c:v>
                </c:pt>
                <c:pt idx="2869">
                  <c:v>9999573.7999978624</c:v>
                </c:pt>
                <c:pt idx="2870">
                  <c:v>9999573.9999978617</c:v>
                </c:pt>
                <c:pt idx="2871">
                  <c:v>9999574.1999978609</c:v>
                </c:pt>
                <c:pt idx="2872">
                  <c:v>9999574.3999978602</c:v>
                </c:pt>
                <c:pt idx="2873">
                  <c:v>9999574.5999978594</c:v>
                </c:pt>
                <c:pt idx="2874">
                  <c:v>9999574.7999978587</c:v>
                </c:pt>
                <c:pt idx="2875">
                  <c:v>9999574.999997858</c:v>
                </c:pt>
                <c:pt idx="2876">
                  <c:v>9999575.1999978572</c:v>
                </c:pt>
                <c:pt idx="2877">
                  <c:v>9999575.3999978565</c:v>
                </c:pt>
                <c:pt idx="2878">
                  <c:v>9999575.5999978557</c:v>
                </c:pt>
                <c:pt idx="2879">
                  <c:v>9999575.799997855</c:v>
                </c:pt>
                <c:pt idx="2880">
                  <c:v>9999575.9999978542</c:v>
                </c:pt>
                <c:pt idx="2881">
                  <c:v>9999576.1999978535</c:v>
                </c:pt>
                <c:pt idx="2882">
                  <c:v>9999576.3999978527</c:v>
                </c:pt>
                <c:pt idx="2883">
                  <c:v>9999576.599997852</c:v>
                </c:pt>
                <c:pt idx="2884">
                  <c:v>9999576.7999978513</c:v>
                </c:pt>
                <c:pt idx="2885">
                  <c:v>9999576.9999978505</c:v>
                </c:pt>
                <c:pt idx="2886">
                  <c:v>9999577.1999978498</c:v>
                </c:pt>
                <c:pt idx="2887">
                  <c:v>9999577.399997849</c:v>
                </c:pt>
                <c:pt idx="2888">
                  <c:v>9999577.5999978483</c:v>
                </c:pt>
                <c:pt idx="2889">
                  <c:v>9999577.7999978475</c:v>
                </c:pt>
                <c:pt idx="2890">
                  <c:v>9999577.9999978468</c:v>
                </c:pt>
                <c:pt idx="2891">
                  <c:v>9999578.199997846</c:v>
                </c:pt>
                <c:pt idx="2892">
                  <c:v>9999578.3999978453</c:v>
                </c:pt>
                <c:pt idx="2893">
                  <c:v>9999578.5999978445</c:v>
                </c:pt>
                <c:pt idx="2894">
                  <c:v>9999578.7999978438</c:v>
                </c:pt>
                <c:pt idx="2895">
                  <c:v>9999578.9999978431</c:v>
                </c:pt>
                <c:pt idx="2896">
                  <c:v>9999579.1999978423</c:v>
                </c:pt>
                <c:pt idx="2897">
                  <c:v>9999579.3999978416</c:v>
                </c:pt>
                <c:pt idx="2898">
                  <c:v>9999579.5999978408</c:v>
                </c:pt>
                <c:pt idx="2899">
                  <c:v>9999579.7999978401</c:v>
                </c:pt>
                <c:pt idx="2900">
                  <c:v>9999579.9999978393</c:v>
                </c:pt>
                <c:pt idx="2901">
                  <c:v>9999580.1999978386</c:v>
                </c:pt>
                <c:pt idx="2902">
                  <c:v>9999580.3999978378</c:v>
                </c:pt>
                <c:pt idx="2903">
                  <c:v>9999580.5999978371</c:v>
                </c:pt>
                <c:pt idx="2904">
                  <c:v>9999580.7999978364</c:v>
                </c:pt>
                <c:pt idx="2905">
                  <c:v>9999580.9999978356</c:v>
                </c:pt>
                <c:pt idx="2906">
                  <c:v>9999581.1999978349</c:v>
                </c:pt>
                <c:pt idx="2907">
                  <c:v>9999581.3999978341</c:v>
                </c:pt>
                <c:pt idx="2908">
                  <c:v>9999581.5999978334</c:v>
                </c:pt>
                <c:pt idx="2909">
                  <c:v>9999581.7999978326</c:v>
                </c:pt>
                <c:pt idx="2910">
                  <c:v>9999581.9999978319</c:v>
                </c:pt>
                <c:pt idx="2911">
                  <c:v>9999582.1999978311</c:v>
                </c:pt>
                <c:pt idx="2912">
                  <c:v>9999582.3999978304</c:v>
                </c:pt>
                <c:pt idx="2913">
                  <c:v>9999582.5999978296</c:v>
                </c:pt>
                <c:pt idx="2914">
                  <c:v>9999582.7999978289</c:v>
                </c:pt>
                <c:pt idx="2915">
                  <c:v>9999582.9999978282</c:v>
                </c:pt>
                <c:pt idx="2916">
                  <c:v>9999583.1999978274</c:v>
                </c:pt>
                <c:pt idx="2917">
                  <c:v>9999583.3999978267</c:v>
                </c:pt>
                <c:pt idx="2918">
                  <c:v>9999583.5999978259</c:v>
                </c:pt>
                <c:pt idx="2919">
                  <c:v>9999583.7999978252</c:v>
                </c:pt>
                <c:pt idx="2920">
                  <c:v>9999583.9999978244</c:v>
                </c:pt>
                <c:pt idx="2921">
                  <c:v>9999584.1999978237</c:v>
                </c:pt>
                <c:pt idx="2922">
                  <c:v>9999584.3999978229</c:v>
                </c:pt>
                <c:pt idx="2923">
                  <c:v>9999584.5999978222</c:v>
                </c:pt>
                <c:pt idx="2924">
                  <c:v>9999584.7999978215</c:v>
                </c:pt>
                <c:pt idx="2925">
                  <c:v>9999584.9999978207</c:v>
                </c:pt>
                <c:pt idx="2926">
                  <c:v>9999585.19999782</c:v>
                </c:pt>
                <c:pt idx="2927">
                  <c:v>9999585.3999978192</c:v>
                </c:pt>
                <c:pt idx="2928">
                  <c:v>9999585.5999978185</c:v>
                </c:pt>
                <c:pt idx="2929">
                  <c:v>9999585.7999978177</c:v>
                </c:pt>
                <c:pt idx="2930">
                  <c:v>9999585.999997817</c:v>
                </c:pt>
                <c:pt idx="2931">
                  <c:v>9999586.1999978162</c:v>
                </c:pt>
                <c:pt idx="2932">
                  <c:v>9999586.3999978155</c:v>
                </c:pt>
                <c:pt idx="2933">
                  <c:v>9999586.5999978147</c:v>
                </c:pt>
                <c:pt idx="2934">
                  <c:v>9999586.799997814</c:v>
                </c:pt>
                <c:pt idx="2935">
                  <c:v>9999586.9999978133</c:v>
                </c:pt>
                <c:pt idx="2936">
                  <c:v>9999587.1999978125</c:v>
                </c:pt>
                <c:pt idx="2937">
                  <c:v>9999587.3999978118</c:v>
                </c:pt>
                <c:pt idx="2938">
                  <c:v>9999587.599997811</c:v>
                </c:pt>
                <c:pt idx="2939">
                  <c:v>9999587.7999978103</c:v>
                </c:pt>
                <c:pt idx="2940">
                  <c:v>9999587.9999978095</c:v>
                </c:pt>
                <c:pt idx="2941">
                  <c:v>9999588.1999978088</c:v>
                </c:pt>
                <c:pt idx="2942">
                  <c:v>9999588.399997808</c:v>
                </c:pt>
                <c:pt idx="2943">
                  <c:v>9999588.5999978073</c:v>
                </c:pt>
                <c:pt idx="2944">
                  <c:v>9999588.7999978065</c:v>
                </c:pt>
                <c:pt idx="2945">
                  <c:v>9999588.9999978058</c:v>
                </c:pt>
                <c:pt idx="2946">
                  <c:v>9999589.1999978051</c:v>
                </c:pt>
                <c:pt idx="2947">
                  <c:v>9999589.3999978043</c:v>
                </c:pt>
                <c:pt idx="2948">
                  <c:v>9999589.5999978036</c:v>
                </c:pt>
                <c:pt idx="2949">
                  <c:v>9999589.7999978028</c:v>
                </c:pt>
                <c:pt idx="2950">
                  <c:v>9999589.9999978021</c:v>
                </c:pt>
                <c:pt idx="2951">
                  <c:v>9999590.1999978013</c:v>
                </c:pt>
                <c:pt idx="2952">
                  <c:v>9999590.3999978006</c:v>
                </c:pt>
                <c:pt idx="2953">
                  <c:v>9999590.5999977998</c:v>
                </c:pt>
                <c:pt idx="2954">
                  <c:v>9999590.7999977991</c:v>
                </c:pt>
                <c:pt idx="2955">
                  <c:v>9999590.9999977984</c:v>
                </c:pt>
                <c:pt idx="2956">
                  <c:v>9999591.1999977976</c:v>
                </c:pt>
                <c:pt idx="2957">
                  <c:v>9999591.3999977969</c:v>
                </c:pt>
                <c:pt idx="2958">
                  <c:v>9999591.5999977961</c:v>
                </c:pt>
                <c:pt idx="2959">
                  <c:v>9999591.7999977954</c:v>
                </c:pt>
                <c:pt idx="2960">
                  <c:v>9999591.9999977946</c:v>
                </c:pt>
                <c:pt idx="2961">
                  <c:v>9999592.1999977939</c:v>
                </c:pt>
                <c:pt idx="2962">
                  <c:v>9999592.3999977931</c:v>
                </c:pt>
                <c:pt idx="2963">
                  <c:v>9999592.5999977924</c:v>
                </c:pt>
                <c:pt idx="2964">
                  <c:v>9999592.7999977916</c:v>
                </c:pt>
                <c:pt idx="2965">
                  <c:v>9999592.9999977909</c:v>
                </c:pt>
                <c:pt idx="2966">
                  <c:v>9999593.1999977902</c:v>
                </c:pt>
                <c:pt idx="2967">
                  <c:v>9999593.3999977894</c:v>
                </c:pt>
                <c:pt idx="2968">
                  <c:v>9999593.5999977887</c:v>
                </c:pt>
                <c:pt idx="2969">
                  <c:v>9999593.7999977879</c:v>
                </c:pt>
                <c:pt idx="2970">
                  <c:v>9999593.9999977872</c:v>
                </c:pt>
                <c:pt idx="2971">
                  <c:v>9999594.1999977864</c:v>
                </c:pt>
                <c:pt idx="2972">
                  <c:v>9999594.3999977857</c:v>
                </c:pt>
                <c:pt idx="2973">
                  <c:v>9999594.5999977849</c:v>
                </c:pt>
                <c:pt idx="2974">
                  <c:v>9999594.7999977842</c:v>
                </c:pt>
                <c:pt idx="2975">
                  <c:v>9999594.9999977835</c:v>
                </c:pt>
                <c:pt idx="2976">
                  <c:v>9999595.1999977827</c:v>
                </c:pt>
                <c:pt idx="2977">
                  <c:v>9999595.399997782</c:v>
                </c:pt>
                <c:pt idx="2978">
                  <c:v>9999595.5999977812</c:v>
                </c:pt>
                <c:pt idx="2979">
                  <c:v>9999595.7999977805</c:v>
                </c:pt>
                <c:pt idx="2980">
                  <c:v>9999595.9999977797</c:v>
                </c:pt>
                <c:pt idx="2981">
                  <c:v>9999596.199997779</c:v>
                </c:pt>
                <c:pt idx="2982">
                  <c:v>9999596.3999977782</c:v>
                </c:pt>
                <c:pt idx="2983">
                  <c:v>9999596.5999977775</c:v>
                </c:pt>
                <c:pt idx="2984">
                  <c:v>9999596.7999977767</c:v>
                </c:pt>
                <c:pt idx="2985">
                  <c:v>9999596.999997776</c:v>
                </c:pt>
                <c:pt idx="2986">
                  <c:v>9999597.1999977753</c:v>
                </c:pt>
                <c:pt idx="2987">
                  <c:v>9999597.3999977745</c:v>
                </c:pt>
                <c:pt idx="2988">
                  <c:v>9999597.5999977738</c:v>
                </c:pt>
                <c:pt idx="2989">
                  <c:v>9999597.799997773</c:v>
                </c:pt>
                <c:pt idx="2990">
                  <c:v>9999597.9999977723</c:v>
                </c:pt>
                <c:pt idx="2991">
                  <c:v>9999598.1999977715</c:v>
                </c:pt>
                <c:pt idx="2992">
                  <c:v>9999598.3999977708</c:v>
                </c:pt>
                <c:pt idx="2993">
                  <c:v>9999598.59999777</c:v>
                </c:pt>
                <c:pt idx="2994">
                  <c:v>9999598.7999977693</c:v>
                </c:pt>
                <c:pt idx="2995">
                  <c:v>9999598.9999977686</c:v>
                </c:pt>
                <c:pt idx="2996">
                  <c:v>9999599.1999977678</c:v>
                </c:pt>
                <c:pt idx="2997">
                  <c:v>9999599.3999977671</c:v>
                </c:pt>
                <c:pt idx="2998">
                  <c:v>9999599.5999977663</c:v>
                </c:pt>
                <c:pt idx="2999">
                  <c:v>9999599.7999977656</c:v>
                </c:pt>
                <c:pt idx="3000">
                  <c:v>9999599.9999977648</c:v>
                </c:pt>
                <c:pt idx="3001">
                  <c:v>9999600.1999977641</c:v>
                </c:pt>
                <c:pt idx="3002">
                  <c:v>9999600.3999977633</c:v>
                </c:pt>
                <c:pt idx="3003">
                  <c:v>9999600.5999977626</c:v>
                </c:pt>
                <c:pt idx="3004">
                  <c:v>9999600.7999977618</c:v>
                </c:pt>
                <c:pt idx="3005">
                  <c:v>9999600.9999977611</c:v>
                </c:pt>
                <c:pt idx="3006">
                  <c:v>9999601.1999977604</c:v>
                </c:pt>
                <c:pt idx="3007">
                  <c:v>9999601.3999977596</c:v>
                </c:pt>
                <c:pt idx="3008">
                  <c:v>9999601.5999977589</c:v>
                </c:pt>
                <c:pt idx="3009">
                  <c:v>9999601.7999977581</c:v>
                </c:pt>
                <c:pt idx="3010">
                  <c:v>9999601.9999977574</c:v>
                </c:pt>
                <c:pt idx="3011">
                  <c:v>9999602.1999977566</c:v>
                </c:pt>
                <c:pt idx="3012">
                  <c:v>9999602.3999977559</c:v>
                </c:pt>
                <c:pt idx="3013">
                  <c:v>9999602.5999977551</c:v>
                </c:pt>
                <c:pt idx="3014">
                  <c:v>9999602.7999977544</c:v>
                </c:pt>
                <c:pt idx="3015">
                  <c:v>9999602.9999977536</c:v>
                </c:pt>
                <c:pt idx="3016">
                  <c:v>9999603.1999977529</c:v>
                </c:pt>
                <c:pt idx="3017">
                  <c:v>9999603.3999977522</c:v>
                </c:pt>
                <c:pt idx="3018">
                  <c:v>9999603.5999977514</c:v>
                </c:pt>
                <c:pt idx="3019">
                  <c:v>9999603.7999977507</c:v>
                </c:pt>
                <c:pt idx="3020">
                  <c:v>9999603.9999977499</c:v>
                </c:pt>
                <c:pt idx="3021">
                  <c:v>9999604.1999977492</c:v>
                </c:pt>
                <c:pt idx="3022">
                  <c:v>9999604.3999977484</c:v>
                </c:pt>
                <c:pt idx="3023">
                  <c:v>9999604.5999977477</c:v>
                </c:pt>
                <c:pt idx="3024">
                  <c:v>9999604.7999977469</c:v>
                </c:pt>
                <c:pt idx="3025">
                  <c:v>9999604.9999977462</c:v>
                </c:pt>
                <c:pt idx="3026">
                  <c:v>9999605.1999977455</c:v>
                </c:pt>
                <c:pt idx="3027">
                  <c:v>9999605.3999977447</c:v>
                </c:pt>
                <c:pt idx="3028">
                  <c:v>9999605.599997744</c:v>
                </c:pt>
                <c:pt idx="3029">
                  <c:v>9999605.7999977432</c:v>
                </c:pt>
                <c:pt idx="3030">
                  <c:v>9999605.9999977425</c:v>
                </c:pt>
                <c:pt idx="3031">
                  <c:v>9999606.1999977417</c:v>
                </c:pt>
                <c:pt idx="3032">
                  <c:v>9999606.399997741</c:v>
                </c:pt>
                <c:pt idx="3033">
                  <c:v>9999606.5999977402</c:v>
                </c:pt>
                <c:pt idx="3034">
                  <c:v>9999606.7999977395</c:v>
                </c:pt>
                <c:pt idx="3035">
                  <c:v>9999606.9999977387</c:v>
                </c:pt>
                <c:pt idx="3036">
                  <c:v>9999607.199997738</c:v>
                </c:pt>
                <c:pt idx="3037">
                  <c:v>9999607.3999977373</c:v>
                </c:pt>
                <c:pt idx="3038">
                  <c:v>9999607.5999977365</c:v>
                </c:pt>
                <c:pt idx="3039">
                  <c:v>9999607.7999977358</c:v>
                </c:pt>
                <c:pt idx="3040">
                  <c:v>9999607.999997735</c:v>
                </c:pt>
                <c:pt idx="3041">
                  <c:v>9999608.1999977343</c:v>
                </c:pt>
                <c:pt idx="3042">
                  <c:v>9999608.3999977335</c:v>
                </c:pt>
                <c:pt idx="3043">
                  <c:v>9999608.5999977328</c:v>
                </c:pt>
                <c:pt idx="3044">
                  <c:v>9999608.799997732</c:v>
                </c:pt>
                <c:pt idx="3045">
                  <c:v>9999608.9999977313</c:v>
                </c:pt>
                <c:pt idx="3046">
                  <c:v>9999609.1999977306</c:v>
                </c:pt>
                <c:pt idx="3047">
                  <c:v>9999609.3999977298</c:v>
                </c:pt>
                <c:pt idx="3048">
                  <c:v>9999609.5999977291</c:v>
                </c:pt>
                <c:pt idx="3049">
                  <c:v>9999609.7999977283</c:v>
                </c:pt>
                <c:pt idx="3050">
                  <c:v>9999609.9999977276</c:v>
                </c:pt>
                <c:pt idx="3051">
                  <c:v>9999610.1999977268</c:v>
                </c:pt>
                <c:pt idx="3052">
                  <c:v>9999610.3999977261</c:v>
                </c:pt>
                <c:pt idx="3053">
                  <c:v>9999610.5999977253</c:v>
                </c:pt>
                <c:pt idx="3054">
                  <c:v>9999610.7999977246</c:v>
                </c:pt>
                <c:pt idx="3055">
                  <c:v>9999610.9999977238</c:v>
                </c:pt>
                <c:pt idx="3056">
                  <c:v>9999611.1999977231</c:v>
                </c:pt>
                <c:pt idx="3057">
                  <c:v>9999611.3999977224</c:v>
                </c:pt>
                <c:pt idx="3058">
                  <c:v>9999611.5999977216</c:v>
                </c:pt>
                <c:pt idx="3059">
                  <c:v>9999611.7999977209</c:v>
                </c:pt>
                <c:pt idx="3060">
                  <c:v>9999611.9999977201</c:v>
                </c:pt>
                <c:pt idx="3061">
                  <c:v>9999612.1999977194</c:v>
                </c:pt>
                <c:pt idx="3062">
                  <c:v>9999612.3999977186</c:v>
                </c:pt>
                <c:pt idx="3063">
                  <c:v>9999612.5999977179</c:v>
                </c:pt>
                <c:pt idx="3064">
                  <c:v>9999612.7999977171</c:v>
                </c:pt>
                <c:pt idx="3065">
                  <c:v>9999612.9999977164</c:v>
                </c:pt>
                <c:pt idx="3066">
                  <c:v>9999613.1999977157</c:v>
                </c:pt>
                <c:pt idx="3067">
                  <c:v>9999613.3999977149</c:v>
                </c:pt>
                <c:pt idx="3068">
                  <c:v>9999613.5999977142</c:v>
                </c:pt>
                <c:pt idx="3069">
                  <c:v>9999613.7999977134</c:v>
                </c:pt>
                <c:pt idx="3070">
                  <c:v>9999613.9999977127</c:v>
                </c:pt>
                <c:pt idx="3071">
                  <c:v>9999614.1999977119</c:v>
                </c:pt>
                <c:pt idx="3072">
                  <c:v>9999614.3999977112</c:v>
                </c:pt>
                <c:pt idx="3073">
                  <c:v>9999614.5999977104</c:v>
                </c:pt>
                <c:pt idx="3074">
                  <c:v>9999614.7999977097</c:v>
                </c:pt>
                <c:pt idx="3075">
                  <c:v>9999614.9999977089</c:v>
                </c:pt>
                <c:pt idx="3076">
                  <c:v>9999615.1999977082</c:v>
                </c:pt>
                <c:pt idx="3077">
                  <c:v>9999615.3999977075</c:v>
                </c:pt>
                <c:pt idx="3078">
                  <c:v>9999615.5999977067</c:v>
                </c:pt>
                <c:pt idx="3079">
                  <c:v>9999615.799997706</c:v>
                </c:pt>
                <c:pt idx="3080">
                  <c:v>9999615.9999977052</c:v>
                </c:pt>
                <c:pt idx="3081">
                  <c:v>9999616.1999977045</c:v>
                </c:pt>
                <c:pt idx="3082">
                  <c:v>9999616.3999977037</c:v>
                </c:pt>
                <c:pt idx="3083">
                  <c:v>9999616.599997703</c:v>
                </c:pt>
                <c:pt idx="3084">
                  <c:v>9999616.7999977022</c:v>
                </c:pt>
                <c:pt idx="3085">
                  <c:v>9999616.9999977015</c:v>
                </c:pt>
                <c:pt idx="3086">
                  <c:v>9999617.1999977008</c:v>
                </c:pt>
                <c:pt idx="3087">
                  <c:v>9999617.3999977</c:v>
                </c:pt>
                <c:pt idx="3088">
                  <c:v>9999617.5999976993</c:v>
                </c:pt>
                <c:pt idx="3089">
                  <c:v>9999617.7999976985</c:v>
                </c:pt>
                <c:pt idx="3090">
                  <c:v>9999617.9999976978</c:v>
                </c:pt>
                <c:pt idx="3091">
                  <c:v>9999618.199997697</c:v>
                </c:pt>
                <c:pt idx="3092">
                  <c:v>9999618.3999976963</c:v>
                </c:pt>
                <c:pt idx="3093">
                  <c:v>9999618.5999976955</c:v>
                </c:pt>
                <c:pt idx="3094">
                  <c:v>9999618.7999976948</c:v>
                </c:pt>
                <c:pt idx="3095">
                  <c:v>9999618.999997694</c:v>
                </c:pt>
                <c:pt idx="3096">
                  <c:v>9999619.1999976933</c:v>
                </c:pt>
                <c:pt idx="3097">
                  <c:v>9999619.3999976926</c:v>
                </c:pt>
                <c:pt idx="3098">
                  <c:v>9999619.5999976918</c:v>
                </c:pt>
                <c:pt idx="3099">
                  <c:v>9999619.7999976911</c:v>
                </c:pt>
                <c:pt idx="3100">
                  <c:v>9999619.9999976903</c:v>
                </c:pt>
                <c:pt idx="3101">
                  <c:v>9999620.1999976896</c:v>
                </c:pt>
                <c:pt idx="3102">
                  <c:v>9999620.3999976888</c:v>
                </c:pt>
                <c:pt idx="3103">
                  <c:v>9999620.5999976881</c:v>
                </c:pt>
                <c:pt idx="3104">
                  <c:v>9999620.7999976873</c:v>
                </c:pt>
                <c:pt idx="3105">
                  <c:v>9999620.9999976866</c:v>
                </c:pt>
                <c:pt idx="3106">
                  <c:v>9999621.1999976858</c:v>
                </c:pt>
                <c:pt idx="3107">
                  <c:v>9999621.3999976851</c:v>
                </c:pt>
                <c:pt idx="3108">
                  <c:v>9999621.5999976844</c:v>
                </c:pt>
                <c:pt idx="3109">
                  <c:v>9999621.7999976836</c:v>
                </c:pt>
                <c:pt idx="3110">
                  <c:v>9999621.9999976829</c:v>
                </c:pt>
                <c:pt idx="3111">
                  <c:v>9999622.1999976821</c:v>
                </c:pt>
                <c:pt idx="3112">
                  <c:v>9999622.3999976814</c:v>
                </c:pt>
                <c:pt idx="3113">
                  <c:v>9999622.5999976806</c:v>
                </c:pt>
                <c:pt idx="3114">
                  <c:v>9999622.7999976799</c:v>
                </c:pt>
                <c:pt idx="3115">
                  <c:v>9999622.9999976791</c:v>
                </c:pt>
                <c:pt idx="3116">
                  <c:v>9999623.1999976784</c:v>
                </c:pt>
                <c:pt idx="3117">
                  <c:v>9999623.3999976777</c:v>
                </c:pt>
                <c:pt idx="3118">
                  <c:v>9999623.5999976769</c:v>
                </c:pt>
                <c:pt idx="3119">
                  <c:v>9999623.7999976762</c:v>
                </c:pt>
                <c:pt idx="3120">
                  <c:v>9999623.9999976754</c:v>
                </c:pt>
                <c:pt idx="3121">
                  <c:v>9999624.1999976747</c:v>
                </c:pt>
                <c:pt idx="3122">
                  <c:v>9999624.3999976739</c:v>
                </c:pt>
                <c:pt idx="3123">
                  <c:v>9999624.5999976732</c:v>
                </c:pt>
                <c:pt idx="3124">
                  <c:v>9999624.7999976724</c:v>
                </c:pt>
                <c:pt idx="3125">
                  <c:v>9999624.9999976717</c:v>
                </c:pt>
                <c:pt idx="3126">
                  <c:v>9999625.1999976709</c:v>
                </c:pt>
                <c:pt idx="3127">
                  <c:v>9999625.3999976702</c:v>
                </c:pt>
                <c:pt idx="3128">
                  <c:v>9999625.5999976695</c:v>
                </c:pt>
                <c:pt idx="3129">
                  <c:v>9999625.7999976687</c:v>
                </c:pt>
                <c:pt idx="3130">
                  <c:v>9999625.999997668</c:v>
                </c:pt>
                <c:pt idx="3131">
                  <c:v>9999626.1999976672</c:v>
                </c:pt>
                <c:pt idx="3132">
                  <c:v>9999626.3999976665</c:v>
                </c:pt>
                <c:pt idx="3133">
                  <c:v>9999626.5999976657</c:v>
                </c:pt>
                <c:pt idx="3134">
                  <c:v>9999626.799997665</c:v>
                </c:pt>
                <c:pt idx="3135">
                  <c:v>9999626.9999976642</c:v>
                </c:pt>
                <c:pt idx="3136">
                  <c:v>9999627.1999976635</c:v>
                </c:pt>
                <c:pt idx="3137">
                  <c:v>9999627.3999976628</c:v>
                </c:pt>
                <c:pt idx="3138">
                  <c:v>9999627.599997662</c:v>
                </c:pt>
                <c:pt idx="3139">
                  <c:v>9999627.7999976613</c:v>
                </c:pt>
                <c:pt idx="3140">
                  <c:v>9999627.9999976605</c:v>
                </c:pt>
                <c:pt idx="3141">
                  <c:v>9999628.1999976598</c:v>
                </c:pt>
                <c:pt idx="3142">
                  <c:v>9999628.399997659</c:v>
                </c:pt>
                <c:pt idx="3143">
                  <c:v>9999628.5999976583</c:v>
                </c:pt>
                <c:pt idx="3144">
                  <c:v>9999628.7999976575</c:v>
                </c:pt>
                <c:pt idx="3145">
                  <c:v>9999628.9999976568</c:v>
                </c:pt>
                <c:pt idx="3146">
                  <c:v>9999629.199997656</c:v>
                </c:pt>
                <c:pt idx="3147">
                  <c:v>9999629.3999976553</c:v>
                </c:pt>
                <c:pt idx="3148">
                  <c:v>9999629.5999976546</c:v>
                </c:pt>
                <c:pt idx="3149">
                  <c:v>9999629.7999976538</c:v>
                </c:pt>
                <c:pt idx="3150">
                  <c:v>9999629.9999976531</c:v>
                </c:pt>
                <c:pt idx="3151">
                  <c:v>9999630.1999976523</c:v>
                </c:pt>
                <c:pt idx="3152">
                  <c:v>9999630.3999976516</c:v>
                </c:pt>
                <c:pt idx="3153">
                  <c:v>9999630.5999976508</c:v>
                </c:pt>
                <c:pt idx="3154">
                  <c:v>9999630.7999976501</c:v>
                </c:pt>
                <c:pt idx="3155">
                  <c:v>9999630.9999976493</c:v>
                </c:pt>
                <c:pt idx="3156">
                  <c:v>9999631.1999976486</c:v>
                </c:pt>
                <c:pt idx="3157">
                  <c:v>9999631.3999976479</c:v>
                </c:pt>
                <c:pt idx="3158">
                  <c:v>9999631.5999976471</c:v>
                </c:pt>
                <c:pt idx="3159">
                  <c:v>9999631.7999976464</c:v>
                </c:pt>
                <c:pt idx="3160">
                  <c:v>9999631.9999976456</c:v>
                </c:pt>
                <c:pt idx="3161">
                  <c:v>9999632.1999976449</c:v>
                </c:pt>
                <c:pt idx="3162">
                  <c:v>9999632.3999976441</c:v>
                </c:pt>
                <c:pt idx="3163">
                  <c:v>9999632.5999976434</c:v>
                </c:pt>
                <c:pt idx="3164">
                  <c:v>9999632.7999976426</c:v>
                </c:pt>
                <c:pt idx="3165">
                  <c:v>9999632.9999976419</c:v>
                </c:pt>
                <c:pt idx="3166">
                  <c:v>9999633.1999976411</c:v>
                </c:pt>
                <c:pt idx="3167">
                  <c:v>9999633.3999976404</c:v>
                </c:pt>
                <c:pt idx="3168">
                  <c:v>9999633.5999976397</c:v>
                </c:pt>
                <c:pt idx="3169">
                  <c:v>9999633.7999976389</c:v>
                </c:pt>
                <c:pt idx="3170">
                  <c:v>9999633.9999976382</c:v>
                </c:pt>
                <c:pt idx="3171">
                  <c:v>9999634.1999976374</c:v>
                </c:pt>
                <c:pt idx="3172">
                  <c:v>9999634.3999976367</c:v>
                </c:pt>
                <c:pt idx="3173">
                  <c:v>9999634.5999976359</c:v>
                </c:pt>
                <c:pt idx="3174">
                  <c:v>9999634.7999976352</c:v>
                </c:pt>
                <c:pt idx="3175">
                  <c:v>9999634.9999976344</c:v>
                </c:pt>
                <c:pt idx="3176">
                  <c:v>9999635.1999976337</c:v>
                </c:pt>
                <c:pt idx="3177">
                  <c:v>9999635.399997633</c:v>
                </c:pt>
                <c:pt idx="3178">
                  <c:v>9999635.5999976322</c:v>
                </c:pt>
                <c:pt idx="3179">
                  <c:v>9999635.7999976315</c:v>
                </c:pt>
                <c:pt idx="3180">
                  <c:v>9999635.9999976307</c:v>
                </c:pt>
                <c:pt idx="3181">
                  <c:v>9999636.19999763</c:v>
                </c:pt>
                <c:pt idx="3182">
                  <c:v>9999636.3999976292</c:v>
                </c:pt>
                <c:pt idx="3183">
                  <c:v>9999636.5999976285</c:v>
                </c:pt>
                <c:pt idx="3184">
                  <c:v>9999636.7999976277</c:v>
                </c:pt>
                <c:pt idx="3185">
                  <c:v>9999636.999997627</c:v>
                </c:pt>
                <c:pt idx="3186">
                  <c:v>9999637.1999976262</c:v>
                </c:pt>
                <c:pt idx="3187">
                  <c:v>9999637.3999976255</c:v>
                </c:pt>
                <c:pt idx="3188">
                  <c:v>9999637.5999976248</c:v>
                </c:pt>
                <c:pt idx="3189">
                  <c:v>9999637.799997624</c:v>
                </c:pt>
                <c:pt idx="3190">
                  <c:v>9999637.9999976233</c:v>
                </c:pt>
                <c:pt idx="3191">
                  <c:v>9999638.1999976225</c:v>
                </c:pt>
                <c:pt idx="3192">
                  <c:v>9999638.3999976218</c:v>
                </c:pt>
                <c:pt idx="3193">
                  <c:v>9999638.599997621</c:v>
                </c:pt>
                <c:pt idx="3194">
                  <c:v>9999638.7999976203</c:v>
                </c:pt>
                <c:pt idx="3195">
                  <c:v>9999638.9999976195</c:v>
                </c:pt>
                <c:pt idx="3196">
                  <c:v>9999639.1999976188</c:v>
                </c:pt>
                <c:pt idx="3197">
                  <c:v>9999639.399997618</c:v>
                </c:pt>
                <c:pt idx="3198">
                  <c:v>9999639.5999976173</c:v>
                </c:pt>
                <c:pt idx="3199">
                  <c:v>9999639.7999976166</c:v>
                </c:pt>
                <c:pt idx="3200">
                  <c:v>9999639.9999976158</c:v>
                </c:pt>
                <c:pt idx="3201">
                  <c:v>9999640.1999976151</c:v>
                </c:pt>
                <c:pt idx="3202">
                  <c:v>9999640.3999976143</c:v>
                </c:pt>
                <c:pt idx="3203">
                  <c:v>9999640.5999976136</c:v>
                </c:pt>
                <c:pt idx="3204">
                  <c:v>9999640.7999976128</c:v>
                </c:pt>
                <c:pt idx="3205">
                  <c:v>9999640.9999976121</c:v>
                </c:pt>
                <c:pt idx="3206">
                  <c:v>9999641.1999976113</c:v>
                </c:pt>
                <c:pt idx="3207">
                  <c:v>9999641.3999976106</c:v>
                </c:pt>
                <c:pt idx="3208">
                  <c:v>9999641.5999976099</c:v>
                </c:pt>
                <c:pt idx="3209">
                  <c:v>9999641.7999976091</c:v>
                </c:pt>
                <c:pt idx="3210">
                  <c:v>9999641.9999976084</c:v>
                </c:pt>
                <c:pt idx="3211">
                  <c:v>9999642.1999976076</c:v>
                </c:pt>
                <c:pt idx="3212">
                  <c:v>9999642.3999976069</c:v>
                </c:pt>
                <c:pt idx="3213">
                  <c:v>9999642.5999976061</c:v>
                </c:pt>
                <c:pt idx="3214">
                  <c:v>9999642.7999976054</c:v>
                </c:pt>
                <c:pt idx="3215">
                  <c:v>9999642.9999976046</c:v>
                </c:pt>
                <c:pt idx="3216">
                  <c:v>9999643.1999976039</c:v>
                </c:pt>
                <c:pt idx="3217">
                  <c:v>9999643.3999976031</c:v>
                </c:pt>
                <c:pt idx="3218">
                  <c:v>9999643.5999976024</c:v>
                </c:pt>
                <c:pt idx="3219">
                  <c:v>9999643.7999976017</c:v>
                </c:pt>
                <c:pt idx="3220">
                  <c:v>9999643.9999976009</c:v>
                </c:pt>
                <c:pt idx="3221">
                  <c:v>9999644.1999976002</c:v>
                </c:pt>
                <c:pt idx="3222">
                  <c:v>9999644.3999975994</c:v>
                </c:pt>
                <c:pt idx="3223">
                  <c:v>9999644.5999975987</c:v>
                </c:pt>
                <c:pt idx="3224">
                  <c:v>9999644.7999975979</c:v>
                </c:pt>
                <c:pt idx="3225">
                  <c:v>9999644.9999975972</c:v>
                </c:pt>
                <c:pt idx="3226">
                  <c:v>9999645.1999975964</c:v>
                </c:pt>
                <c:pt idx="3227">
                  <c:v>9999645.3999975957</c:v>
                </c:pt>
                <c:pt idx="3228">
                  <c:v>9999645.599997595</c:v>
                </c:pt>
                <c:pt idx="3229">
                  <c:v>9999645.7999975942</c:v>
                </c:pt>
                <c:pt idx="3230">
                  <c:v>9999645.9999975935</c:v>
                </c:pt>
                <c:pt idx="3231">
                  <c:v>9999646.1999975927</c:v>
                </c:pt>
                <c:pt idx="3232">
                  <c:v>9999646.399997592</c:v>
                </c:pt>
                <c:pt idx="3233">
                  <c:v>9999646.5999975912</c:v>
                </c:pt>
                <c:pt idx="3234">
                  <c:v>9999646.7999975905</c:v>
                </c:pt>
                <c:pt idx="3235">
                  <c:v>9999646.9999975897</c:v>
                </c:pt>
                <c:pt idx="3236">
                  <c:v>9999647.199997589</c:v>
                </c:pt>
                <c:pt idx="3237">
                  <c:v>9999647.3999975882</c:v>
                </c:pt>
                <c:pt idx="3238">
                  <c:v>9999647.5999975875</c:v>
                </c:pt>
                <c:pt idx="3239">
                  <c:v>9999647.7999975868</c:v>
                </c:pt>
                <c:pt idx="3240">
                  <c:v>9999647.999997586</c:v>
                </c:pt>
                <c:pt idx="3241">
                  <c:v>9999648.1999975853</c:v>
                </c:pt>
                <c:pt idx="3242">
                  <c:v>9999648.3999975845</c:v>
                </c:pt>
                <c:pt idx="3243">
                  <c:v>9999648.5999975838</c:v>
                </c:pt>
                <c:pt idx="3244">
                  <c:v>9999648.799997583</c:v>
                </c:pt>
                <c:pt idx="3245">
                  <c:v>9999648.9999975823</c:v>
                </c:pt>
                <c:pt idx="3246">
                  <c:v>9999649.1999975815</c:v>
                </c:pt>
                <c:pt idx="3247">
                  <c:v>9999649.3999975808</c:v>
                </c:pt>
                <c:pt idx="3248">
                  <c:v>9999649.5999975801</c:v>
                </c:pt>
                <c:pt idx="3249">
                  <c:v>9999649.7999975793</c:v>
                </c:pt>
                <c:pt idx="3250">
                  <c:v>9999649.9999975786</c:v>
                </c:pt>
                <c:pt idx="3251">
                  <c:v>9999650.1999975778</c:v>
                </c:pt>
                <c:pt idx="3252">
                  <c:v>9999650.3999975771</c:v>
                </c:pt>
                <c:pt idx="3253">
                  <c:v>9999650.5999975763</c:v>
                </c:pt>
                <c:pt idx="3254">
                  <c:v>9999650.7999975756</c:v>
                </c:pt>
                <c:pt idx="3255">
                  <c:v>9999650.9999975748</c:v>
                </c:pt>
                <c:pt idx="3256">
                  <c:v>9999651.1999975741</c:v>
                </c:pt>
                <c:pt idx="3257">
                  <c:v>9999651.3999975733</c:v>
                </c:pt>
                <c:pt idx="3258">
                  <c:v>9999651.5999975726</c:v>
                </c:pt>
                <c:pt idx="3259">
                  <c:v>9999651.7999975719</c:v>
                </c:pt>
                <c:pt idx="3260">
                  <c:v>9999651.9999975711</c:v>
                </c:pt>
                <c:pt idx="3261">
                  <c:v>9999652.1999975704</c:v>
                </c:pt>
                <c:pt idx="3262">
                  <c:v>9999652.3999975696</c:v>
                </c:pt>
                <c:pt idx="3263">
                  <c:v>9999652.5999975689</c:v>
                </c:pt>
                <c:pt idx="3264">
                  <c:v>9999652.7999975681</c:v>
                </c:pt>
                <c:pt idx="3265">
                  <c:v>9999652.9999975674</c:v>
                </c:pt>
                <c:pt idx="3266">
                  <c:v>9999653.1999975666</c:v>
                </c:pt>
                <c:pt idx="3267">
                  <c:v>9999653.3999975659</c:v>
                </c:pt>
                <c:pt idx="3268">
                  <c:v>9999653.5999975652</c:v>
                </c:pt>
                <c:pt idx="3269">
                  <c:v>9999653.7999975644</c:v>
                </c:pt>
                <c:pt idx="3270">
                  <c:v>9999653.9999975637</c:v>
                </c:pt>
                <c:pt idx="3271">
                  <c:v>9999654.1999975629</c:v>
                </c:pt>
                <c:pt idx="3272">
                  <c:v>9999654.3999975622</c:v>
                </c:pt>
                <c:pt idx="3273">
                  <c:v>9999654.5999975614</c:v>
                </c:pt>
                <c:pt idx="3274">
                  <c:v>9999654.7999975607</c:v>
                </c:pt>
                <c:pt idx="3275">
                  <c:v>9999654.9999975599</c:v>
                </c:pt>
                <c:pt idx="3276">
                  <c:v>9999655.1999975592</c:v>
                </c:pt>
                <c:pt idx="3277">
                  <c:v>9999655.3999975584</c:v>
                </c:pt>
                <c:pt idx="3278">
                  <c:v>9999655.5999975577</c:v>
                </c:pt>
                <c:pt idx="3279">
                  <c:v>9999655.799997557</c:v>
                </c:pt>
                <c:pt idx="3280">
                  <c:v>9999655.9999975562</c:v>
                </c:pt>
                <c:pt idx="3281">
                  <c:v>9999656.1999975555</c:v>
                </c:pt>
                <c:pt idx="3282">
                  <c:v>9999656.3999975547</c:v>
                </c:pt>
                <c:pt idx="3283">
                  <c:v>9999656.599997554</c:v>
                </c:pt>
                <c:pt idx="3284">
                  <c:v>9999656.7999975532</c:v>
                </c:pt>
                <c:pt idx="3285">
                  <c:v>9999656.9999975525</c:v>
                </c:pt>
                <c:pt idx="3286">
                  <c:v>9999657.1999975517</c:v>
                </c:pt>
                <c:pt idx="3287">
                  <c:v>9999657.399997551</c:v>
                </c:pt>
                <c:pt idx="3288">
                  <c:v>9999657.5999975502</c:v>
                </c:pt>
                <c:pt idx="3289">
                  <c:v>9999657.7999975495</c:v>
                </c:pt>
                <c:pt idx="3290">
                  <c:v>9999657.9999975488</c:v>
                </c:pt>
                <c:pt idx="3291">
                  <c:v>9999658.199997548</c:v>
                </c:pt>
                <c:pt idx="3292">
                  <c:v>9999658.3999975473</c:v>
                </c:pt>
                <c:pt idx="3293">
                  <c:v>9999658.5999975465</c:v>
                </c:pt>
                <c:pt idx="3294">
                  <c:v>9999658.7999975458</c:v>
                </c:pt>
                <c:pt idx="3295">
                  <c:v>9999658.999997545</c:v>
                </c:pt>
                <c:pt idx="3296">
                  <c:v>9999659.1999975443</c:v>
                </c:pt>
                <c:pt idx="3297">
                  <c:v>9999659.3999975435</c:v>
                </c:pt>
                <c:pt idx="3298">
                  <c:v>9999659.5999975428</c:v>
                </c:pt>
                <c:pt idx="3299">
                  <c:v>9999659.7999975421</c:v>
                </c:pt>
                <c:pt idx="3300">
                  <c:v>9999659.9999975413</c:v>
                </c:pt>
                <c:pt idx="3301">
                  <c:v>9999660.1999975406</c:v>
                </c:pt>
                <c:pt idx="3302">
                  <c:v>9999660.3999975398</c:v>
                </c:pt>
                <c:pt idx="3303">
                  <c:v>9999660.5999975391</c:v>
                </c:pt>
                <c:pt idx="3304">
                  <c:v>9999660.7999975383</c:v>
                </c:pt>
                <c:pt idx="3305">
                  <c:v>9999660.9999975376</c:v>
                </c:pt>
                <c:pt idx="3306">
                  <c:v>9999661.1999975368</c:v>
                </c:pt>
                <c:pt idx="3307">
                  <c:v>9999661.3999975361</c:v>
                </c:pt>
                <c:pt idx="3308">
                  <c:v>9999661.5999975353</c:v>
                </c:pt>
                <c:pt idx="3309">
                  <c:v>9999661.7999975346</c:v>
                </c:pt>
                <c:pt idx="3310">
                  <c:v>9999661.9999975339</c:v>
                </c:pt>
                <c:pt idx="3311">
                  <c:v>9999662.1999975331</c:v>
                </c:pt>
                <c:pt idx="3312">
                  <c:v>9999662.3999975324</c:v>
                </c:pt>
                <c:pt idx="3313">
                  <c:v>9999662.5999975316</c:v>
                </c:pt>
                <c:pt idx="3314">
                  <c:v>9999662.7999975309</c:v>
                </c:pt>
                <c:pt idx="3315">
                  <c:v>9999662.9999975301</c:v>
                </c:pt>
                <c:pt idx="3316">
                  <c:v>9999663.1999975294</c:v>
                </c:pt>
                <c:pt idx="3317">
                  <c:v>9999663.3999975286</c:v>
                </c:pt>
                <c:pt idx="3318">
                  <c:v>9999663.5999975279</c:v>
                </c:pt>
                <c:pt idx="3319">
                  <c:v>9999663.7999975272</c:v>
                </c:pt>
                <c:pt idx="3320">
                  <c:v>9999663.9999975264</c:v>
                </c:pt>
                <c:pt idx="3321">
                  <c:v>9999664.1999975257</c:v>
                </c:pt>
                <c:pt idx="3322">
                  <c:v>9999664.3999975249</c:v>
                </c:pt>
                <c:pt idx="3323">
                  <c:v>9999664.5999975242</c:v>
                </c:pt>
                <c:pt idx="3324">
                  <c:v>9999664.7999975234</c:v>
                </c:pt>
                <c:pt idx="3325">
                  <c:v>9999664.9999975227</c:v>
                </c:pt>
                <c:pt idx="3326">
                  <c:v>9999665.1999975219</c:v>
                </c:pt>
                <c:pt idx="3327">
                  <c:v>9999665.3999975212</c:v>
                </c:pt>
                <c:pt idx="3328">
                  <c:v>9999665.5999975204</c:v>
                </c:pt>
                <c:pt idx="3329">
                  <c:v>9999665.7999975197</c:v>
                </c:pt>
                <c:pt idx="3330">
                  <c:v>9999665.999997519</c:v>
                </c:pt>
                <c:pt idx="3331">
                  <c:v>9999666.1999975182</c:v>
                </c:pt>
                <c:pt idx="3332">
                  <c:v>9999666.3999975175</c:v>
                </c:pt>
                <c:pt idx="3333">
                  <c:v>9999666.5999975167</c:v>
                </c:pt>
                <c:pt idx="3334">
                  <c:v>9999666.799997516</c:v>
                </c:pt>
                <c:pt idx="3335">
                  <c:v>9999666.9999975152</c:v>
                </c:pt>
                <c:pt idx="3336">
                  <c:v>9999667.1999975145</c:v>
                </c:pt>
                <c:pt idx="3337">
                  <c:v>9999667.3999975137</c:v>
                </c:pt>
                <c:pt idx="3338">
                  <c:v>9999667.599997513</c:v>
                </c:pt>
                <c:pt idx="3339">
                  <c:v>9999667.7999975123</c:v>
                </c:pt>
                <c:pt idx="3340">
                  <c:v>9999667.9999975115</c:v>
                </c:pt>
                <c:pt idx="3341">
                  <c:v>9999668.1999975108</c:v>
                </c:pt>
                <c:pt idx="3342">
                  <c:v>9999668.39999751</c:v>
                </c:pt>
                <c:pt idx="3343">
                  <c:v>9999668.5999975093</c:v>
                </c:pt>
                <c:pt idx="3344">
                  <c:v>9999668.7999975085</c:v>
                </c:pt>
                <c:pt idx="3345">
                  <c:v>9999668.9999975078</c:v>
                </c:pt>
                <c:pt idx="3346">
                  <c:v>9999669.199997507</c:v>
                </c:pt>
                <c:pt idx="3347">
                  <c:v>9999669.3999975063</c:v>
                </c:pt>
                <c:pt idx="3348">
                  <c:v>9999669.5999975055</c:v>
                </c:pt>
                <c:pt idx="3349">
                  <c:v>9999669.7999975048</c:v>
                </c:pt>
                <c:pt idx="3350">
                  <c:v>9999669.9999975041</c:v>
                </c:pt>
                <c:pt idx="3351">
                  <c:v>9999670.1999975033</c:v>
                </c:pt>
                <c:pt idx="3352">
                  <c:v>9999670.3999975026</c:v>
                </c:pt>
                <c:pt idx="3353">
                  <c:v>9999670.5999975018</c:v>
                </c:pt>
                <c:pt idx="3354">
                  <c:v>9999670.7999975011</c:v>
                </c:pt>
                <c:pt idx="3355">
                  <c:v>9999670.9999975003</c:v>
                </c:pt>
                <c:pt idx="3356">
                  <c:v>9999671.1999974996</c:v>
                </c:pt>
                <c:pt idx="3357">
                  <c:v>9999671.3999974988</c:v>
                </c:pt>
                <c:pt idx="3358">
                  <c:v>9999671.5999974981</c:v>
                </c:pt>
                <c:pt idx="3359">
                  <c:v>9999671.7999974973</c:v>
                </c:pt>
                <c:pt idx="3360">
                  <c:v>9999671.9999974966</c:v>
                </c:pt>
                <c:pt idx="3361">
                  <c:v>9999672.1999974959</c:v>
                </c:pt>
                <c:pt idx="3362">
                  <c:v>9999672.3999974951</c:v>
                </c:pt>
                <c:pt idx="3363">
                  <c:v>9999672.5999974944</c:v>
                </c:pt>
                <c:pt idx="3364">
                  <c:v>9999672.7999974936</c:v>
                </c:pt>
                <c:pt idx="3365">
                  <c:v>9999672.9999974929</c:v>
                </c:pt>
                <c:pt idx="3366">
                  <c:v>9999673.1999974921</c:v>
                </c:pt>
                <c:pt idx="3367">
                  <c:v>9999673.3999974914</c:v>
                </c:pt>
                <c:pt idx="3368">
                  <c:v>9999673.5999974906</c:v>
                </c:pt>
                <c:pt idx="3369">
                  <c:v>9999673.7999974899</c:v>
                </c:pt>
                <c:pt idx="3370">
                  <c:v>9999673.9999974892</c:v>
                </c:pt>
                <c:pt idx="3371">
                  <c:v>9999674.1999974884</c:v>
                </c:pt>
                <c:pt idx="3372">
                  <c:v>9999674.3999974877</c:v>
                </c:pt>
                <c:pt idx="3373">
                  <c:v>9999674.5999974869</c:v>
                </c:pt>
                <c:pt idx="3374">
                  <c:v>9999674.7999974862</c:v>
                </c:pt>
                <c:pt idx="3375">
                  <c:v>9999674.9999974854</c:v>
                </c:pt>
                <c:pt idx="3376">
                  <c:v>9999675.1999974847</c:v>
                </c:pt>
                <c:pt idx="3377">
                  <c:v>9999675.3999974839</c:v>
                </c:pt>
                <c:pt idx="3378">
                  <c:v>9999675.5999974832</c:v>
                </c:pt>
                <c:pt idx="3379">
                  <c:v>9999675.7999974824</c:v>
                </c:pt>
                <c:pt idx="3380">
                  <c:v>9999675.9999974817</c:v>
                </c:pt>
                <c:pt idx="3381">
                  <c:v>9999676.199997481</c:v>
                </c:pt>
                <c:pt idx="3382">
                  <c:v>9999676.3999974802</c:v>
                </c:pt>
                <c:pt idx="3383">
                  <c:v>9999676.5999974795</c:v>
                </c:pt>
                <c:pt idx="3384">
                  <c:v>9999676.7999974787</c:v>
                </c:pt>
                <c:pt idx="3385">
                  <c:v>9999676.999997478</c:v>
                </c:pt>
                <c:pt idx="3386">
                  <c:v>9999677.1999974772</c:v>
                </c:pt>
                <c:pt idx="3387">
                  <c:v>9999677.3999974765</c:v>
                </c:pt>
                <c:pt idx="3388">
                  <c:v>9999677.5999974757</c:v>
                </c:pt>
                <c:pt idx="3389">
                  <c:v>9999677.799997475</c:v>
                </c:pt>
                <c:pt idx="3390">
                  <c:v>9999677.9999974743</c:v>
                </c:pt>
                <c:pt idx="3391">
                  <c:v>9999678.1999974735</c:v>
                </c:pt>
                <c:pt idx="3392">
                  <c:v>9999678.3999974728</c:v>
                </c:pt>
                <c:pt idx="3393">
                  <c:v>9999678.599997472</c:v>
                </c:pt>
                <c:pt idx="3394">
                  <c:v>9999678.7999974713</c:v>
                </c:pt>
                <c:pt idx="3395">
                  <c:v>9999678.9999974705</c:v>
                </c:pt>
                <c:pt idx="3396">
                  <c:v>9999679.1999974698</c:v>
                </c:pt>
                <c:pt idx="3397">
                  <c:v>9999679.399997469</c:v>
                </c:pt>
                <c:pt idx="3398">
                  <c:v>9999679.5999974683</c:v>
                </c:pt>
                <c:pt idx="3399">
                  <c:v>9999679.7999974675</c:v>
                </c:pt>
                <c:pt idx="3400">
                  <c:v>9999679.9999974668</c:v>
                </c:pt>
                <c:pt idx="3401">
                  <c:v>9999680.1999974661</c:v>
                </c:pt>
                <c:pt idx="3402">
                  <c:v>9999680.3999974653</c:v>
                </c:pt>
                <c:pt idx="3403">
                  <c:v>9999680.5999974646</c:v>
                </c:pt>
                <c:pt idx="3404">
                  <c:v>9999680.7999974638</c:v>
                </c:pt>
                <c:pt idx="3405">
                  <c:v>9999680.9999974631</c:v>
                </c:pt>
                <c:pt idx="3406">
                  <c:v>9999681.1999974623</c:v>
                </c:pt>
                <c:pt idx="3407">
                  <c:v>9999681.3999974616</c:v>
                </c:pt>
                <c:pt idx="3408">
                  <c:v>9999681.5999974608</c:v>
                </c:pt>
                <c:pt idx="3409">
                  <c:v>9999681.7999974601</c:v>
                </c:pt>
                <c:pt idx="3410">
                  <c:v>9999681.9999974594</c:v>
                </c:pt>
                <c:pt idx="3411">
                  <c:v>9999682.1999974586</c:v>
                </c:pt>
                <c:pt idx="3412">
                  <c:v>9999682.3999974579</c:v>
                </c:pt>
                <c:pt idx="3413">
                  <c:v>9999682.5999974571</c:v>
                </c:pt>
                <c:pt idx="3414">
                  <c:v>9999682.7999974564</c:v>
                </c:pt>
                <c:pt idx="3415">
                  <c:v>9999682.9999974556</c:v>
                </c:pt>
                <c:pt idx="3416">
                  <c:v>9999683.1999974549</c:v>
                </c:pt>
                <c:pt idx="3417">
                  <c:v>9999683.3999974541</c:v>
                </c:pt>
                <c:pt idx="3418">
                  <c:v>9999683.5999974534</c:v>
                </c:pt>
                <c:pt idx="3419">
                  <c:v>9999683.7999974526</c:v>
                </c:pt>
                <c:pt idx="3420">
                  <c:v>9999683.9999974519</c:v>
                </c:pt>
                <c:pt idx="3421">
                  <c:v>9999684.1999974512</c:v>
                </c:pt>
                <c:pt idx="3422">
                  <c:v>9999684.3999974504</c:v>
                </c:pt>
                <c:pt idx="3423">
                  <c:v>9999684.5999974497</c:v>
                </c:pt>
                <c:pt idx="3424">
                  <c:v>9999684.7999974489</c:v>
                </c:pt>
                <c:pt idx="3425">
                  <c:v>9999684.9999974482</c:v>
                </c:pt>
                <c:pt idx="3426">
                  <c:v>9999685.1999974474</c:v>
                </c:pt>
                <c:pt idx="3427">
                  <c:v>9999685.3999974467</c:v>
                </c:pt>
                <c:pt idx="3428">
                  <c:v>9999685.5999974459</c:v>
                </c:pt>
                <c:pt idx="3429">
                  <c:v>9999685.7999974452</c:v>
                </c:pt>
                <c:pt idx="3430">
                  <c:v>9999685.9999974445</c:v>
                </c:pt>
                <c:pt idx="3431">
                  <c:v>9999686.1999974437</c:v>
                </c:pt>
                <c:pt idx="3432">
                  <c:v>9999686.399997443</c:v>
                </c:pt>
                <c:pt idx="3433">
                  <c:v>9999686.5999974422</c:v>
                </c:pt>
                <c:pt idx="3434">
                  <c:v>9999686.7999974415</c:v>
                </c:pt>
                <c:pt idx="3435">
                  <c:v>9999686.9999974407</c:v>
                </c:pt>
                <c:pt idx="3436">
                  <c:v>9999687.19999744</c:v>
                </c:pt>
                <c:pt idx="3437">
                  <c:v>9999687.3999974392</c:v>
                </c:pt>
                <c:pt idx="3438">
                  <c:v>9999687.5999974385</c:v>
                </c:pt>
                <c:pt idx="3439">
                  <c:v>9999687.7999974377</c:v>
                </c:pt>
                <c:pt idx="3440">
                  <c:v>9999687.999997437</c:v>
                </c:pt>
                <c:pt idx="3441">
                  <c:v>9999688.1999974363</c:v>
                </c:pt>
                <c:pt idx="3442">
                  <c:v>9999688.3999974355</c:v>
                </c:pt>
                <c:pt idx="3443">
                  <c:v>9999688.5999974348</c:v>
                </c:pt>
                <c:pt idx="3444">
                  <c:v>9999688.799997434</c:v>
                </c:pt>
                <c:pt idx="3445">
                  <c:v>9999688.9999974333</c:v>
                </c:pt>
                <c:pt idx="3446">
                  <c:v>9999689.1999974325</c:v>
                </c:pt>
                <c:pt idx="3447">
                  <c:v>9999689.3999974318</c:v>
                </c:pt>
                <c:pt idx="3448">
                  <c:v>9999689.599997431</c:v>
                </c:pt>
                <c:pt idx="3449">
                  <c:v>9999689.7999974303</c:v>
                </c:pt>
                <c:pt idx="3450">
                  <c:v>9999689.9999974295</c:v>
                </c:pt>
                <c:pt idx="3451">
                  <c:v>9999690.1999974288</c:v>
                </c:pt>
                <c:pt idx="3452">
                  <c:v>9999690.3999974281</c:v>
                </c:pt>
                <c:pt idx="3453">
                  <c:v>9999690.5999974273</c:v>
                </c:pt>
                <c:pt idx="3454">
                  <c:v>9999690.7999974266</c:v>
                </c:pt>
                <c:pt idx="3455">
                  <c:v>9999690.9999974258</c:v>
                </c:pt>
                <c:pt idx="3456">
                  <c:v>9999691.1999974251</c:v>
                </c:pt>
                <c:pt idx="3457">
                  <c:v>9999691.3999974243</c:v>
                </c:pt>
                <c:pt idx="3458">
                  <c:v>9999691.5999974236</c:v>
                </c:pt>
                <c:pt idx="3459">
                  <c:v>9999691.7999974228</c:v>
                </c:pt>
                <c:pt idx="3460">
                  <c:v>9999691.9999974221</c:v>
                </c:pt>
                <c:pt idx="3461">
                  <c:v>9999692.1999974214</c:v>
                </c:pt>
                <c:pt idx="3462">
                  <c:v>9999692.3999974206</c:v>
                </c:pt>
                <c:pt idx="3463">
                  <c:v>9999692.5999974199</c:v>
                </c:pt>
                <c:pt idx="3464">
                  <c:v>9999692.7999974191</c:v>
                </c:pt>
                <c:pt idx="3465">
                  <c:v>9999692.9999974184</c:v>
                </c:pt>
                <c:pt idx="3466">
                  <c:v>9999693.1999974176</c:v>
                </c:pt>
                <c:pt idx="3467">
                  <c:v>9999693.3999974169</c:v>
                </c:pt>
                <c:pt idx="3468">
                  <c:v>9999693.5999974161</c:v>
                </c:pt>
                <c:pt idx="3469">
                  <c:v>9999693.7999974154</c:v>
                </c:pt>
                <c:pt idx="3470">
                  <c:v>9999693.9999974146</c:v>
                </c:pt>
                <c:pt idx="3471">
                  <c:v>9999694.1999974139</c:v>
                </c:pt>
                <c:pt idx="3472">
                  <c:v>9999694.3999974132</c:v>
                </c:pt>
                <c:pt idx="3473">
                  <c:v>9999694.5999974124</c:v>
                </c:pt>
                <c:pt idx="3474">
                  <c:v>9999694.7999974117</c:v>
                </c:pt>
                <c:pt idx="3475">
                  <c:v>9999694.9999974109</c:v>
                </c:pt>
                <c:pt idx="3476">
                  <c:v>9999695.1999974102</c:v>
                </c:pt>
                <c:pt idx="3477">
                  <c:v>9999695.3999974094</c:v>
                </c:pt>
                <c:pt idx="3478">
                  <c:v>9999695.5999974087</c:v>
                </c:pt>
                <c:pt idx="3479">
                  <c:v>9999695.7999974079</c:v>
                </c:pt>
                <c:pt idx="3480">
                  <c:v>9999695.9999974072</c:v>
                </c:pt>
                <c:pt idx="3481">
                  <c:v>9999696.1999974065</c:v>
                </c:pt>
                <c:pt idx="3482">
                  <c:v>9999696.3999974057</c:v>
                </c:pt>
                <c:pt idx="3483">
                  <c:v>9999696.599997405</c:v>
                </c:pt>
                <c:pt idx="3484">
                  <c:v>9999696.7999974042</c:v>
                </c:pt>
                <c:pt idx="3485">
                  <c:v>9999696.9999974035</c:v>
                </c:pt>
                <c:pt idx="3486">
                  <c:v>9999697.1999974027</c:v>
                </c:pt>
                <c:pt idx="3487">
                  <c:v>9999697.399997402</c:v>
                </c:pt>
                <c:pt idx="3488">
                  <c:v>9999697.5999974012</c:v>
                </c:pt>
                <c:pt idx="3489">
                  <c:v>9999697.7999974005</c:v>
                </c:pt>
                <c:pt idx="3490">
                  <c:v>9999697.9999973997</c:v>
                </c:pt>
                <c:pt idx="3491">
                  <c:v>9999698.199997399</c:v>
                </c:pt>
                <c:pt idx="3492">
                  <c:v>9999698.3999973983</c:v>
                </c:pt>
                <c:pt idx="3493">
                  <c:v>9999698.5999973975</c:v>
                </c:pt>
                <c:pt idx="3494">
                  <c:v>9999698.7999973968</c:v>
                </c:pt>
                <c:pt idx="3495">
                  <c:v>9999698.999997396</c:v>
                </c:pt>
                <c:pt idx="3496">
                  <c:v>9999699.1999973953</c:v>
                </c:pt>
                <c:pt idx="3497">
                  <c:v>9999699.3999973945</c:v>
                </c:pt>
                <c:pt idx="3498">
                  <c:v>9999699.5999973938</c:v>
                </c:pt>
                <c:pt idx="3499">
                  <c:v>9999699.799997393</c:v>
                </c:pt>
                <c:pt idx="3500">
                  <c:v>9999699.9999973923</c:v>
                </c:pt>
                <c:pt idx="3501">
                  <c:v>9999700.1999973916</c:v>
                </c:pt>
                <c:pt idx="3502">
                  <c:v>9999700.3999973908</c:v>
                </c:pt>
                <c:pt idx="3503">
                  <c:v>9999700.5999973901</c:v>
                </c:pt>
                <c:pt idx="3504">
                  <c:v>9999700.7999973893</c:v>
                </c:pt>
                <c:pt idx="3505">
                  <c:v>9999700.9999973886</c:v>
                </c:pt>
                <c:pt idx="3506">
                  <c:v>9999701.1999973878</c:v>
                </c:pt>
                <c:pt idx="3507">
                  <c:v>9999701.3999973871</c:v>
                </c:pt>
                <c:pt idx="3508">
                  <c:v>9999701.5999973863</c:v>
                </c:pt>
                <c:pt idx="3509">
                  <c:v>9999701.7999973856</c:v>
                </c:pt>
                <c:pt idx="3510">
                  <c:v>9999701.9999973848</c:v>
                </c:pt>
                <c:pt idx="3511">
                  <c:v>9999702.1999973841</c:v>
                </c:pt>
                <c:pt idx="3512">
                  <c:v>9999702.3999973834</c:v>
                </c:pt>
                <c:pt idx="3513">
                  <c:v>9999702.5999973826</c:v>
                </c:pt>
                <c:pt idx="3514">
                  <c:v>9999702.7999973819</c:v>
                </c:pt>
                <c:pt idx="3515">
                  <c:v>9999702.9999973811</c:v>
                </c:pt>
                <c:pt idx="3516">
                  <c:v>9999703.1999973804</c:v>
                </c:pt>
                <c:pt idx="3517">
                  <c:v>9999703.3999973796</c:v>
                </c:pt>
                <c:pt idx="3518">
                  <c:v>9999703.5999973789</c:v>
                </c:pt>
                <c:pt idx="3519">
                  <c:v>9999703.7999973781</c:v>
                </c:pt>
                <c:pt idx="3520">
                  <c:v>9999703.9999973774</c:v>
                </c:pt>
                <c:pt idx="3521">
                  <c:v>9999704.1999973767</c:v>
                </c:pt>
                <c:pt idx="3522">
                  <c:v>9999704.3999973759</c:v>
                </c:pt>
                <c:pt idx="3523">
                  <c:v>9999704.5999973752</c:v>
                </c:pt>
                <c:pt idx="3524">
                  <c:v>9999704.7999973744</c:v>
                </c:pt>
                <c:pt idx="3525">
                  <c:v>9999704.9999973737</c:v>
                </c:pt>
                <c:pt idx="3526">
                  <c:v>9999705.1999973729</c:v>
                </c:pt>
                <c:pt idx="3527">
                  <c:v>9999705.3999973722</c:v>
                </c:pt>
                <c:pt idx="3528">
                  <c:v>9999705.5999973714</c:v>
                </c:pt>
                <c:pt idx="3529">
                  <c:v>9999705.7999973707</c:v>
                </c:pt>
                <c:pt idx="3530">
                  <c:v>9999705.9999973699</c:v>
                </c:pt>
                <c:pt idx="3531">
                  <c:v>9999706.1999973692</c:v>
                </c:pt>
                <c:pt idx="3532">
                  <c:v>9999706.3999973685</c:v>
                </c:pt>
                <c:pt idx="3533">
                  <c:v>9999706.5999973677</c:v>
                </c:pt>
                <c:pt idx="3534">
                  <c:v>9999706.799997367</c:v>
                </c:pt>
                <c:pt idx="3535">
                  <c:v>9999706.9999973662</c:v>
                </c:pt>
                <c:pt idx="3536">
                  <c:v>9999707.1999973655</c:v>
                </c:pt>
                <c:pt idx="3537">
                  <c:v>9999707.3999973647</c:v>
                </c:pt>
                <c:pt idx="3538">
                  <c:v>9999707.599997364</c:v>
                </c:pt>
                <c:pt idx="3539">
                  <c:v>9999707.7999973632</c:v>
                </c:pt>
                <c:pt idx="3540">
                  <c:v>9999707.9999973625</c:v>
                </c:pt>
                <c:pt idx="3541">
                  <c:v>9999708.1999973617</c:v>
                </c:pt>
                <c:pt idx="3542">
                  <c:v>9999708.399997361</c:v>
                </c:pt>
                <c:pt idx="3543">
                  <c:v>9999708.5999973603</c:v>
                </c:pt>
                <c:pt idx="3544">
                  <c:v>9999708.7999973595</c:v>
                </c:pt>
                <c:pt idx="3545">
                  <c:v>9999708.9999973588</c:v>
                </c:pt>
                <c:pt idx="3546">
                  <c:v>9999709.199997358</c:v>
                </c:pt>
                <c:pt idx="3547">
                  <c:v>9999709.3999973573</c:v>
                </c:pt>
                <c:pt idx="3548">
                  <c:v>9999709.5999973565</c:v>
                </c:pt>
                <c:pt idx="3549">
                  <c:v>9999709.7999973558</c:v>
                </c:pt>
                <c:pt idx="3550">
                  <c:v>9999709.999997355</c:v>
                </c:pt>
                <c:pt idx="3551">
                  <c:v>9999710.1999973543</c:v>
                </c:pt>
                <c:pt idx="3552">
                  <c:v>9999710.3999973536</c:v>
                </c:pt>
                <c:pt idx="3553">
                  <c:v>9999710.5999973528</c:v>
                </c:pt>
                <c:pt idx="3554">
                  <c:v>9999710.7999973521</c:v>
                </c:pt>
                <c:pt idx="3555">
                  <c:v>9999710.9999973513</c:v>
                </c:pt>
                <c:pt idx="3556">
                  <c:v>9999711.1999973506</c:v>
                </c:pt>
                <c:pt idx="3557">
                  <c:v>9999711.3999973498</c:v>
                </c:pt>
                <c:pt idx="3558">
                  <c:v>9999711.5999973491</c:v>
                </c:pt>
                <c:pt idx="3559">
                  <c:v>9999711.7999973483</c:v>
                </c:pt>
                <c:pt idx="3560">
                  <c:v>9999711.9999973476</c:v>
                </c:pt>
                <c:pt idx="3561">
                  <c:v>9999712.1999973468</c:v>
                </c:pt>
                <c:pt idx="3562">
                  <c:v>9999712.3999973461</c:v>
                </c:pt>
                <c:pt idx="3563">
                  <c:v>9999712.5999973454</c:v>
                </c:pt>
                <c:pt idx="3564">
                  <c:v>9999712.7999973446</c:v>
                </c:pt>
                <c:pt idx="3565">
                  <c:v>9999712.9999973439</c:v>
                </c:pt>
                <c:pt idx="3566">
                  <c:v>9999713.1999973431</c:v>
                </c:pt>
                <c:pt idx="3567">
                  <c:v>9999713.3999973424</c:v>
                </c:pt>
                <c:pt idx="3568">
                  <c:v>9999713.5999973416</c:v>
                </c:pt>
                <c:pt idx="3569">
                  <c:v>9999713.7999973409</c:v>
                </c:pt>
                <c:pt idx="3570">
                  <c:v>9999713.9999973401</c:v>
                </c:pt>
                <c:pt idx="3571">
                  <c:v>9999714.1999973394</c:v>
                </c:pt>
                <c:pt idx="3572">
                  <c:v>9999714.3999973387</c:v>
                </c:pt>
                <c:pt idx="3573">
                  <c:v>9999714.5999973379</c:v>
                </c:pt>
                <c:pt idx="3574">
                  <c:v>9999714.7999973372</c:v>
                </c:pt>
                <c:pt idx="3575">
                  <c:v>9999714.9999973364</c:v>
                </c:pt>
                <c:pt idx="3576">
                  <c:v>9999715.1999973357</c:v>
                </c:pt>
                <c:pt idx="3577">
                  <c:v>9999715.3999973349</c:v>
                </c:pt>
                <c:pt idx="3578">
                  <c:v>9999715.5999973342</c:v>
                </c:pt>
                <c:pt idx="3579">
                  <c:v>9999715.7999973334</c:v>
                </c:pt>
                <c:pt idx="3580">
                  <c:v>9999715.9999973327</c:v>
                </c:pt>
                <c:pt idx="3581">
                  <c:v>9999716.1999973319</c:v>
                </c:pt>
                <c:pt idx="3582">
                  <c:v>9999716.3999973312</c:v>
                </c:pt>
                <c:pt idx="3583">
                  <c:v>9999716.5999973305</c:v>
                </c:pt>
                <c:pt idx="3584">
                  <c:v>9999716.7999973297</c:v>
                </c:pt>
                <c:pt idx="3585">
                  <c:v>9999716.999997329</c:v>
                </c:pt>
                <c:pt idx="3586">
                  <c:v>9999717.1999973282</c:v>
                </c:pt>
                <c:pt idx="3587">
                  <c:v>9999717.3999973275</c:v>
                </c:pt>
                <c:pt idx="3588">
                  <c:v>9999717.5999973267</c:v>
                </c:pt>
                <c:pt idx="3589">
                  <c:v>9999717.799997326</c:v>
                </c:pt>
                <c:pt idx="3590">
                  <c:v>9999717.9999973252</c:v>
                </c:pt>
                <c:pt idx="3591">
                  <c:v>9999718.1999973245</c:v>
                </c:pt>
                <c:pt idx="3592">
                  <c:v>9999718.3999973238</c:v>
                </c:pt>
                <c:pt idx="3593">
                  <c:v>9999718.599997323</c:v>
                </c:pt>
                <c:pt idx="3594">
                  <c:v>9999718.7999973223</c:v>
                </c:pt>
                <c:pt idx="3595">
                  <c:v>9999718.9999973215</c:v>
                </c:pt>
                <c:pt idx="3596">
                  <c:v>9999719.1999973208</c:v>
                </c:pt>
                <c:pt idx="3597">
                  <c:v>9999719.39999732</c:v>
                </c:pt>
                <c:pt idx="3598">
                  <c:v>9999719.5999973193</c:v>
                </c:pt>
                <c:pt idx="3599">
                  <c:v>9999719.7999973185</c:v>
                </c:pt>
                <c:pt idx="3600">
                  <c:v>9999719.9999973178</c:v>
                </c:pt>
                <c:pt idx="3601">
                  <c:v>9999720.199997317</c:v>
                </c:pt>
                <c:pt idx="3602">
                  <c:v>9999720.3999973163</c:v>
                </c:pt>
                <c:pt idx="3603">
                  <c:v>9999720.5999973156</c:v>
                </c:pt>
                <c:pt idx="3604">
                  <c:v>9999720.7999973148</c:v>
                </c:pt>
                <c:pt idx="3605">
                  <c:v>9999720.9999973141</c:v>
                </c:pt>
                <c:pt idx="3606">
                  <c:v>9999721.1999973133</c:v>
                </c:pt>
                <c:pt idx="3607">
                  <c:v>9999721.3999973126</c:v>
                </c:pt>
                <c:pt idx="3608">
                  <c:v>9999721.5999973118</c:v>
                </c:pt>
                <c:pt idx="3609">
                  <c:v>9999721.7999973111</c:v>
                </c:pt>
                <c:pt idx="3610">
                  <c:v>9999721.9999973103</c:v>
                </c:pt>
                <c:pt idx="3611">
                  <c:v>9999722.1999973096</c:v>
                </c:pt>
                <c:pt idx="3612">
                  <c:v>9999722.3999973089</c:v>
                </c:pt>
                <c:pt idx="3613">
                  <c:v>9999722.5999973081</c:v>
                </c:pt>
                <c:pt idx="3614">
                  <c:v>9999722.7999973074</c:v>
                </c:pt>
                <c:pt idx="3615">
                  <c:v>9999722.9999973066</c:v>
                </c:pt>
                <c:pt idx="3616">
                  <c:v>9999723.1999973059</c:v>
                </c:pt>
                <c:pt idx="3617">
                  <c:v>9999723.3999973051</c:v>
                </c:pt>
                <c:pt idx="3618">
                  <c:v>9999723.5999973044</c:v>
                </c:pt>
                <c:pt idx="3619">
                  <c:v>9999723.7999973036</c:v>
                </c:pt>
                <c:pt idx="3620">
                  <c:v>9999723.9999973029</c:v>
                </c:pt>
                <c:pt idx="3621">
                  <c:v>9999724.1999973021</c:v>
                </c:pt>
                <c:pt idx="3622">
                  <c:v>9999724.3999973014</c:v>
                </c:pt>
                <c:pt idx="3623">
                  <c:v>9999724.5999973007</c:v>
                </c:pt>
                <c:pt idx="3624">
                  <c:v>9999724.7999972999</c:v>
                </c:pt>
                <c:pt idx="3625">
                  <c:v>9999724.9999972992</c:v>
                </c:pt>
                <c:pt idx="3626">
                  <c:v>9999725.1999972984</c:v>
                </c:pt>
                <c:pt idx="3627">
                  <c:v>9999725.3999972977</c:v>
                </c:pt>
                <c:pt idx="3628">
                  <c:v>9999725.5999972969</c:v>
                </c:pt>
                <c:pt idx="3629">
                  <c:v>9999725.7999972962</c:v>
                </c:pt>
                <c:pt idx="3630">
                  <c:v>9999725.9999972954</c:v>
                </c:pt>
                <c:pt idx="3631">
                  <c:v>9999726.1999972947</c:v>
                </c:pt>
                <c:pt idx="3632">
                  <c:v>9999726.3999972939</c:v>
                </c:pt>
                <c:pt idx="3633">
                  <c:v>9999726.5999972932</c:v>
                </c:pt>
                <c:pt idx="3634">
                  <c:v>9999726.7999972925</c:v>
                </c:pt>
                <c:pt idx="3635">
                  <c:v>9999726.9999972917</c:v>
                </c:pt>
                <c:pt idx="3636">
                  <c:v>9999727.199997291</c:v>
                </c:pt>
                <c:pt idx="3637">
                  <c:v>9999727.3999972902</c:v>
                </c:pt>
                <c:pt idx="3638">
                  <c:v>9999727.5999972895</c:v>
                </c:pt>
                <c:pt idx="3639">
                  <c:v>9999727.7999972887</c:v>
                </c:pt>
                <c:pt idx="3640">
                  <c:v>9999727.999997288</c:v>
                </c:pt>
                <c:pt idx="3641">
                  <c:v>9999728.1999972872</c:v>
                </c:pt>
                <c:pt idx="3642">
                  <c:v>9999728.3999972865</c:v>
                </c:pt>
                <c:pt idx="3643">
                  <c:v>9999728.5999972858</c:v>
                </c:pt>
                <c:pt idx="3644">
                  <c:v>9999728.799997285</c:v>
                </c:pt>
                <c:pt idx="3645">
                  <c:v>9999728.9999972843</c:v>
                </c:pt>
                <c:pt idx="3646">
                  <c:v>9999729.1999972835</c:v>
                </c:pt>
                <c:pt idx="3647">
                  <c:v>9999729.3999972828</c:v>
                </c:pt>
                <c:pt idx="3648">
                  <c:v>9999729.599997282</c:v>
                </c:pt>
                <c:pt idx="3649">
                  <c:v>9999729.7999972813</c:v>
                </c:pt>
                <c:pt idx="3650">
                  <c:v>9999729.9999972805</c:v>
                </c:pt>
                <c:pt idx="3651">
                  <c:v>9999730.1999972798</c:v>
                </c:pt>
                <c:pt idx="3652">
                  <c:v>9999730.399997279</c:v>
                </c:pt>
                <c:pt idx="3653">
                  <c:v>9999730.5999972783</c:v>
                </c:pt>
                <c:pt idx="3654">
                  <c:v>9999730.7999972776</c:v>
                </c:pt>
                <c:pt idx="3655">
                  <c:v>9999730.9999972768</c:v>
                </c:pt>
                <c:pt idx="3656">
                  <c:v>9999731.1999972761</c:v>
                </c:pt>
                <c:pt idx="3657">
                  <c:v>9999731.3999972753</c:v>
                </c:pt>
                <c:pt idx="3658">
                  <c:v>9999731.5999972746</c:v>
                </c:pt>
                <c:pt idx="3659">
                  <c:v>9999731.7999972738</c:v>
                </c:pt>
                <c:pt idx="3660">
                  <c:v>9999731.9999972731</c:v>
                </c:pt>
                <c:pt idx="3661">
                  <c:v>9999732.1999972723</c:v>
                </c:pt>
                <c:pt idx="3662">
                  <c:v>9999732.3999972716</c:v>
                </c:pt>
                <c:pt idx="3663">
                  <c:v>9999732.5999972709</c:v>
                </c:pt>
                <c:pt idx="3664">
                  <c:v>9999732.7999972701</c:v>
                </c:pt>
                <c:pt idx="3665">
                  <c:v>9999732.9999972694</c:v>
                </c:pt>
                <c:pt idx="3666">
                  <c:v>9999733.1999972686</c:v>
                </c:pt>
                <c:pt idx="3667">
                  <c:v>9999733.3999972679</c:v>
                </c:pt>
                <c:pt idx="3668">
                  <c:v>9999733.5999972671</c:v>
                </c:pt>
                <c:pt idx="3669">
                  <c:v>9999733.7999972664</c:v>
                </c:pt>
                <c:pt idx="3670">
                  <c:v>9999733.9999972656</c:v>
                </c:pt>
                <c:pt idx="3671">
                  <c:v>9999734.1999972649</c:v>
                </c:pt>
                <c:pt idx="3672">
                  <c:v>9999734.3999972641</c:v>
                </c:pt>
                <c:pt idx="3673">
                  <c:v>9999734.5999972634</c:v>
                </c:pt>
                <c:pt idx="3674">
                  <c:v>9999734.7999972627</c:v>
                </c:pt>
                <c:pt idx="3675">
                  <c:v>9999734.9999972619</c:v>
                </c:pt>
                <c:pt idx="3676">
                  <c:v>9999735.1999972612</c:v>
                </c:pt>
                <c:pt idx="3677">
                  <c:v>9999735.3999972604</c:v>
                </c:pt>
                <c:pt idx="3678">
                  <c:v>9999735.5999972597</c:v>
                </c:pt>
                <c:pt idx="3679">
                  <c:v>9999735.7999972589</c:v>
                </c:pt>
                <c:pt idx="3680">
                  <c:v>9999735.9999972582</c:v>
                </c:pt>
                <c:pt idx="3681">
                  <c:v>9999736.1999972574</c:v>
                </c:pt>
                <c:pt idx="3682">
                  <c:v>9999736.3999972567</c:v>
                </c:pt>
                <c:pt idx="3683">
                  <c:v>9999736.599997256</c:v>
                </c:pt>
                <c:pt idx="3684">
                  <c:v>9999736.7999972552</c:v>
                </c:pt>
                <c:pt idx="3685">
                  <c:v>9999736.9999972545</c:v>
                </c:pt>
                <c:pt idx="3686">
                  <c:v>9999737.1999972537</c:v>
                </c:pt>
                <c:pt idx="3687">
                  <c:v>9999737.399997253</c:v>
                </c:pt>
                <c:pt idx="3688">
                  <c:v>9999737.5999972522</c:v>
                </c:pt>
                <c:pt idx="3689">
                  <c:v>9999737.7999972515</c:v>
                </c:pt>
                <c:pt idx="3690">
                  <c:v>9999737.9999972507</c:v>
                </c:pt>
                <c:pt idx="3691">
                  <c:v>9999738.19999725</c:v>
                </c:pt>
                <c:pt idx="3692">
                  <c:v>9999738.3999972492</c:v>
                </c:pt>
                <c:pt idx="3693">
                  <c:v>9999738.5999972485</c:v>
                </c:pt>
                <c:pt idx="3694">
                  <c:v>9999738.7999972478</c:v>
                </c:pt>
                <c:pt idx="3695">
                  <c:v>9999738.999997247</c:v>
                </c:pt>
                <c:pt idx="3696">
                  <c:v>9999739.1999972463</c:v>
                </c:pt>
                <c:pt idx="3697">
                  <c:v>9999739.3999972455</c:v>
                </c:pt>
                <c:pt idx="3698">
                  <c:v>9999739.5999972448</c:v>
                </c:pt>
                <c:pt idx="3699">
                  <c:v>9999739.799997244</c:v>
                </c:pt>
                <c:pt idx="3700">
                  <c:v>9999739.9999972433</c:v>
                </c:pt>
                <c:pt idx="3701">
                  <c:v>9999740.1999972425</c:v>
                </c:pt>
                <c:pt idx="3702">
                  <c:v>9999740.3999972418</c:v>
                </c:pt>
                <c:pt idx="3703">
                  <c:v>9999740.5999972411</c:v>
                </c:pt>
                <c:pt idx="3704">
                  <c:v>9999740.7999972403</c:v>
                </c:pt>
                <c:pt idx="3705">
                  <c:v>9999740.9999972396</c:v>
                </c:pt>
                <c:pt idx="3706">
                  <c:v>9999741.1999972388</c:v>
                </c:pt>
                <c:pt idx="3707">
                  <c:v>9999741.3999972381</c:v>
                </c:pt>
                <c:pt idx="3708">
                  <c:v>9999741.5999972373</c:v>
                </c:pt>
                <c:pt idx="3709">
                  <c:v>9999741.7999972366</c:v>
                </c:pt>
                <c:pt idx="3710">
                  <c:v>9999741.9999972358</c:v>
                </c:pt>
                <c:pt idx="3711">
                  <c:v>9999742.1999972351</c:v>
                </c:pt>
                <c:pt idx="3712">
                  <c:v>9999742.3999972343</c:v>
                </c:pt>
                <c:pt idx="3713">
                  <c:v>9999742.5999972336</c:v>
                </c:pt>
                <c:pt idx="3714">
                  <c:v>9999742.7999972329</c:v>
                </c:pt>
                <c:pt idx="3715">
                  <c:v>9999742.9999972321</c:v>
                </c:pt>
                <c:pt idx="3716">
                  <c:v>9999743.1999972314</c:v>
                </c:pt>
                <c:pt idx="3717">
                  <c:v>9999743.3999972306</c:v>
                </c:pt>
                <c:pt idx="3718">
                  <c:v>9999743.5999972299</c:v>
                </c:pt>
                <c:pt idx="3719">
                  <c:v>9999743.7999972291</c:v>
                </c:pt>
                <c:pt idx="3720">
                  <c:v>9999743.9999972284</c:v>
                </c:pt>
                <c:pt idx="3721">
                  <c:v>9999744.1999972276</c:v>
                </c:pt>
                <c:pt idx="3722">
                  <c:v>9999744.3999972269</c:v>
                </c:pt>
                <c:pt idx="3723">
                  <c:v>9999744.5999972261</c:v>
                </c:pt>
                <c:pt idx="3724">
                  <c:v>9999744.7999972254</c:v>
                </c:pt>
                <c:pt idx="3725">
                  <c:v>9999744.9999972247</c:v>
                </c:pt>
                <c:pt idx="3726">
                  <c:v>9999745.1999972239</c:v>
                </c:pt>
                <c:pt idx="3727">
                  <c:v>9999745.3999972232</c:v>
                </c:pt>
                <c:pt idx="3728">
                  <c:v>9999745.5999972224</c:v>
                </c:pt>
                <c:pt idx="3729">
                  <c:v>9999745.7999972217</c:v>
                </c:pt>
                <c:pt idx="3730">
                  <c:v>9999745.9999972209</c:v>
                </c:pt>
                <c:pt idx="3731">
                  <c:v>9999746.1999972202</c:v>
                </c:pt>
                <c:pt idx="3732">
                  <c:v>9999746.3999972194</c:v>
                </c:pt>
                <c:pt idx="3733">
                  <c:v>9999746.5999972187</c:v>
                </c:pt>
                <c:pt idx="3734">
                  <c:v>9999746.799997218</c:v>
                </c:pt>
                <c:pt idx="3735">
                  <c:v>9999746.9999972172</c:v>
                </c:pt>
                <c:pt idx="3736">
                  <c:v>9999747.1999972165</c:v>
                </c:pt>
                <c:pt idx="3737">
                  <c:v>9999747.3999972157</c:v>
                </c:pt>
                <c:pt idx="3738">
                  <c:v>9999747.599997215</c:v>
                </c:pt>
                <c:pt idx="3739">
                  <c:v>9999747.7999972142</c:v>
                </c:pt>
                <c:pt idx="3740">
                  <c:v>9999747.9999972135</c:v>
                </c:pt>
                <c:pt idx="3741">
                  <c:v>9999748.1999972127</c:v>
                </c:pt>
                <c:pt idx="3742">
                  <c:v>9999748.399997212</c:v>
                </c:pt>
                <c:pt idx="3743">
                  <c:v>9999748.5999972112</c:v>
                </c:pt>
                <c:pt idx="3744">
                  <c:v>9999748.7999972105</c:v>
                </c:pt>
                <c:pt idx="3745">
                  <c:v>9999748.9999972098</c:v>
                </c:pt>
                <c:pt idx="3746">
                  <c:v>9999749.199997209</c:v>
                </c:pt>
                <c:pt idx="3747">
                  <c:v>9999749.3999972083</c:v>
                </c:pt>
                <c:pt idx="3748">
                  <c:v>9999749.5999972075</c:v>
                </c:pt>
                <c:pt idx="3749">
                  <c:v>9999749.7999972068</c:v>
                </c:pt>
                <c:pt idx="3750">
                  <c:v>9999749.999997206</c:v>
                </c:pt>
                <c:pt idx="3751">
                  <c:v>9999750.1999972053</c:v>
                </c:pt>
                <c:pt idx="3752">
                  <c:v>9999750.3999972045</c:v>
                </c:pt>
                <c:pt idx="3753">
                  <c:v>9999750.5999972038</c:v>
                </c:pt>
                <c:pt idx="3754">
                  <c:v>9999750.7999972031</c:v>
                </c:pt>
                <c:pt idx="3755">
                  <c:v>9999750.9999972023</c:v>
                </c:pt>
                <c:pt idx="3756">
                  <c:v>9999751.1999972016</c:v>
                </c:pt>
                <c:pt idx="3757">
                  <c:v>9999751.3999972008</c:v>
                </c:pt>
                <c:pt idx="3758">
                  <c:v>9999751.5999972001</c:v>
                </c:pt>
                <c:pt idx="3759">
                  <c:v>9999751.7999971993</c:v>
                </c:pt>
                <c:pt idx="3760">
                  <c:v>9999751.9999971986</c:v>
                </c:pt>
                <c:pt idx="3761">
                  <c:v>9999752.1999971978</c:v>
                </c:pt>
                <c:pt idx="3762">
                  <c:v>9999752.3999971971</c:v>
                </c:pt>
                <c:pt idx="3763">
                  <c:v>9999752.5999971963</c:v>
                </c:pt>
                <c:pt idx="3764">
                  <c:v>9999752.7999971956</c:v>
                </c:pt>
                <c:pt idx="3765">
                  <c:v>9999752.9999971949</c:v>
                </c:pt>
                <c:pt idx="3766">
                  <c:v>9999753.1999971941</c:v>
                </c:pt>
                <c:pt idx="3767">
                  <c:v>9999753.3999971934</c:v>
                </c:pt>
                <c:pt idx="3768">
                  <c:v>9999753.5999971926</c:v>
                </c:pt>
                <c:pt idx="3769">
                  <c:v>9999753.7999971919</c:v>
                </c:pt>
                <c:pt idx="3770">
                  <c:v>9999753.9999971911</c:v>
                </c:pt>
                <c:pt idx="3771">
                  <c:v>9999754.1999971904</c:v>
                </c:pt>
                <c:pt idx="3772">
                  <c:v>9999754.3999971896</c:v>
                </c:pt>
                <c:pt idx="3773">
                  <c:v>9999754.5999971889</c:v>
                </c:pt>
                <c:pt idx="3774">
                  <c:v>9999754.7999971882</c:v>
                </c:pt>
                <c:pt idx="3775">
                  <c:v>9999754.9999971874</c:v>
                </c:pt>
                <c:pt idx="3776">
                  <c:v>9999755.1999971867</c:v>
                </c:pt>
                <c:pt idx="3777">
                  <c:v>9999755.3999971859</c:v>
                </c:pt>
                <c:pt idx="3778">
                  <c:v>9999755.5999971852</c:v>
                </c:pt>
                <c:pt idx="3779">
                  <c:v>9999755.7999971844</c:v>
                </c:pt>
                <c:pt idx="3780">
                  <c:v>9999755.9999971837</c:v>
                </c:pt>
                <c:pt idx="3781">
                  <c:v>9999756.1999971829</c:v>
                </c:pt>
                <c:pt idx="3782">
                  <c:v>9999756.3999971822</c:v>
                </c:pt>
                <c:pt idx="3783">
                  <c:v>9999756.5999971814</c:v>
                </c:pt>
                <c:pt idx="3784">
                  <c:v>9999756.7999971807</c:v>
                </c:pt>
                <c:pt idx="3785">
                  <c:v>9999756.99999718</c:v>
                </c:pt>
                <c:pt idx="3786">
                  <c:v>9999757.1999971792</c:v>
                </c:pt>
                <c:pt idx="3787">
                  <c:v>9999757.3999971785</c:v>
                </c:pt>
                <c:pt idx="3788">
                  <c:v>9999757.5999971777</c:v>
                </c:pt>
                <c:pt idx="3789">
                  <c:v>9999757.799997177</c:v>
                </c:pt>
                <c:pt idx="3790">
                  <c:v>9999757.9999971762</c:v>
                </c:pt>
                <c:pt idx="3791">
                  <c:v>9999758.1999971755</c:v>
                </c:pt>
                <c:pt idx="3792">
                  <c:v>9999758.3999971747</c:v>
                </c:pt>
                <c:pt idx="3793">
                  <c:v>9999758.599997174</c:v>
                </c:pt>
                <c:pt idx="3794">
                  <c:v>9999758.7999971732</c:v>
                </c:pt>
                <c:pt idx="3795">
                  <c:v>9999758.9999971725</c:v>
                </c:pt>
                <c:pt idx="3796">
                  <c:v>9999759.1999971718</c:v>
                </c:pt>
                <c:pt idx="3797">
                  <c:v>9999759.399997171</c:v>
                </c:pt>
                <c:pt idx="3798">
                  <c:v>9999759.5999971703</c:v>
                </c:pt>
                <c:pt idx="3799">
                  <c:v>9999759.7999971695</c:v>
                </c:pt>
                <c:pt idx="3800">
                  <c:v>9999759.9999971688</c:v>
                </c:pt>
                <c:pt idx="3801">
                  <c:v>9999760.199997168</c:v>
                </c:pt>
                <c:pt idx="3802">
                  <c:v>9999760.3999971673</c:v>
                </c:pt>
                <c:pt idx="3803">
                  <c:v>9999760.5999971665</c:v>
                </c:pt>
                <c:pt idx="3804">
                  <c:v>9999760.7999971658</c:v>
                </c:pt>
                <c:pt idx="3805">
                  <c:v>9999760.9999971651</c:v>
                </c:pt>
                <c:pt idx="3806">
                  <c:v>9999761.1999971643</c:v>
                </c:pt>
                <c:pt idx="3807">
                  <c:v>9999761.3999971636</c:v>
                </c:pt>
                <c:pt idx="3808">
                  <c:v>9999761.5999971628</c:v>
                </c:pt>
                <c:pt idx="3809">
                  <c:v>9999761.7999971621</c:v>
                </c:pt>
                <c:pt idx="3810">
                  <c:v>9999761.9999971613</c:v>
                </c:pt>
                <c:pt idx="3811">
                  <c:v>9999762.1999971606</c:v>
                </c:pt>
                <c:pt idx="3812">
                  <c:v>9999762.3999971598</c:v>
                </c:pt>
                <c:pt idx="3813">
                  <c:v>9999762.5999971591</c:v>
                </c:pt>
                <c:pt idx="3814">
                  <c:v>9999762.7999971583</c:v>
                </c:pt>
                <c:pt idx="3815">
                  <c:v>9999762.9999971576</c:v>
                </c:pt>
                <c:pt idx="3816">
                  <c:v>9999763.1999971569</c:v>
                </c:pt>
                <c:pt idx="3817">
                  <c:v>9999763.3999971561</c:v>
                </c:pt>
                <c:pt idx="3818">
                  <c:v>9999763.5999971554</c:v>
                </c:pt>
                <c:pt idx="3819">
                  <c:v>9999763.7999971546</c:v>
                </c:pt>
                <c:pt idx="3820">
                  <c:v>9999763.9999971539</c:v>
                </c:pt>
                <c:pt idx="3821">
                  <c:v>9999764.1999971531</c:v>
                </c:pt>
                <c:pt idx="3822">
                  <c:v>9999764.3999971524</c:v>
                </c:pt>
                <c:pt idx="3823">
                  <c:v>9999764.5999971516</c:v>
                </c:pt>
                <c:pt idx="3824">
                  <c:v>9999764.7999971509</c:v>
                </c:pt>
                <c:pt idx="3825">
                  <c:v>9999764.9999971502</c:v>
                </c:pt>
                <c:pt idx="3826">
                  <c:v>9999765.1999971494</c:v>
                </c:pt>
                <c:pt idx="3827">
                  <c:v>9999765.3999971487</c:v>
                </c:pt>
                <c:pt idx="3828">
                  <c:v>9999765.5999971479</c:v>
                </c:pt>
                <c:pt idx="3829">
                  <c:v>9999765.7999971472</c:v>
                </c:pt>
                <c:pt idx="3830">
                  <c:v>9999765.9999971464</c:v>
                </c:pt>
                <c:pt idx="3831">
                  <c:v>9999766.1999971457</c:v>
                </c:pt>
                <c:pt idx="3832">
                  <c:v>9999766.3999971449</c:v>
                </c:pt>
                <c:pt idx="3833">
                  <c:v>9999766.5999971442</c:v>
                </c:pt>
                <c:pt idx="3834">
                  <c:v>9999766.7999971434</c:v>
                </c:pt>
                <c:pt idx="3835">
                  <c:v>9999766.9999971427</c:v>
                </c:pt>
                <c:pt idx="3836">
                  <c:v>9999767.199997142</c:v>
                </c:pt>
                <c:pt idx="3837">
                  <c:v>9999767.3999971412</c:v>
                </c:pt>
                <c:pt idx="3838">
                  <c:v>9999767.5999971405</c:v>
                </c:pt>
                <c:pt idx="3839">
                  <c:v>9999767.7999971397</c:v>
                </c:pt>
                <c:pt idx="3840">
                  <c:v>9999767.999997139</c:v>
                </c:pt>
                <c:pt idx="3841">
                  <c:v>9999768.1999971382</c:v>
                </c:pt>
                <c:pt idx="3842">
                  <c:v>9999768.3999971375</c:v>
                </c:pt>
                <c:pt idx="3843">
                  <c:v>9999768.5999971367</c:v>
                </c:pt>
                <c:pt idx="3844">
                  <c:v>9999768.799997136</c:v>
                </c:pt>
                <c:pt idx="3845">
                  <c:v>9999768.9999971353</c:v>
                </c:pt>
                <c:pt idx="3846">
                  <c:v>9999769.1999971345</c:v>
                </c:pt>
                <c:pt idx="3847">
                  <c:v>9999769.3999971338</c:v>
                </c:pt>
                <c:pt idx="3848">
                  <c:v>9999769.599997133</c:v>
                </c:pt>
                <c:pt idx="3849">
                  <c:v>9999769.7999971323</c:v>
                </c:pt>
                <c:pt idx="3850">
                  <c:v>9999769.9999971315</c:v>
                </c:pt>
                <c:pt idx="3851">
                  <c:v>9999770.1999971308</c:v>
                </c:pt>
                <c:pt idx="3852">
                  <c:v>9999770.39999713</c:v>
                </c:pt>
                <c:pt idx="3853">
                  <c:v>9999770.5999971293</c:v>
                </c:pt>
                <c:pt idx="3854">
                  <c:v>9999770.7999971285</c:v>
                </c:pt>
                <c:pt idx="3855">
                  <c:v>9999770.9999971278</c:v>
                </c:pt>
                <c:pt idx="3856">
                  <c:v>9999771.1999971271</c:v>
                </c:pt>
                <c:pt idx="3857">
                  <c:v>9999771.3999971263</c:v>
                </c:pt>
                <c:pt idx="3858">
                  <c:v>9999771.5999971256</c:v>
                </c:pt>
                <c:pt idx="3859">
                  <c:v>9999771.7999971248</c:v>
                </c:pt>
                <c:pt idx="3860">
                  <c:v>9999771.9999971241</c:v>
                </c:pt>
                <c:pt idx="3861">
                  <c:v>9999772.1999971233</c:v>
                </c:pt>
                <c:pt idx="3862">
                  <c:v>9999772.3999971226</c:v>
                </c:pt>
                <c:pt idx="3863">
                  <c:v>9999772.5999971218</c:v>
                </c:pt>
                <c:pt idx="3864">
                  <c:v>9999772.7999971211</c:v>
                </c:pt>
                <c:pt idx="3865">
                  <c:v>9999772.9999971204</c:v>
                </c:pt>
                <c:pt idx="3866">
                  <c:v>9999773.1999971196</c:v>
                </c:pt>
                <c:pt idx="3867">
                  <c:v>9999773.3999971189</c:v>
                </c:pt>
                <c:pt idx="3868">
                  <c:v>9999773.5999971181</c:v>
                </c:pt>
                <c:pt idx="3869">
                  <c:v>9999773.7999971174</c:v>
                </c:pt>
                <c:pt idx="3870">
                  <c:v>9999773.9999971166</c:v>
                </c:pt>
                <c:pt idx="3871">
                  <c:v>9999774.1999971159</c:v>
                </c:pt>
                <c:pt idx="3872">
                  <c:v>9999774.3999971151</c:v>
                </c:pt>
                <c:pt idx="3873">
                  <c:v>9999774.5999971144</c:v>
                </c:pt>
                <c:pt idx="3874">
                  <c:v>9999774.7999971136</c:v>
                </c:pt>
                <c:pt idx="3875">
                  <c:v>9999774.9999971129</c:v>
                </c:pt>
                <c:pt idx="3876">
                  <c:v>9999775.1999971122</c:v>
                </c:pt>
                <c:pt idx="3877">
                  <c:v>9999775.3999971114</c:v>
                </c:pt>
                <c:pt idx="3878">
                  <c:v>9999775.5999971107</c:v>
                </c:pt>
                <c:pt idx="3879">
                  <c:v>9999775.7999971099</c:v>
                </c:pt>
                <c:pt idx="3880">
                  <c:v>9999775.9999971092</c:v>
                </c:pt>
                <c:pt idx="3881">
                  <c:v>9999776.1999971084</c:v>
                </c:pt>
                <c:pt idx="3882">
                  <c:v>9999776.3999971077</c:v>
                </c:pt>
                <c:pt idx="3883">
                  <c:v>9999776.5999971069</c:v>
                </c:pt>
                <c:pt idx="3884">
                  <c:v>9999776.7999971062</c:v>
                </c:pt>
                <c:pt idx="3885">
                  <c:v>9999776.9999971054</c:v>
                </c:pt>
                <c:pt idx="3886">
                  <c:v>9999777.1999971047</c:v>
                </c:pt>
                <c:pt idx="3887">
                  <c:v>9999777.399997104</c:v>
                </c:pt>
                <c:pt idx="3888">
                  <c:v>9999777.5999971032</c:v>
                </c:pt>
                <c:pt idx="3889">
                  <c:v>9999777.7999971025</c:v>
                </c:pt>
                <c:pt idx="3890">
                  <c:v>9999777.9999971017</c:v>
                </c:pt>
                <c:pt idx="3891">
                  <c:v>9999778.199997101</c:v>
                </c:pt>
                <c:pt idx="3892">
                  <c:v>9999778.3999971002</c:v>
                </c:pt>
                <c:pt idx="3893">
                  <c:v>9999778.5999970995</c:v>
                </c:pt>
                <c:pt idx="3894">
                  <c:v>9999778.7999970987</c:v>
                </c:pt>
                <c:pt idx="3895">
                  <c:v>9999778.999997098</c:v>
                </c:pt>
                <c:pt idx="3896">
                  <c:v>9999779.1999970973</c:v>
                </c:pt>
                <c:pt idx="3897">
                  <c:v>9999779.3999970965</c:v>
                </c:pt>
                <c:pt idx="3898">
                  <c:v>9999779.5999970958</c:v>
                </c:pt>
                <c:pt idx="3899">
                  <c:v>9999779.799997095</c:v>
                </c:pt>
                <c:pt idx="3900">
                  <c:v>9999779.9999970943</c:v>
                </c:pt>
                <c:pt idx="3901">
                  <c:v>9999780.1999970935</c:v>
                </c:pt>
                <c:pt idx="3902">
                  <c:v>9999780.3999970928</c:v>
                </c:pt>
                <c:pt idx="3903">
                  <c:v>9999780.599997092</c:v>
                </c:pt>
                <c:pt idx="3904">
                  <c:v>9999780.7999970913</c:v>
                </c:pt>
                <c:pt idx="3905">
                  <c:v>9999780.9999970905</c:v>
                </c:pt>
                <c:pt idx="3906">
                  <c:v>9999781.1999970898</c:v>
                </c:pt>
                <c:pt idx="3907">
                  <c:v>9999781.3999970891</c:v>
                </c:pt>
                <c:pt idx="3908">
                  <c:v>9999781.5999970883</c:v>
                </c:pt>
                <c:pt idx="3909">
                  <c:v>9999781.7999970876</c:v>
                </c:pt>
                <c:pt idx="3910">
                  <c:v>9999781.9999970868</c:v>
                </c:pt>
                <c:pt idx="3911">
                  <c:v>9999782.1999970861</c:v>
                </c:pt>
                <c:pt idx="3912">
                  <c:v>9999782.3999970853</c:v>
                </c:pt>
                <c:pt idx="3913">
                  <c:v>9999782.5999970846</c:v>
                </c:pt>
                <c:pt idx="3914">
                  <c:v>9999782.7999970838</c:v>
                </c:pt>
                <c:pt idx="3915">
                  <c:v>9999782.9999970831</c:v>
                </c:pt>
                <c:pt idx="3916">
                  <c:v>9999783.1999970824</c:v>
                </c:pt>
                <c:pt idx="3917">
                  <c:v>9999783.3999970816</c:v>
                </c:pt>
                <c:pt idx="3918">
                  <c:v>9999783.5999970809</c:v>
                </c:pt>
                <c:pt idx="3919">
                  <c:v>9999783.7999970801</c:v>
                </c:pt>
                <c:pt idx="3920">
                  <c:v>9999783.9999970794</c:v>
                </c:pt>
                <c:pt idx="3921">
                  <c:v>9999784.1999970786</c:v>
                </c:pt>
                <c:pt idx="3922">
                  <c:v>9999784.3999970779</c:v>
                </c:pt>
                <c:pt idx="3923">
                  <c:v>9999784.5999970771</c:v>
                </c:pt>
                <c:pt idx="3924">
                  <c:v>9999784.7999970764</c:v>
                </c:pt>
                <c:pt idx="3925">
                  <c:v>9999784.9999970756</c:v>
                </c:pt>
                <c:pt idx="3926">
                  <c:v>9999785.1999970749</c:v>
                </c:pt>
                <c:pt idx="3927">
                  <c:v>9999785.3999970742</c:v>
                </c:pt>
                <c:pt idx="3928">
                  <c:v>9999785.5999970734</c:v>
                </c:pt>
                <c:pt idx="3929">
                  <c:v>9999785.7999970727</c:v>
                </c:pt>
                <c:pt idx="3930">
                  <c:v>9999785.9999970719</c:v>
                </c:pt>
                <c:pt idx="3931">
                  <c:v>9999786.1999970712</c:v>
                </c:pt>
                <c:pt idx="3932">
                  <c:v>9999786.3999970704</c:v>
                </c:pt>
                <c:pt idx="3933">
                  <c:v>9999786.5999970697</c:v>
                </c:pt>
                <c:pt idx="3934">
                  <c:v>9999786.7999970689</c:v>
                </c:pt>
                <c:pt idx="3935">
                  <c:v>9999786.9999970682</c:v>
                </c:pt>
                <c:pt idx="3936">
                  <c:v>9999787.1999970675</c:v>
                </c:pt>
                <c:pt idx="3937">
                  <c:v>9999787.3999970667</c:v>
                </c:pt>
                <c:pt idx="3938">
                  <c:v>9999787.599997066</c:v>
                </c:pt>
                <c:pt idx="3939">
                  <c:v>9999787.7999970652</c:v>
                </c:pt>
                <c:pt idx="3940">
                  <c:v>9999787.9999970645</c:v>
                </c:pt>
                <c:pt idx="3941">
                  <c:v>9999788.1999970637</c:v>
                </c:pt>
                <c:pt idx="3942">
                  <c:v>9999788.399997063</c:v>
                </c:pt>
                <c:pt idx="3943">
                  <c:v>9999788.5999970622</c:v>
                </c:pt>
                <c:pt idx="3944">
                  <c:v>9999788.7999970615</c:v>
                </c:pt>
                <c:pt idx="3945">
                  <c:v>9999788.9999970607</c:v>
                </c:pt>
                <c:pt idx="3946">
                  <c:v>9999789.19999706</c:v>
                </c:pt>
                <c:pt idx="3947">
                  <c:v>9999789.3999970593</c:v>
                </c:pt>
                <c:pt idx="3948">
                  <c:v>9999789.5999970585</c:v>
                </c:pt>
                <c:pt idx="3949">
                  <c:v>9999789.7999970578</c:v>
                </c:pt>
                <c:pt idx="3950">
                  <c:v>9999789.999997057</c:v>
                </c:pt>
                <c:pt idx="3951">
                  <c:v>9999790.1999970563</c:v>
                </c:pt>
                <c:pt idx="3952">
                  <c:v>9999790.3999970555</c:v>
                </c:pt>
                <c:pt idx="3953">
                  <c:v>9999790.5999970548</c:v>
                </c:pt>
                <c:pt idx="3954">
                  <c:v>9999790.799997054</c:v>
                </c:pt>
                <c:pt idx="3955">
                  <c:v>9999790.9999970533</c:v>
                </c:pt>
                <c:pt idx="3956">
                  <c:v>9999791.1999970526</c:v>
                </c:pt>
                <c:pt idx="3957">
                  <c:v>9999791.3999970518</c:v>
                </c:pt>
                <c:pt idx="3958">
                  <c:v>9999791.5999970511</c:v>
                </c:pt>
                <c:pt idx="3959">
                  <c:v>9999791.7999970503</c:v>
                </c:pt>
                <c:pt idx="3960">
                  <c:v>9999791.9999970496</c:v>
                </c:pt>
                <c:pt idx="3961">
                  <c:v>9999792.1999970488</c:v>
                </c:pt>
                <c:pt idx="3962">
                  <c:v>9999792.3999970481</c:v>
                </c:pt>
                <c:pt idx="3963">
                  <c:v>9999792.5999970473</c:v>
                </c:pt>
                <c:pt idx="3964">
                  <c:v>9999792.7999970466</c:v>
                </c:pt>
                <c:pt idx="3965">
                  <c:v>9999792.9999970458</c:v>
                </c:pt>
                <c:pt idx="3966">
                  <c:v>9999793.1999970451</c:v>
                </c:pt>
                <c:pt idx="3967">
                  <c:v>9999793.3999970444</c:v>
                </c:pt>
                <c:pt idx="3968">
                  <c:v>9999793.5999970436</c:v>
                </c:pt>
                <c:pt idx="3969">
                  <c:v>9999793.7999970429</c:v>
                </c:pt>
                <c:pt idx="3970">
                  <c:v>9999793.9999970421</c:v>
                </c:pt>
                <c:pt idx="3971">
                  <c:v>9999794.1999970414</c:v>
                </c:pt>
                <c:pt idx="3972">
                  <c:v>9999794.3999970406</c:v>
                </c:pt>
                <c:pt idx="3973">
                  <c:v>9999794.5999970399</c:v>
                </c:pt>
                <c:pt idx="3974">
                  <c:v>9999794.7999970391</c:v>
                </c:pt>
                <c:pt idx="3975">
                  <c:v>9999794.9999970384</c:v>
                </c:pt>
                <c:pt idx="3976">
                  <c:v>9999795.1999970376</c:v>
                </c:pt>
                <c:pt idx="3977">
                  <c:v>9999795.3999970369</c:v>
                </c:pt>
                <c:pt idx="3978">
                  <c:v>9999795.5999970362</c:v>
                </c:pt>
                <c:pt idx="3979">
                  <c:v>9999795.7999970354</c:v>
                </c:pt>
                <c:pt idx="3980">
                  <c:v>9999795.9999970347</c:v>
                </c:pt>
                <c:pt idx="3981">
                  <c:v>9999796.1999970339</c:v>
                </c:pt>
                <c:pt idx="3982">
                  <c:v>9999796.3999970332</c:v>
                </c:pt>
                <c:pt idx="3983">
                  <c:v>9999796.5999970324</c:v>
                </c:pt>
                <c:pt idx="3984">
                  <c:v>9999796.7999970317</c:v>
                </c:pt>
                <c:pt idx="3985">
                  <c:v>9999796.9999970309</c:v>
                </c:pt>
                <c:pt idx="3986">
                  <c:v>9999797.1999970302</c:v>
                </c:pt>
                <c:pt idx="3987">
                  <c:v>9999797.3999970295</c:v>
                </c:pt>
                <c:pt idx="3988">
                  <c:v>9999797.5999970287</c:v>
                </c:pt>
                <c:pt idx="3989">
                  <c:v>9999797.799997028</c:v>
                </c:pt>
                <c:pt idx="3990">
                  <c:v>9999797.9999970272</c:v>
                </c:pt>
                <c:pt idx="3991">
                  <c:v>9999798.1999970265</c:v>
                </c:pt>
                <c:pt idx="3992">
                  <c:v>9999798.3999970257</c:v>
                </c:pt>
                <c:pt idx="3993">
                  <c:v>9999798.599997025</c:v>
                </c:pt>
                <c:pt idx="3994">
                  <c:v>9999798.7999970242</c:v>
                </c:pt>
                <c:pt idx="3995">
                  <c:v>9999798.9999970235</c:v>
                </c:pt>
                <c:pt idx="3996">
                  <c:v>9999799.1999970227</c:v>
                </c:pt>
                <c:pt idx="3997">
                  <c:v>9999799.399997022</c:v>
                </c:pt>
                <c:pt idx="3998">
                  <c:v>9999799.5999970213</c:v>
                </c:pt>
                <c:pt idx="3999">
                  <c:v>9999799.7999970205</c:v>
                </c:pt>
                <c:pt idx="4000">
                  <c:v>9999799.9999970198</c:v>
                </c:pt>
                <c:pt idx="4001">
                  <c:v>9999800.199997019</c:v>
                </c:pt>
                <c:pt idx="4002">
                  <c:v>9999800.3999970183</c:v>
                </c:pt>
                <c:pt idx="4003">
                  <c:v>9999800.5999970175</c:v>
                </c:pt>
                <c:pt idx="4004">
                  <c:v>9999800.7999970168</c:v>
                </c:pt>
                <c:pt idx="4005">
                  <c:v>9999800.999997016</c:v>
                </c:pt>
                <c:pt idx="4006">
                  <c:v>9999801.1999970153</c:v>
                </c:pt>
                <c:pt idx="4007">
                  <c:v>9999801.3999970146</c:v>
                </c:pt>
                <c:pt idx="4008">
                  <c:v>9999801.5999970138</c:v>
                </c:pt>
                <c:pt idx="4009">
                  <c:v>9999801.7999970131</c:v>
                </c:pt>
                <c:pt idx="4010">
                  <c:v>9999801.9999970123</c:v>
                </c:pt>
                <c:pt idx="4011">
                  <c:v>9999802.1999970116</c:v>
                </c:pt>
                <c:pt idx="4012">
                  <c:v>9999802.3999970108</c:v>
                </c:pt>
                <c:pt idx="4013">
                  <c:v>9999802.5999970101</c:v>
                </c:pt>
                <c:pt idx="4014">
                  <c:v>9999802.7999970093</c:v>
                </c:pt>
                <c:pt idx="4015">
                  <c:v>9999802.9999970086</c:v>
                </c:pt>
                <c:pt idx="4016">
                  <c:v>9999803.1999970078</c:v>
                </c:pt>
                <c:pt idx="4017">
                  <c:v>9999803.3999970071</c:v>
                </c:pt>
                <c:pt idx="4018">
                  <c:v>9999803.5999970064</c:v>
                </c:pt>
                <c:pt idx="4019">
                  <c:v>9999803.7999970056</c:v>
                </c:pt>
                <c:pt idx="4020">
                  <c:v>9999803.9999970049</c:v>
                </c:pt>
                <c:pt idx="4021">
                  <c:v>9999804.1999970041</c:v>
                </c:pt>
                <c:pt idx="4022">
                  <c:v>9999804.3999970034</c:v>
                </c:pt>
                <c:pt idx="4023">
                  <c:v>9999804.5999970026</c:v>
                </c:pt>
                <c:pt idx="4024">
                  <c:v>9999804.7999970019</c:v>
                </c:pt>
                <c:pt idx="4025">
                  <c:v>9999804.9999970011</c:v>
                </c:pt>
                <c:pt idx="4026">
                  <c:v>9999805.1999970004</c:v>
                </c:pt>
                <c:pt idx="4027">
                  <c:v>9999805.3999969997</c:v>
                </c:pt>
                <c:pt idx="4028">
                  <c:v>9999805.5999969989</c:v>
                </c:pt>
                <c:pt idx="4029">
                  <c:v>9999805.7999969982</c:v>
                </c:pt>
                <c:pt idx="4030">
                  <c:v>9999805.9999969974</c:v>
                </c:pt>
                <c:pt idx="4031">
                  <c:v>9999806.1999969967</c:v>
                </c:pt>
                <c:pt idx="4032">
                  <c:v>9999806.3999969959</c:v>
                </c:pt>
                <c:pt idx="4033">
                  <c:v>9999806.5999969952</c:v>
                </c:pt>
                <c:pt idx="4034">
                  <c:v>9999806.7999969944</c:v>
                </c:pt>
                <c:pt idx="4035">
                  <c:v>9999806.9999969937</c:v>
                </c:pt>
                <c:pt idx="4036">
                  <c:v>9999807.1999969929</c:v>
                </c:pt>
                <c:pt idx="4037">
                  <c:v>9999807.3999969922</c:v>
                </c:pt>
                <c:pt idx="4038">
                  <c:v>9999807.5999969915</c:v>
                </c:pt>
                <c:pt idx="4039">
                  <c:v>9999807.7999969907</c:v>
                </c:pt>
                <c:pt idx="4040">
                  <c:v>9999807.99999699</c:v>
                </c:pt>
                <c:pt idx="4041">
                  <c:v>9999808.1999969892</c:v>
                </c:pt>
                <c:pt idx="4042">
                  <c:v>9999808.3999969885</c:v>
                </c:pt>
                <c:pt idx="4043">
                  <c:v>9999808.5999969877</c:v>
                </c:pt>
                <c:pt idx="4044">
                  <c:v>9999808.799996987</c:v>
                </c:pt>
                <c:pt idx="4045">
                  <c:v>9999808.9999969862</c:v>
                </c:pt>
                <c:pt idx="4046">
                  <c:v>9999809.1999969855</c:v>
                </c:pt>
                <c:pt idx="4047">
                  <c:v>9999809.3999969848</c:v>
                </c:pt>
                <c:pt idx="4048">
                  <c:v>9999809.599996984</c:v>
                </c:pt>
                <c:pt idx="4049">
                  <c:v>9999809.7999969833</c:v>
                </c:pt>
                <c:pt idx="4050">
                  <c:v>9999809.9999969825</c:v>
                </c:pt>
                <c:pt idx="4051">
                  <c:v>9999810.1999969818</c:v>
                </c:pt>
                <c:pt idx="4052">
                  <c:v>9999810.399996981</c:v>
                </c:pt>
                <c:pt idx="4053">
                  <c:v>9999810.5999969803</c:v>
                </c:pt>
                <c:pt idx="4054">
                  <c:v>9999810.7999969795</c:v>
                </c:pt>
                <c:pt idx="4055">
                  <c:v>9999810.9999969788</c:v>
                </c:pt>
                <c:pt idx="4056">
                  <c:v>9999811.199996978</c:v>
                </c:pt>
                <c:pt idx="4057">
                  <c:v>9999811.3999969773</c:v>
                </c:pt>
                <c:pt idx="4058">
                  <c:v>9999811.5999969766</c:v>
                </c:pt>
                <c:pt idx="4059">
                  <c:v>9999811.7999969758</c:v>
                </c:pt>
                <c:pt idx="4060">
                  <c:v>9999811.9999969751</c:v>
                </c:pt>
                <c:pt idx="4061">
                  <c:v>9999812.1999969743</c:v>
                </c:pt>
                <c:pt idx="4062">
                  <c:v>9999812.3999969736</c:v>
                </c:pt>
                <c:pt idx="4063">
                  <c:v>9999812.5999969728</c:v>
                </c:pt>
                <c:pt idx="4064">
                  <c:v>9999812.7999969721</c:v>
                </c:pt>
                <c:pt idx="4065">
                  <c:v>9999812.9999969713</c:v>
                </c:pt>
                <c:pt idx="4066">
                  <c:v>9999813.1999969706</c:v>
                </c:pt>
                <c:pt idx="4067">
                  <c:v>9999813.3999969698</c:v>
                </c:pt>
                <c:pt idx="4068">
                  <c:v>9999813.5999969691</c:v>
                </c:pt>
                <c:pt idx="4069">
                  <c:v>9999813.7999969684</c:v>
                </c:pt>
                <c:pt idx="4070">
                  <c:v>9999813.9999969676</c:v>
                </c:pt>
                <c:pt idx="4071">
                  <c:v>9999814.1999969669</c:v>
                </c:pt>
                <c:pt idx="4072">
                  <c:v>9999814.3999969661</c:v>
                </c:pt>
                <c:pt idx="4073">
                  <c:v>9999814.5999969654</c:v>
                </c:pt>
                <c:pt idx="4074">
                  <c:v>9999814.7999969646</c:v>
                </c:pt>
                <c:pt idx="4075">
                  <c:v>9999814.9999969639</c:v>
                </c:pt>
                <c:pt idx="4076">
                  <c:v>9999815.1999969631</c:v>
                </c:pt>
                <c:pt idx="4077">
                  <c:v>9999815.3999969624</c:v>
                </c:pt>
                <c:pt idx="4078">
                  <c:v>9999815.5999969617</c:v>
                </c:pt>
                <c:pt idx="4079">
                  <c:v>9999815.7999969609</c:v>
                </c:pt>
                <c:pt idx="4080">
                  <c:v>9999815.9999969602</c:v>
                </c:pt>
                <c:pt idx="4081">
                  <c:v>9999816.1999969594</c:v>
                </c:pt>
                <c:pt idx="4082">
                  <c:v>9999816.3999969587</c:v>
                </c:pt>
                <c:pt idx="4083">
                  <c:v>9999816.5999969579</c:v>
                </c:pt>
                <c:pt idx="4084">
                  <c:v>9999816.7999969572</c:v>
                </c:pt>
                <c:pt idx="4085">
                  <c:v>9999816.9999969564</c:v>
                </c:pt>
                <c:pt idx="4086">
                  <c:v>9999817.1999969557</c:v>
                </c:pt>
                <c:pt idx="4087">
                  <c:v>9999817.3999969549</c:v>
                </c:pt>
                <c:pt idx="4088">
                  <c:v>9999817.5999969542</c:v>
                </c:pt>
                <c:pt idx="4089">
                  <c:v>9999817.7999969535</c:v>
                </c:pt>
                <c:pt idx="4090">
                  <c:v>9999817.9999969527</c:v>
                </c:pt>
                <c:pt idx="4091">
                  <c:v>9999818.199996952</c:v>
                </c:pt>
                <c:pt idx="4092">
                  <c:v>9999818.3999969512</c:v>
                </c:pt>
                <c:pt idx="4093">
                  <c:v>9999818.5999969505</c:v>
                </c:pt>
                <c:pt idx="4094">
                  <c:v>9999818.7999969497</c:v>
                </c:pt>
                <c:pt idx="4095">
                  <c:v>9999818.999996949</c:v>
                </c:pt>
                <c:pt idx="4096">
                  <c:v>9999819.1999969482</c:v>
                </c:pt>
                <c:pt idx="4097">
                  <c:v>9999819.3999969475</c:v>
                </c:pt>
                <c:pt idx="4098">
                  <c:v>9999819.5999969468</c:v>
                </c:pt>
                <c:pt idx="4099">
                  <c:v>9999819.799996946</c:v>
                </c:pt>
                <c:pt idx="4100">
                  <c:v>9999819.9999969453</c:v>
                </c:pt>
                <c:pt idx="4101">
                  <c:v>9999820.1999969445</c:v>
                </c:pt>
                <c:pt idx="4102">
                  <c:v>9999820.3999969438</c:v>
                </c:pt>
                <c:pt idx="4103">
                  <c:v>9999820.599996943</c:v>
                </c:pt>
                <c:pt idx="4104">
                  <c:v>9999820.7999969423</c:v>
                </c:pt>
                <c:pt idx="4105">
                  <c:v>9999820.9999969415</c:v>
                </c:pt>
                <c:pt idx="4106">
                  <c:v>9999821.1999969408</c:v>
                </c:pt>
                <c:pt idx="4107">
                  <c:v>9999821.39999694</c:v>
                </c:pt>
                <c:pt idx="4108">
                  <c:v>9999821.5999969393</c:v>
                </c:pt>
                <c:pt idx="4109">
                  <c:v>9999821.7999969386</c:v>
                </c:pt>
                <c:pt idx="4110">
                  <c:v>9999821.9999969378</c:v>
                </c:pt>
                <c:pt idx="4111">
                  <c:v>9999822.1999969371</c:v>
                </c:pt>
                <c:pt idx="4112">
                  <c:v>9999822.3999969363</c:v>
                </c:pt>
                <c:pt idx="4113">
                  <c:v>9999822.5999969356</c:v>
                </c:pt>
                <c:pt idx="4114">
                  <c:v>9999822.7999969348</c:v>
                </c:pt>
                <c:pt idx="4115">
                  <c:v>9999822.9999969341</c:v>
                </c:pt>
                <c:pt idx="4116">
                  <c:v>9999823.1999969333</c:v>
                </c:pt>
                <c:pt idx="4117">
                  <c:v>9999823.3999969326</c:v>
                </c:pt>
                <c:pt idx="4118">
                  <c:v>9999823.5999969319</c:v>
                </c:pt>
                <c:pt idx="4119">
                  <c:v>9999823.7999969311</c:v>
                </c:pt>
                <c:pt idx="4120">
                  <c:v>9999823.9999969304</c:v>
                </c:pt>
                <c:pt idx="4121">
                  <c:v>9999824.1999969296</c:v>
                </c:pt>
                <c:pt idx="4122">
                  <c:v>9999824.3999969289</c:v>
                </c:pt>
                <c:pt idx="4123">
                  <c:v>9999824.5999969281</c:v>
                </c:pt>
                <c:pt idx="4124">
                  <c:v>9999824.7999969274</c:v>
                </c:pt>
                <c:pt idx="4125">
                  <c:v>9999824.9999969266</c:v>
                </c:pt>
                <c:pt idx="4126">
                  <c:v>9999825.1999969259</c:v>
                </c:pt>
                <c:pt idx="4127">
                  <c:v>9999825.3999969251</c:v>
                </c:pt>
                <c:pt idx="4128">
                  <c:v>9999825.5999969244</c:v>
                </c:pt>
                <c:pt idx="4129">
                  <c:v>9999825.7999969237</c:v>
                </c:pt>
                <c:pt idx="4130">
                  <c:v>9999825.9999969229</c:v>
                </c:pt>
                <c:pt idx="4131">
                  <c:v>9999826.1999969222</c:v>
                </c:pt>
                <c:pt idx="4132">
                  <c:v>9999826.3999969214</c:v>
                </c:pt>
                <c:pt idx="4133">
                  <c:v>9999826.5999969207</c:v>
                </c:pt>
                <c:pt idx="4134">
                  <c:v>9999826.7999969199</c:v>
                </c:pt>
                <c:pt idx="4135">
                  <c:v>9999826.9999969192</c:v>
                </c:pt>
                <c:pt idx="4136">
                  <c:v>9999827.1999969184</c:v>
                </c:pt>
                <c:pt idx="4137">
                  <c:v>9999827.3999969177</c:v>
                </c:pt>
                <c:pt idx="4138">
                  <c:v>9999827.5999969169</c:v>
                </c:pt>
                <c:pt idx="4139">
                  <c:v>9999827.7999969162</c:v>
                </c:pt>
                <c:pt idx="4140">
                  <c:v>9999827.9999969155</c:v>
                </c:pt>
                <c:pt idx="4141">
                  <c:v>9999828.1999969147</c:v>
                </c:pt>
                <c:pt idx="4142">
                  <c:v>9999828.399996914</c:v>
                </c:pt>
                <c:pt idx="4143">
                  <c:v>9999828.5999969132</c:v>
                </c:pt>
                <c:pt idx="4144">
                  <c:v>9999828.7999969125</c:v>
                </c:pt>
                <c:pt idx="4145">
                  <c:v>9999828.9999969117</c:v>
                </c:pt>
                <c:pt idx="4146">
                  <c:v>9999829.199996911</c:v>
                </c:pt>
                <c:pt idx="4147">
                  <c:v>9999829.3999969102</c:v>
                </c:pt>
                <c:pt idx="4148">
                  <c:v>9999829.5999969095</c:v>
                </c:pt>
                <c:pt idx="4149">
                  <c:v>9999829.7999969088</c:v>
                </c:pt>
                <c:pt idx="4150">
                  <c:v>9999829.999996908</c:v>
                </c:pt>
                <c:pt idx="4151">
                  <c:v>9999830.1999969073</c:v>
                </c:pt>
                <c:pt idx="4152">
                  <c:v>9999830.3999969065</c:v>
                </c:pt>
                <c:pt idx="4153">
                  <c:v>9999830.5999969058</c:v>
                </c:pt>
                <c:pt idx="4154">
                  <c:v>9999830.799996905</c:v>
                </c:pt>
                <c:pt idx="4155">
                  <c:v>9999830.9999969043</c:v>
                </c:pt>
                <c:pt idx="4156">
                  <c:v>9999831.1999969035</c:v>
                </c:pt>
                <c:pt idx="4157">
                  <c:v>9999831.3999969028</c:v>
                </c:pt>
                <c:pt idx="4158">
                  <c:v>9999831.599996902</c:v>
                </c:pt>
                <c:pt idx="4159">
                  <c:v>9999831.7999969013</c:v>
                </c:pt>
                <c:pt idx="4160">
                  <c:v>9999831.9999969006</c:v>
                </c:pt>
                <c:pt idx="4161">
                  <c:v>9999832.1999968998</c:v>
                </c:pt>
                <c:pt idx="4162">
                  <c:v>9999832.3999968991</c:v>
                </c:pt>
                <c:pt idx="4163">
                  <c:v>9999832.5999968983</c:v>
                </c:pt>
                <c:pt idx="4164">
                  <c:v>9999832.7999968976</c:v>
                </c:pt>
                <c:pt idx="4165">
                  <c:v>9999832.9999968968</c:v>
                </c:pt>
                <c:pt idx="4166">
                  <c:v>9999833.1999968961</c:v>
                </c:pt>
                <c:pt idx="4167">
                  <c:v>9999833.3999968953</c:v>
                </c:pt>
                <c:pt idx="4168">
                  <c:v>9999833.5999968946</c:v>
                </c:pt>
                <c:pt idx="4169">
                  <c:v>9999833.7999968939</c:v>
                </c:pt>
                <c:pt idx="4170">
                  <c:v>9999833.9999968931</c:v>
                </c:pt>
                <c:pt idx="4171">
                  <c:v>9999834.1999968924</c:v>
                </c:pt>
                <c:pt idx="4172">
                  <c:v>9999834.3999968916</c:v>
                </c:pt>
                <c:pt idx="4173">
                  <c:v>9999834.5999968909</c:v>
                </c:pt>
                <c:pt idx="4174">
                  <c:v>9999834.7999968901</c:v>
                </c:pt>
                <c:pt idx="4175">
                  <c:v>9999834.9999968894</c:v>
                </c:pt>
                <c:pt idx="4176">
                  <c:v>9999835.1999968886</c:v>
                </c:pt>
                <c:pt idx="4177">
                  <c:v>9999835.3999968879</c:v>
                </c:pt>
                <c:pt idx="4178">
                  <c:v>9999835.5999968871</c:v>
                </c:pt>
                <c:pt idx="4179">
                  <c:v>9999835.7999968864</c:v>
                </c:pt>
                <c:pt idx="4180">
                  <c:v>9999835.9999968857</c:v>
                </c:pt>
                <c:pt idx="4181">
                  <c:v>9999836.1999968849</c:v>
                </c:pt>
                <c:pt idx="4182">
                  <c:v>9999836.3999968842</c:v>
                </c:pt>
                <c:pt idx="4183">
                  <c:v>9999836.5999968834</c:v>
                </c:pt>
                <c:pt idx="4184">
                  <c:v>9999836.7999968827</c:v>
                </c:pt>
                <c:pt idx="4185">
                  <c:v>9999836.9999968819</c:v>
                </c:pt>
                <c:pt idx="4186">
                  <c:v>9999837.1999968812</c:v>
                </c:pt>
                <c:pt idx="4187">
                  <c:v>9999837.3999968804</c:v>
                </c:pt>
                <c:pt idx="4188">
                  <c:v>9999837.5999968797</c:v>
                </c:pt>
                <c:pt idx="4189">
                  <c:v>9999837.799996879</c:v>
                </c:pt>
                <c:pt idx="4190">
                  <c:v>9999837.9999968782</c:v>
                </c:pt>
                <c:pt idx="4191">
                  <c:v>9999838.1999968775</c:v>
                </c:pt>
                <c:pt idx="4192">
                  <c:v>9999838.3999968767</c:v>
                </c:pt>
                <c:pt idx="4193">
                  <c:v>9999838.599996876</c:v>
                </c:pt>
                <c:pt idx="4194">
                  <c:v>9999838.7999968752</c:v>
                </c:pt>
                <c:pt idx="4195">
                  <c:v>9999838.9999968745</c:v>
                </c:pt>
                <c:pt idx="4196">
                  <c:v>9999839.1999968737</c:v>
                </c:pt>
                <c:pt idx="4197">
                  <c:v>9999839.399996873</c:v>
                </c:pt>
                <c:pt idx="4198">
                  <c:v>9999839.5999968722</c:v>
                </c:pt>
                <c:pt idx="4199">
                  <c:v>9999839.7999968715</c:v>
                </c:pt>
                <c:pt idx="4200">
                  <c:v>9999839.9999968708</c:v>
                </c:pt>
                <c:pt idx="4201">
                  <c:v>9999840.19999687</c:v>
                </c:pt>
                <c:pt idx="4202">
                  <c:v>9999840.3999968693</c:v>
                </c:pt>
                <c:pt idx="4203">
                  <c:v>9999840.5999968685</c:v>
                </c:pt>
                <c:pt idx="4204">
                  <c:v>9999840.7999968678</c:v>
                </c:pt>
                <c:pt idx="4205">
                  <c:v>9999840.999996867</c:v>
                </c:pt>
                <c:pt idx="4206">
                  <c:v>9999841.1999968663</c:v>
                </c:pt>
                <c:pt idx="4207">
                  <c:v>9999841.3999968655</c:v>
                </c:pt>
                <c:pt idx="4208">
                  <c:v>9999841.5999968648</c:v>
                </c:pt>
                <c:pt idx="4209">
                  <c:v>9999841.7999968641</c:v>
                </c:pt>
                <c:pt idx="4210">
                  <c:v>9999841.9999968633</c:v>
                </c:pt>
                <c:pt idx="4211">
                  <c:v>9999842.1999968626</c:v>
                </c:pt>
                <c:pt idx="4212">
                  <c:v>9999842.3999968618</c:v>
                </c:pt>
                <c:pt idx="4213">
                  <c:v>9999842.5999968611</c:v>
                </c:pt>
                <c:pt idx="4214">
                  <c:v>9999842.7999968603</c:v>
                </c:pt>
                <c:pt idx="4215">
                  <c:v>9999842.9999968596</c:v>
                </c:pt>
                <c:pt idx="4216">
                  <c:v>9999843.1999968588</c:v>
                </c:pt>
                <c:pt idx="4217">
                  <c:v>9999843.3999968581</c:v>
                </c:pt>
                <c:pt idx="4218">
                  <c:v>9999843.5999968573</c:v>
                </c:pt>
                <c:pt idx="4219">
                  <c:v>9999843.7999968566</c:v>
                </c:pt>
                <c:pt idx="4220">
                  <c:v>9999843.9999968559</c:v>
                </c:pt>
                <c:pt idx="4221">
                  <c:v>9999844.1999968551</c:v>
                </c:pt>
                <c:pt idx="4222">
                  <c:v>9999844.3999968544</c:v>
                </c:pt>
                <c:pt idx="4223">
                  <c:v>9999844.5999968536</c:v>
                </c:pt>
                <c:pt idx="4224">
                  <c:v>9999844.7999968529</c:v>
                </c:pt>
                <c:pt idx="4225">
                  <c:v>9999844.9999968521</c:v>
                </c:pt>
                <c:pt idx="4226">
                  <c:v>9999845.1999968514</c:v>
                </c:pt>
                <c:pt idx="4227">
                  <c:v>9999845.3999968506</c:v>
                </c:pt>
                <c:pt idx="4228">
                  <c:v>9999845.5999968499</c:v>
                </c:pt>
                <c:pt idx="4229">
                  <c:v>9999845.7999968491</c:v>
                </c:pt>
                <c:pt idx="4230">
                  <c:v>9999845.9999968484</c:v>
                </c:pt>
                <c:pt idx="4231">
                  <c:v>9999846.1999968477</c:v>
                </c:pt>
                <c:pt idx="4232">
                  <c:v>9999846.3999968469</c:v>
                </c:pt>
                <c:pt idx="4233">
                  <c:v>9999846.5999968462</c:v>
                </c:pt>
                <c:pt idx="4234">
                  <c:v>9999846.7999968454</c:v>
                </c:pt>
                <c:pt idx="4235">
                  <c:v>9999846.9999968447</c:v>
                </c:pt>
                <c:pt idx="4236">
                  <c:v>9999847.1999968439</c:v>
                </c:pt>
                <c:pt idx="4237">
                  <c:v>9999847.3999968432</c:v>
                </c:pt>
                <c:pt idx="4238">
                  <c:v>9999847.5999968424</c:v>
                </c:pt>
                <c:pt idx="4239">
                  <c:v>9999847.7999968417</c:v>
                </c:pt>
                <c:pt idx="4240">
                  <c:v>9999847.999996841</c:v>
                </c:pt>
                <c:pt idx="4241">
                  <c:v>9999848.1999968402</c:v>
                </c:pt>
                <c:pt idx="4242">
                  <c:v>9999848.3999968395</c:v>
                </c:pt>
                <c:pt idx="4243">
                  <c:v>9999848.5999968387</c:v>
                </c:pt>
                <c:pt idx="4244">
                  <c:v>9999848.799996838</c:v>
                </c:pt>
                <c:pt idx="4245">
                  <c:v>9999848.9999968372</c:v>
                </c:pt>
                <c:pt idx="4246">
                  <c:v>9999849.1999968365</c:v>
                </c:pt>
                <c:pt idx="4247">
                  <c:v>9999849.3999968357</c:v>
                </c:pt>
                <c:pt idx="4248">
                  <c:v>9999849.599996835</c:v>
                </c:pt>
                <c:pt idx="4249">
                  <c:v>9999849.7999968342</c:v>
                </c:pt>
                <c:pt idx="4250">
                  <c:v>9999849.9999968335</c:v>
                </c:pt>
                <c:pt idx="4251">
                  <c:v>9999850.1999968328</c:v>
                </c:pt>
                <c:pt idx="4252">
                  <c:v>9999850.399996832</c:v>
                </c:pt>
                <c:pt idx="4253">
                  <c:v>9999850.5999968313</c:v>
                </c:pt>
                <c:pt idx="4254">
                  <c:v>9999850.7999968305</c:v>
                </c:pt>
                <c:pt idx="4255">
                  <c:v>9999850.9999968298</c:v>
                </c:pt>
                <c:pt idx="4256">
                  <c:v>9999851.199996829</c:v>
                </c:pt>
                <c:pt idx="4257">
                  <c:v>9999851.3999968283</c:v>
                </c:pt>
                <c:pt idx="4258">
                  <c:v>9999851.5999968275</c:v>
                </c:pt>
                <c:pt idx="4259">
                  <c:v>9999851.7999968268</c:v>
                </c:pt>
                <c:pt idx="4260">
                  <c:v>9999851.9999968261</c:v>
                </c:pt>
                <c:pt idx="4261">
                  <c:v>9999852.1999968253</c:v>
                </c:pt>
                <c:pt idx="4262">
                  <c:v>9999852.3999968246</c:v>
                </c:pt>
                <c:pt idx="4263">
                  <c:v>9999852.5999968238</c:v>
                </c:pt>
                <c:pt idx="4264">
                  <c:v>9999852.7999968231</c:v>
                </c:pt>
                <c:pt idx="4265">
                  <c:v>9999852.9999968223</c:v>
                </c:pt>
                <c:pt idx="4266">
                  <c:v>9999853.1999968216</c:v>
                </c:pt>
                <c:pt idx="4267">
                  <c:v>9999853.3999968208</c:v>
                </c:pt>
                <c:pt idx="4268">
                  <c:v>9999853.5999968201</c:v>
                </c:pt>
                <c:pt idx="4269">
                  <c:v>9999853.7999968193</c:v>
                </c:pt>
                <c:pt idx="4270">
                  <c:v>9999853.9999968186</c:v>
                </c:pt>
                <c:pt idx="4271">
                  <c:v>9999854.1999968179</c:v>
                </c:pt>
                <c:pt idx="4272">
                  <c:v>9999854.3999968171</c:v>
                </c:pt>
                <c:pt idx="4273">
                  <c:v>9999854.5999968164</c:v>
                </c:pt>
                <c:pt idx="4274">
                  <c:v>9999854.7999968156</c:v>
                </c:pt>
                <c:pt idx="4275">
                  <c:v>9999854.9999968149</c:v>
                </c:pt>
                <c:pt idx="4276">
                  <c:v>9999855.1999968141</c:v>
                </c:pt>
                <c:pt idx="4277">
                  <c:v>9999855.3999968134</c:v>
                </c:pt>
                <c:pt idx="4278">
                  <c:v>9999855.5999968126</c:v>
                </c:pt>
                <c:pt idx="4279">
                  <c:v>9999855.7999968119</c:v>
                </c:pt>
                <c:pt idx="4280">
                  <c:v>9999855.9999968112</c:v>
                </c:pt>
                <c:pt idx="4281">
                  <c:v>9999856.1999968104</c:v>
                </c:pt>
                <c:pt idx="4282">
                  <c:v>9999856.3999968097</c:v>
                </c:pt>
                <c:pt idx="4283">
                  <c:v>9999856.5999968089</c:v>
                </c:pt>
                <c:pt idx="4284">
                  <c:v>9999856.7999968082</c:v>
                </c:pt>
                <c:pt idx="4285">
                  <c:v>9999856.9999968074</c:v>
                </c:pt>
                <c:pt idx="4286">
                  <c:v>9999857.1999968067</c:v>
                </c:pt>
                <c:pt idx="4287">
                  <c:v>9999857.3999968059</c:v>
                </c:pt>
                <c:pt idx="4288">
                  <c:v>9999857.5999968052</c:v>
                </c:pt>
                <c:pt idx="4289">
                  <c:v>9999857.7999968044</c:v>
                </c:pt>
                <c:pt idx="4290">
                  <c:v>9999857.9999968037</c:v>
                </c:pt>
                <c:pt idx="4291">
                  <c:v>9999858.199996803</c:v>
                </c:pt>
                <c:pt idx="4292">
                  <c:v>9999858.3999968022</c:v>
                </c:pt>
                <c:pt idx="4293">
                  <c:v>9999858.5999968015</c:v>
                </c:pt>
                <c:pt idx="4294">
                  <c:v>9999858.7999968007</c:v>
                </c:pt>
                <c:pt idx="4295">
                  <c:v>9999858.9999968</c:v>
                </c:pt>
                <c:pt idx="4296">
                  <c:v>9999859.1999967992</c:v>
                </c:pt>
                <c:pt idx="4297">
                  <c:v>9999859.3999967985</c:v>
                </c:pt>
                <c:pt idx="4298">
                  <c:v>9999859.5999967977</c:v>
                </c:pt>
                <c:pt idx="4299">
                  <c:v>9999859.799996797</c:v>
                </c:pt>
                <c:pt idx="4300">
                  <c:v>9999859.9999967963</c:v>
                </c:pt>
                <c:pt idx="4301">
                  <c:v>9999860.1999967955</c:v>
                </c:pt>
                <c:pt idx="4302">
                  <c:v>9999860.3999967948</c:v>
                </c:pt>
                <c:pt idx="4303">
                  <c:v>9999860.599996794</c:v>
                </c:pt>
                <c:pt idx="4304">
                  <c:v>9999860.7999967933</c:v>
                </c:pt>
                <c:pt idx="4305">
                  <c:v>9999860.9999967925</c:v>
                </c:pt>
                <c:pt idx="4306">
                  <c:v>9999861.1999967918</c:v>
                </c:pt>
                <c:pt idx="4307">
                  <c:v>9999861.399996791</c:v>
                </c:pt>
                <c:pt idx="4308">
                  <c:v>9999861.5999967903</c:v>
                </c:pt>
                <c:pt idx="4309">
                  <c:v>9999861.7999967895</c:v>
                </c:pt>
                <c:pt idx="4310">
                  <c:v>9999861.9999967888</c:v>
                </c:pt>
                <c:pt idx="4311">
                  <c:v>9999862.1999967881</c:v>
                </c:pt>
                <c:pt idx="4312">
                  <c:v>9999862.3999967873</c:v>
                </c:pt>
                <c:pt idx="4313">
                  <c:v>9999862.5999967866</c:v>
                </c:pt>
                <c:pt idx="4314">
                  <c:v>9999862.7999967858</c:v>
                </c:pt>
                <c:pt idx="4315">
                  <c:v>9999862.9999967851</c:v>
                </c:pt>
                <c:pt idx="4316">
                  <c:v>9999863.1999967843</c:v>
                </c:pt>
                <c:pt idx="4317">
                  <c:v>9999863.3999967836</c:v>
                </c:pt>
                <c:pt idx="4318">
                  <c:v>9999863.5999967828</c:v>
                </c:pt>
                <c:pt idx="4319">
                  <c:v>9999863.7999967821</c:v>
                </c:pt>
                <c:pt idx="4320">
                  <c:v>9999863.9999967813</c:v>
                </c:pt>
                <c:pt idx="4321">
                  <c:v>9999864.1999967806</c:v>
                </c:pt>
                <c:pt idx="4322">
                  <c:v>9999864.3999967799</c:v>
                </c:pt>
                <c:pt idx="4323">
                  <c:v>9999864.5999967791</c:v>
                </c:pt>
                <c:pt idx="4324">
                  <c:v>9999864.7999967784</c:v>
                </c:pt>
                <c:pt idx="4325">
                  <c:v>9999864.9999967776</c:v>
                </c:pt>
                <c:pt idx="4326">
                  <c:v>9999865.1999967769</c:v>
                </c:pt>
                <c:pt idx="4327">
                  <c:v>9999865.3999967761</c:v>
                </c:pt>
                <c:pt idx="4328">
                  <c:v>9999865.5999967754</c:v>
                </c:pt>
                <c:pt idx="4329">
                  <c:v>9999865.7999967746</c:v>
                </c:pt>
                <c:pt idx="4330">
                  <c:v>9999865.9999967739</c:v>
                </c:pt>
                <c:pt idx="4331">
                  <c:v>9999866.1999967732</c:v>
                </c:pt>
                <c:pt idx="4332">
                  <c:v>9999866.3999967724</c:v>
                </c:pt>
                <c:pt idx="4333">
                  <c:v>9999866.5999967717</c:v>
                </c:pt>
                <c:pt idx="4334">
                  <c:v>9999866.7999967709</c:v>
                </c:pt>
                <c:pt idx="4335">
                  <c:v>9999866.9999967702</c:v>
                </c:pt>
                <c:pt idx="4336">
                  <c:v>9999867.1999967694</c:v>
                </c:pt>
                <c:pt idx="4337">
                  <c:v>9999867.3999967687</c:v>
                </c:pt>
                <c:pt idx="4338">
                  <c:v>9999867.5999967679</c:v>
                </c:pt>
                <c:pt idx="4339">
                  <c:v>9999867.7999967672</c:v>
                </c:pt>
                <c:pt idx="4340">
                  <c:v>9999867.9999967664</c:v>
                </c:pt>
                <c:pt idx="4341">
                  <c:v>9999868.1999967657</c:v>
                </c:pt>
                <c:pt idx="4342">
                  <c:v>9999868.399996765</c:v>
                </c:pt>
                <c:pt idx="4343">
                  <c:v>9999868.5999967642</c:v>
                </c:pt>
                <c:pt idx="4344">
                  <c:v>9999868.7999967635</c:v>
                </c:pt>
                <c:pt idx="4345">
                  <c:v>9999868.9999967627</c:v>
                </c:pt>
                <c:pt idx="4346">
                  <c:v>9999869.199996762</c:v>
                </c:pt>
                <c:pt idx="4347">
                  <c:v>9999869.3999967612</c:v>
                </c:pt>
                <c:pt idx="4348">
                  <c:v>9999869.5999967605</c:v>
                </c:pt>
                <c:pt idx="4349">
                  <c:v>9999869.7999967597</c:v>
                </c:pt>
                <c:pt idx="4350">
                  <c:v>9999869.999996759</c:v>
                </c:pt>
                <c:pt idx="4351">
                  <c:v>9999870.1999967583</c:v>
                </c:pt>
                <c:pt idx="4352">
                  <c:v>9999870.3999967575</c:v>
                </c:pt>
                <c:pt idx="4353">
                  <c:v>9999870.5999967568</c:v>
                </c:pt>
                <c:pt idx="4354">
                  <c:v>9999870.799996756</c:v>
                </c:pt>
                <c:pt idx="4355">
                  <c:v>9999870.9999967553</c:v>
                </c:pt>
                <c:pt idx="4356">
                  <c:v>9999871.1999967545</c:v>
                </c:pt>
                <c:pt idx="4357">
                  <c:v>9999871.3999967538</c:v>
                </c:pt>
                <c:pt idx="4358">
                  <c:v>9999871.599996753</c:v>
                </c:pt>
                <c:pt idx="4359">
                  <c:v>9999871.7999967523</c:v>
                </c:pt>
                <c:pt idx="4360">
                  <c:v>9999871.9999967515</c:v>
                </c:pt>
                <c:pt idx="4361">
                  <c:v>9999872.1999967508</c:v>
                </c:pt>
                <c:pt idx="4362">
                  <c:v>9999872.3999967501</c:v>
                </c:pt>
                <c:pt idx="4363">
                  <c:v>9999872.5999967493</c:v>
                </c:pt>
                <c:pt idx="4364">
                  <c:v>9999872.7999967486</c:v>
                </c:pt>
                <c:pt idx="4365">
                  <c:v>9999872.9999967478</c:v>
                </c:pt>
                <c:pt idx="4366">
                  <c:v>9999873.1999967471</c:v>
                </c:pt>
                <c:pt idx="4367">
                  <c:v>9999873.3999967463</c:v>
                </c:pt>
                <c:pt idx="4368">
                  <c:v>9999873.5999967456</c:v>
                </c:pt>
                <c:pt idx="4369">
                  <c:v>9999873.7999967448</c:v>
                </c:pt>
                <c:pt idx="4370">
                  <c:v>9999873.9999967441</c:v>
                </c:pt>
                <c:pt idx="4371">
                  <c:v>9999874.1999967434</c:v>
                </c:pt>
                <c:pt idx="4372">
                  <c:v>9999874.3999967426</c:v>
                </c:pt>
                <c:pt idx="4373">
                  <c:v>9999874.5999967419</c:v>
                </c:pt>
                <c:pt idx="4374">
                  <c:v>9999874.7999967411</c:v>
                </c:pt>
                <c:pt idx="4375">
                  <c:v>9999874.9999967404</c:v>
                </c:pt>
                <c:pt idx="4376">
                  <c:v>9999875.1999967396</c:v>
                </c:pt>
                <c:pt idx="4377">
                  <c:v>9999875.3999967389</c:v>
                </c:pt>
                <c:pt idx="4378">
                  <c:v>9999875.5999967381</c:v>
                </c:pt>
                <c:pt idx="4379">
                  <c:v>9999875.7999967374</c:v>
                </c:pt>
                <c:pt idx="4380">
                  <c:v>9999875.9999967366</c:v>
                </c:pt>
                <c:pt idx="4381">
                  <c:v>9999876.1999967359</c:v>
                </c:pt>
                <c:pt idx="4382">
                  <c:v>9999876.3999967352</c:v>
                </c:pt>
                <c:pt idx="4383">
                  <c:v>9999876.5999967344</c:v>
                </c:pt>
                <c:pt idx="4384">
                  <c:v>9999876.7999967337</c:v>
                </c:pt>
                <c:pt idx="4385">
                  <c:v>9999876.9999967329</c:v>
                </c:pt>
                <c:pt idx="4386">
                  <c:v>9999877.1999967322</c:v>
                </c:pt>
                <c:pt idx="4387">
                  <c:v>9999877.3999967314</c:v>
                </c:pt>
                <c:pt idx="4388">
                  <c:v>9999877.5999967307</c:v>
                </c:pt>
                <c:pt idx="4389">
                  <c:v>9999877.7999967299</c:v>
                </c:pt>
                <c:pt idx="4390">
                  <c:v>9999877.9999967292</c:v>
                </c:pt>
                <c:pt idx="4391">
                  <c:v>9999878.1999967285</c:v>
                </c:pt>
                <c:pt idx="4392">
                  <c:v>9999878.3999967277</c:v>
                </c:pt>
                <c:pt idx="4393">
                  <c:v>9999878.599996727</c:v>
                </c:pt>
                <c:pt idx="4394">
                  <c:v>9999878.7999967262</c:v>
                </c:pt>
                <c:pt idx="4395">
                  <c:v>9999878.9999967255</c:v>
                </c:pt>
                <c:pt idx="4396">
                  <c:v>9999879.1999967247</c:v>
                </c:pt>
                <c:pt idx="4397">
                  <c:v>9999879.399996724</c:v>
                </c:pt>
                <c:pt idx="4398">
                  <c:v>9999879.5999967232</c:v>
                </c:pt>
                <c:pt idx="4399">
                  <c:v>9999879.7999967225</c:v>
                </c:pt>
                <c:pt idx="4400">
                  <c:v>9999879.9999967217</c:v>
                </c:pt>
                <c:pt idx="4401">
                  <c:v>9999880.199996721</c:v>
                </c:pt>
                <c:pt idx="4402">
                  <c:v>9999880.3999967203</c:v>
                </c:pt>
                <c:pt idx="4403">
                  <c:v>9999880.5999967195</c:v>
                </c:pt>
                <c:pt idx="4404">
                  <c:v>9999880.7999967188</c:v>
                </c:pt>
                <c:pt idx="4405">
                  <c:v>9999880.999996718</c:v>
                </c:pt>
                <c:pt idx="4406">
                  <c:v>9999881.1999967173</c:v>
                </c:pt>
                <c:pt idx="4407">
                  <c:v>9999881.3999967165</c:v>
                </c:pt>
                <c:pt idx="4408">
                  <c:v>9999881.5999967158</c:v>
                </c:pt>
                <c:pt idx="4409">
                  <c:v>9999881.799996715</c:v>
                </c:pt>
                <c:pt idx="4410">
                  <c:v>9999881.9999967143</c:v>
                </c:pt>
                <c:pt idx="4411">
                  <c:v>9999882.1999967135</c:v>
                </c:pt>
                <c:pt idx="4412">
                  <c:v>9999882.3999967128</c:v>
                </c:pt>
                <c:pt idx="4413">
                  <c:v>9999882.5999967121</c:v>
                </c:pt>
                <c:pt idx="4414">
                  <c:v>9999882.7999967113</c:v>
                </c:pt>
                <c:pt idx="4415">
                  <c:v>9999882.9999967106</c:v>
                </c:pt>
                <c:pt idx="4416">
                  <c:v>9999883.1999967098</c:v>
                </c:pt>
                <c:pt idx="4417">
                  <c:v>9999883.3999967091</c:v>
                </c:pt>
                <c:pt idx="4418">
                  <c:v>9999883.5999967083</c:v>
                </c:pt>
                <c:pt idx="4419">
                  <c:v>9999883.7999967076</c:v>
                </c:pt>
                <c:pt idx="4420">
                  <c:v>9999883.9999967068</c:v>
                </c:pt>
                <c:pt idx="4421">
                  <c:v>9999884.1999967061</c:v>
                </c:pt>
                <c:pt idx="4422">
                  <c:v>9999884.3999967054</c:v>
                </c:pt>
                <c:pt idx="4423">
                  <c:v>9999884.5999967046</c:v>
                </c:pt>
                <c:pt idx="4424">
                  <c:v>9999884.7999967039</c:v>
                </c:pt>
                <c:pt idx="4425">
                  <c:v>9999884.9999967031</c:v>
                </c:pt>
                <c:pt idx="4426">
                  <c:v>9999885.1999967024</c:v>
                </c:pt>
                <c:pt idx="4427">
                  <c:v>9999885.3999967016</c:v>
                </c:pt>
                <c:pt idx="4428">
                  <c:v>9999885.5999967009</c:v>
                </c:pt>
                <c:pt idx="4429">
                  <c:v>9999885.7999967001</c:v>
                </c:pt>
                <c:pt idx="4430">
                  <c:v>9999885.9999966994</c:v>
                </c:pt>
                <c:pt idx="4431">
                  <c:v>9999886.1999966986</c:v>
                </c:pt>
                <c:pt idx="4432">
                  <c:v>9999886.3999966979</c:v>
                </c:pt>
                <c:pt idx="4433">
                  <c:v>9999886.5999966972</c:v>
                </c:pt>
                <c:pt idx="4434">
                  <c:v>9999886.7999966964</c:v>
                </c:pt>
                <c:pt idx="4435">
                  <c:v>9999886.9999966957</c:v>
                </c:pt>
                <c:pt idx="4436">
                  <c:v>9999887.1999966949</c:v>
                </c:pt>
                <c:pt idx="4437">
                  <c:v>9999887.3999966942</c:v>
                </c:pt>
                <c:pt idx="4438">
                  <c:v>9999887.5999966934</c:v>
                </c:pt>
                <c:pt idx="4439">
                  <c:v>9999887.7999966927</c:v>
                </c:pt>
                <c:pt idx="4440">
                  <c:v>9999887.9999966919</c:v>
                </c:pt>
                <c:pt idx="4441">
                  <c:v>9999888.1999966912</c:v>
                </c:pt>
                <c:pt idx="4442">
                  <c:v>9999888.3999966905</c:v>
                </c:pt>
                <c:pt idx="4443">
                  <c:v>9999888.5999966897</c:v>
                </c:pt>
                <c:pt idx="4444">
                  <c:v>9999888.799996689</c:v>
                </c:pt>
                <c:pt idx="4445">
                  <c:v>9999888.9999966882</c:v>
                </c:pt>
                <c:pt idx="4446">
                  <c:v>9999889.1999966875</c:v>
                </c:pt>
                <c:pt idx="4447">
                  <c:v>9999889.3999966867</c:v>
                </c:pt>
                <c:pt idx="4448">
                  <c:v>9999889.599996686</c:v>
                </c:pt>
                <c:pt idx="4449">
                  <c:v>9999889.7999966852</c:v>
                </c:pt>
                <c:pt idx="4450">
                  <c:v>9999889.9999966845</c:v>
                </c:pt>
                <c:pt idx="4451">
                  <c:v>9999890.1999966837</c:v>
                </c:pt>
                <c:pt idx="4452">
                  <c:v>9999890.399996683</c:v>
                </c:pt>
                <c:pt idx="4453">
                  <c:v>9999890.5999966823</c:v>
                </c:pt>
                <c:pt idx="4454">
                  <c:v>9999890.7999966815</c:v>
                </c:pt>
                <c:pt idx="4455">
                  <c:v>9999890.9999966808</c:v>
                </c:pt>
                <c:pt idx="4456">
                  <c:v>9999891.19999668</c:v>
                </c:pt>
                <c:pt idx="4457">
                  <c:v>9999891.3999966793</c:v>
                </c:pt>
                <c:pt idx="4458">
                  <c:v>9999891.5999966785</c:v>
                </c:pt>
                <c:pt idx="4459">
                  <c:v>9999891.7999966778</c:v>
                </c:pt>
                <c:pt idx="4460">
                  <c:v>9999891.999996677</c:v>
                </c:pt>
                <c:pt idx="4461">
                  <c:v>9999892.1999966763</c:v>
                </c:pt>
                <c:pt idx="4462">
                  <c:v>9999892.3999966756</c:v>
                </c:pt>
                <c:pt idx="4463">
                  <c:v>9999892.5999966748</c:v>
                </c:pt>
                <c:pt idx="4464">
                  <c:v>9999892.7999966741</c:v>
                </c:pt>
                <c:pt idx="4465">
                  <c:v>9999892.9999966733</c:v>
                </c:pt>
                <c:pt idx="4466">
                  <c:v>9999893.1999966726</c:v>
                </c:pt>
                <c:pt idx="4467">
                  <c:v>9999893.3999966718</c:v>
                </c:pt>
                <c:pt idx="4468">
                  <c:v>9999893.5999966711</c:v>
                </c:pt>
                <c:pt idx="4469">
                  <c:v>9999893.7999966703</c:v>
                </c:pt>
                <c:pt idx="4470">
                  <c:v>9999893.9999966696</c:v>
                </c:pt>
                <c:pt idx="4471">
                  <c:v>9999894.1999966688</c:v>
                </c:pt>
                <c:pt idx="4472">
                  <c:v>9999894.3999966681</c:v>
                </c:pt>
                <c:pt idx="4473">
                  <c:v>9999894.5999966674</c:v>
                </c:pt>
                <c:pt idx="4474">
                  <c:v>9999894.7999966666</c:v>
                </c:pt>
                <c:pt idx="4475">
                  <c:v>9999894.9999966659</c:v>
                </c:pt>
                <c:pt idx="4476">
                  <c:v>9999895.1999966651</c:v>
                </c:pt>
                <c:pt idx="4477">
                  <c:v>9999895.3999966644</c:v>
                </c:pt>
                <c:pt idx="4478">
                  <c:v>9999895.5999966636</c:v>
                </c:pt>
                <c:pt idx="4479">
                  <c:v>9999895.7999966629</c:v>
                </c:pt>
                <c:pt idx="4480">
                  <c:v>9999895.9999966621</c:v>
                </c:pt>
                <c:pt idx="4481">
                  <c:v>9999896.1999966614</c:v>
                </c:pt>
                <c:pt idx="4482">
                  <c:v>9999896.3999966606</c:v>
                </c:pt>
                <c:pt idx="4483">
                  <c:v>9999896.5999966599</c:v>
                </c:pt>
                <c:pt idx="4484">
                  <c:v>9999896.7999966592</c:v>
                </c:pt>
                <c:pt idx="4485">
                  <c:v>9999896.9999966584</c:v>
                </c:pt>
                <c:pt idx="4486">
                  <c:v>9999897.1999966577</c:v>
                </c:pt>
                <c:pt idx="4487">
                  <c:v>9999897.3999966569</c:v>
                </c:pt>
                <c:pt idx="4488">
                  <c:v>9999897.5999966562</c:v>
                </c:pt>
                <c:pt idx="4489">
                  <c:v>9999897.7999966554</c:v>
                </c:pt>
                <c:pt idx="4490">
                  <c:v>9999897.9999966547</c:v>
                </c:pt>
                <c:pt idx="4491">
                  <c:v>9999898.1999966539</c:v>
                </c:pt>
                <c:pt idx="4492">
                  <c:v>9999898.3999966532</c:v>
                </c:pt>
                <c:pt idx="4493">
                  <c:v>9999898.5999966525</c:v>
                </c:pt>
                <c:pt idx="4494">
                  <c:v>9999898.7999966517</c:v>
                </c:pt>
                <c:pt idx="4495">
                  <c:v>9999898.999996651</c:v>
                </c:pt>
                <c:pt idx="4496">
                  <c:v>9999899.1999966502</c:v>
                </c:pt>
                <c:pt idx="4497">
                  <c:v>9999899.3999966495</c:v>
                </c:pt>
                <c:pt idx="4498">
                  <c:v>9999899.5999966487</c:v>
                </c:pt>
                <c:pt idx="4499">
                  <c:v>9999899.799996648</c:v>
                </c:pt>
                <c:pt idx="4500">
                  <c:v>9999899.9999966472</c:v>
                </c:pt>
                <c:pt idx="4501">
                  <c:v>9999900.1999966465</c:v>
                </c:pt>
                <c:pt idx="4502">
                  <c:v>9999900.3999966457</c:v>
                </c:pt>
                <c:pt idx="4503">
                  <c:v>9999900.599996645</c:v>
                </c:pt>
                <c:pt idx="4504">
                  <c:v>9999900.7999966443</c:v>
                </c:pt>
                <c:pt idx="4505">
                  <c:v>9999900.9999966435</c:v>
                </c:pt>
                <c:pt idx="4506">
                  <c:v>9999901.1999966428</c:v>
                </c:pt>
                <c:pt idx="4507">
                  <c:v>9999901.399996642</c:v>
                </c:pt>
                <c:pt idx="4508">
                  <c:v>9999901.5999966413</c:v>
                </c:pt>
                <c:pt idx="4509">
                  <c:v>9999901.7999966405</c:v>
                </c:pt>
                <c:pt idx="4510">
                  <c:v>9999901.9999966398</c:v>
                </c:pt>
                <c:pt idx="4511">
                  <c:v>9999902.199996639</c:v>
                </c:pt>
                <c:pt idx="4512">
                  <c:v>9999902.3999966383</c:v>
                </c:pt>
                <c:pt idx="4513">
                  <c:v>9999902.5999966376</c:v>
                </c:pt>
                <c:pt idx="4514">
                  <c:v>9999902.7999966368</c:v>
                </c:pt>
                <c:pt idx="4515">
                  <c:v>9999902.9999966361</c:v>
                </c:pt>
                <c:pt idx="4516">
                  <c:v>9999903.1999966353</c:v>
                </c:pt>
                <c:pt idx="4517">
                  <c:v>9999903.3999966346</c:v>
                </c:pt>
                <c:pt idx="4518">
                  <c:v>9999903.5999966338</c:v>
                </c:pt>
                <c:pt idx="4519">
                  <c:v>9999903.7999966331</c:v>
                </c:pt>
                <c:pt idx="4520">
                  <c:v>9999903.9999966323</c:v>
                </c:pt>
                <c:pt idx="4521">
                  <c:v>9999904.1999966316</c:v>
                </c:pt>
                <c:pt idx="4522">
                  <c:v>9999904.3999966308</c:v>
                </c:pt>
                <c:pt idx="4523">
                  <c:v>9999904.5999966301</c:v>
                </c:pt>
                <c:pt idx="4524">
                  <c:v>9999904.7999966294</c:v>
                </c:pt>
                <c:pt idx="4525">
                  <c:v>9999904.9999966286</c:v>
                </c:pt>
                <c:pt idx="4526">
                  <c:v>9999905.1999966279</c:v>
                </c:pt>
                <c:pt idx="4527">
                  <c:v>9999905.3999966271</c:v>
                </c:pt>
                <c:pt idx="4528">
                  <c:v>9999905.5999966264</c:v>
                </c:pt>
                <c:pt idx="4529">
                  <c:v>9999905.7999966256</c:v>
                </c:pt>
                <c:pt idx="4530">
                  <c:v>9999905.9999966249</c:v>
                </c:pt>
                <c:pt idx="4531">
                  <c:v>9999906.1999966241</c:v>
                </c:pt>
                <c:pt idx="4532">
                  <c:v>9999906.3999966234</c:v>
                </c:pt>
                <c:pt idx="4533">
                  <c:v>9999906.5999966227</c:v>
                </c:pt>
                <c:pt idx="4534">
                  <c:v>9999906.7999966219</c:v>
                </c:pt>
                <c:pt idx="4535">
                  <c:v>9999906.9999966212</c:v>
                </c:pt>
                <c:pt idx="4536">
                  <c:v>9999907.1999966204</c:v>
                </c:pt>
                <c:pt idx="4537">
                  <c:v>9999907.3999966197</c:v>
                </c:pt>
                <c:pt idx="4538">
                  <c:v>9999907.5999966189</c:v>
                </c:pt>
                <c:pt idx="4539">
                  <c:v>9999907.7999966182</c:v>
                </c:pt>
                <c:pt idx="4540">
                  <c:v>9999907.9999966174</c:v>
                </c:pt>
                <c:pt idx="4541">
                  <c:v>9999908.1999966167</c:v>
                </c:pt>
                <c:pt idx="4542">
                  <c:v>9999908.3999966159</c:v>
                </c:pt>
                <c:pt idx="4543">
                  <c:v>9999908.5999966152</c:v>
                </c:pt>
                <c:pt idx="4544">
                  <c:v>9999908.7999966145</c:v>
                </c:pt>
                <c:pt idx="4545">
                  <c:v>9999908.9999966137</c:v>
                </c:pt>
                <c:pt idx="4546">
                  <c:v>9999909.199996613</c:v>
                </c:pt>
                <c:pt idx="4547">
                  <c:v>9999909.3999966122</c:v>
                </c:pt>
                <c:pt idx="4548">
                  <c:v>9999909.5999966115</c:v>
                </c:pt>
                <c:pt idx="4549">
                  <c:v>9999909.7999966107</c:v>
                </c:pt>
                <c:pt idx="4550">
                  <c:v>9999909.99999661</c:v>
                </c:pt>
                <c:pt idx="4551">
                  <c:v>9999910.1999966092</c:v>
                </c:pt>
                <c:pt idx="4552">
                  <c:v>9999910.3999966085</c:v>
                </c:pt>
                <c:pt idx="4553">
                  <c:v>9999910.5999966078</c:v>
                </c:pt>
                <c:pt idx="4554">
                  <c:v>9999910.799996607</c:v>
                </c:pt>
                <c:pt idx="4555">
                  <c:v>9999910.9999966063</c:v>
                </c:pt>
                <c:pt idx="4556">
                  <c:v>9999911.1999966055</c:v>
                </c:pt>
                <c:pt idx="4557">
                  <c:v>9999911.3999966048</c:v>
                </c:pt>
                <c:pt idx="4558">
                  <c:v>9999911.599996604</c:v>
                </c:pt>
                <c:pt idx="4559">
                  <c:v>9999911.7999966033</c:v>
                </c:pt>
                <c:pt idx="4560">
                  <c:v>9999911.9999966025</c:v>
                </c:pt>
                <c:pt idx="4561">
                  <c:v>9999912.1999966018</c:v>
                </c:pt>
                <c:pt idx="4562">
                  <c:v>9999912.399996601</c:v>
                </c:pt>
                <c:pt idx="4563">
                  <c:v>9999912.5999966003</c:v>
                </c:pt>
                <c:pt idx="4564">
                  <c:v>9999912.7999965996</c:v>
                </c:pt>
                <c:pt idx="4565">
                  <c:v>9999912.9999965988</c:v>
                </c:pt>
                <c:pt idx="4566">
                  <c:v>9999913.1999965981</c:v>
                </c:pt>
                <c:pt idx="4567">
                  <c:v>9999913.3999965973</c:v>
                </c:pt>
                <c:pt idx="4568">
                  <c:v>9999913.5999965966</c:v>
                </c:pt>
                <c:pt idx="4569">
                  <c:v>9999913.7999965958</c:v>
                </c:pt>
                <c:pt idx="4570">
                  <c:v>9999913.9999965951</c:v>
                </c:pt>
                <c:pt idx="4571">
                  <c:v>9999914.1999965943</c:v>
                </c:pt>
                <c:pt idx="4572">
                  <c:v>9999914.3999965936</c:v>
                </c:pt>
                <c:pt idx="4573">
                  <c:v>9999914.5999965928</c:v>
                </c:pt>
                <c:pt idx="4574">
                  <c:v>9999914.7999965921</c:v>
                </c:pt>
                <c:pt idx="4575">
                  <c:v>9999914.9999965914</c:v>
                </c:pt>
                <c:pt idx="4576">
                  <c:v>9999915.1999965906</c:v>
                </c:pt>
                <c:pt idx="4577">
                  <c:v>9999915.3999965899</c:v>
                </c:pt>
                <c:pt idx="4578">
                  <c:v>9999915.5999965891</c:v>
                </c:pt>
                <c:pt idx="4579">
                  <c:v>9999915.7999965884</c:v>
                </c:pt>
                <c:pt idx="4580">
                  <c:v>9999915.9999965876</c:v>
                </c:pt>
                <c:pt idx="4581">
                  <c:v>9999916.1999965869</c:v>
                </c:pt>
                <c:pt idx="4582">
                  <c:v>9999916.3999965861</c:v>
                </c:pt>
                <c:pt idx="4583">
                  <c:v>9999916.5999965854</c:v>
                </c:pt>
                <c:pt idx="4584">
                  <c:v>9999916.7999965847</c:v>
                </c:pt>
                <c:pt idx="4585">
                  <c:v>9999916.9999965839</c:v>
                </c:pt>
                <c:pt idx="4586">
                  <c:v>9999917.1999965832</c:v>
                </c:pt>
                <c:pt idx="4587">
                  <c:v>9999917.3999965824</c:v>
                </c:pt>
                <c:pt idx="4588">
                  <c:v>9999917.5999965817</c:v>
                </c:pt>
                <c:pt idx="4589">
                  <c:v>9999917.7999965809</c:v>
                </c:pt>
                <c:pt idx="4590">
                  <c:v>9999917.9999965802</c:v>
                </c:pt>
                <c:pt idx="4591">
                  <c:v>9999918.1999965794</c:v>
                </c:pt>
                <c:pt idx="4592">
                  <c:v>9999918.3999965787</c:v>
                </c:pt>
                <c:pt idx="4593">
                  <c:v>9999918.5999965779</c:v>
                </c:pt>
                <c:pt idx="4594">
                  <c:v>9999918.7999965772</c:v>
                </c:pt>
                <c:pt idx="4595">
                  <c:v>9999918.9999965765</c:v>
                </c:pt>
                <c:pt idx="4596">
                  <c:v>9999919.1999965757</c:v>
                </c:pt>
                <c:pt idx="4597">
                  <c:v>9999919.399996575</c:v>
                </c:pt>
                <c:pt idx="4598">
                  <c:v>9999919.5999965742</c:v>
                </c:pt>
                <c:pt idx="4599">
                  <c:v>9999919.7999965735</c:v>
                </c:pt>
                <c:pt idx="4600">
                  <c:v>9999919.9999965727</c:v>
                </c:pt>
                <c:pt idx="4601">
                  <c:v>9999920.199996572</c:v>
                </c:pt>
                <c:pt idx="4602">
                  <c:v>9999920.3999965712</c:v>
                </c:pt>
                <c:pt idx="4603">
                  <c:v>9999920.5999965705</c:v>
                </c:pt>
                <c:pt idx="4604">
                  <c:v>9999920.7999965698</c:v>
                </c:pt>
                <c:pt idx="4605">
                  <c:v>9999920.999996569</c:v>
                </c:pt>
                <c:pt idx="4606">
                  <c:v>9999921.1999965683</c:v>
                </c:pt>
                <c:pt idx="4607">
                  <c:v>9999921.3999965675</c:v>
                </c:pt>
                <c:pt idx="4608">
                  <c:v>9999921.5999965668</c:v>
                </c:pt>
                <c:pt idx="4609">
                  <c:v>9999921.799996566</c:v>
                </c:pt>
                <c:pt idx="4610">
                  <c:v>9999921.9999965653</c:v>
                </c:pt>
                <c:pt idx="4611">
                  <c:v>9999922.1999965645</c:v>
                </c:pt>
                <c:pt idx="4612">
                  <c:v>9999922.3999965638</c:v>
                </c:pt>
                <c:pt idx="4613">
                  <c:v>9999922.599996563</c:v>
                </c:pt>
                <c:pt idx="4614">
                  <c:v>9999922.7999965623</c:v>
                </c:pt>
                <c:pt idx="4615">
                  <c:v>9999922.9999965616</c:v>
                </c:pt>
                <c:pt idx="4616">
                  <c:v>9999923.1999965608</c:v>
                </c:pt>
                <c:pt idx="4617">
                  <c:v>9999923.3999965601</c:v>
                </c:pt>
                <c:pt idx="4618">
                  <c:v>9999923.5999965593</c:v>
                </c:pt>
                <c:pt idx="4619">
                  <c:v>9999923.7999965586</c:v>
                </c:pt>
                <c:pt idx="4620">
                  <c:v>9999923.9999965578</c:v>
                </c:pt>
                <c:pt idx="4621">
                  <c:v>9999924.1999965571</c:v>
                </c:pt>
                <c:pt idx="4622">
                  <c:v>9999924.3999965563</c:v>
                </c:pt>
                <c:pt idx="4623">
                  <c:v>9999924.5999965556</c:v>
                </c:pt>
                <c:pt idx="4624">
                  <c:v>9999924.7999965549</c:v>
                </c:pt>
                <c:pt idx="4625">
                  <c:v>9999924.9999965541</c:v>
                </c:pt>
                <c:pt idx="4626">
                  <c:v>9999925.1999965534</c:v>
                </c:pt>
                <c:pt idx="4627">
                  <c:v>9999925.3999965526</c:v>
                </c:pt>
                <c:pt idx="4628">
                  <c:v>9999925.5999965519</c:v>
                </c:pt>
                <c:pt idx="4629">
                  <c:v>9999925.7999965511</c:v>
                </c:pt>
                <c:pt idx="4630">
                  <c:v>9999925.9999965504</c:v>
                </c:pt>
                <c:pt idx="4631">
                  <c:v>9999926.1999965496</c:v>
                </c:pt>
                <c:pt idx="4632">
                  <c:v>9999926.3999965489</c:v>
                </c:pt>
                <c:pt idx="4633">
                  <c:v>9999926.5999965481</c:v>
                </c:pt>
                <c:pt idx="4634">
                  <c:v>9999926.7999965474</c:v>
                </c:pt>
                <c:pt idx="4635">
                  <c:v>9999926.9999965467</c:v>
                </c:pt>
                <c:pt idx="4636">
                  <c:v>9999927.1999965459</c:v>
                </c:pt>
                <c:pt idx="4637">
                  <c:v>9999927.3999965452</c:v>
                </c:pt>
                <c:pt idx="4638">
                  <c:v>9999927.5999965444</c:v>
                </c:pt>
                <c:pt idx="4639">
                  <c:v>9999927.7999965437</c:v>
                </c:pt>
                <c:pt idx="4640">
                  <c:v>9999927.9999965429</c:v>
                </c:pt>
                <c:pt idx="4641">
                  <c:v>9999928.1999965422</c:v>
                </c:pt>
                <c:pt idx="4642">
                  <c:v>9999928.3999965414</c:v>
                </c:pt>
                <c:pt idx="4643">
                  <c:v>9999928.5999965407</c:v>
                </c:pt>
                <c:pt idx="4644">
                  <c:v>9999928.79999654</c:v>
                </c:pt>
                <c:pt idx="4645">
                  <c:v>9999928.9999965392</c:v>
                </c:pt>
                <c:pt idx="4646">
                  <c:v>9999929.1999965385</c:v>
                </c:pt>
                <c:pt idx="4647">
                  <c:v>9999929.3999965377</c:v>
                </c:pt>
                <c:pt idx="4648">
                  <c:v>9999929.599996537</c:v>
                </c:pt>
                <c:pt idx="4649">
                  <c:v>9999929.7999965362</c:v>
                </c:pt>
                <c:pt idx="4650">
                  <c:v>9999929.9999965355</c:v>
                </c:pt>
                <c:pt idx="4651">
                  <c:v>9999930.1999965347</c:v>
                </c:pt>
                <c:pt idx="4652">
                  <c:v>9999930.399996534</c:v>
                </c:pt>
                <c:pt idx="4653">
                  <c:v>9999930.5999965332</c:v>
                </c:pt>
                <c:pt idx="4654">
                  <c:v>9999930.7999965325</c:v>
                </c:pt>
                <c:pt idx="4655">
                  <c:v>9999930.9999965318</c:v>
                </c:pt>
                <c:pt idx="4656">
                  <c:v>9999931.199996531</c:v>
                </c:pt>
                <c:pt idx="4657">
                  <c:v>9999931.3999965303</c:v>
                </c:pt>
                <c:pt idx="4658">
                  <c:v>9999931.5999965295</c:v>
                </c:pt>
                <c:pt idx="4659">
                  <c:v>9999931.7999965288</c:v>
                </c:pt>
                <c:pt idx="4660">
                  <c:v>9999931.999996528</c:v>
                </c:pt>
                <c:pt idx="4661">
                  <c:v>9999932.1999965273</c:v>
                </c:pt>
                <c:pt idx="4662">
                  <c:v>9999932.3999965265</c:v>
                </c:pt>
                <c:pt idx="4663">
                  <c:v>9999932.5999965258</c:v>
                </c:pt>
                <c:pt idx="4664">
                  <c:v>9999932.799996525</c:v>
                </c:pt>
                <c:pt idx="4665">
                  <c:v>9999932.9999965243</c:v>
                </c:pt>
                <c:pt idx="4666">
                  <c:v>9999933.1999965236</c:v>
                </c:pt>
                <c:pt idx="4667">
                  <c:v>9999933.3999965228</c:v>
                </c:pt>
                <c:pt idx="4668">
                  <c:v>9999933.5999965221</c:v>
                </c:pt>
                <c:pt idx="4669">
                  <c:v>9999933.7999965213</c:v>
                </c:pt>
                <c:pt idx="4670">
                  <c:v>9999933.9999965206</c:v>
                </c:pt>
                <c:pt idx="4671">
                  <c:v>9999934.1999965198</c:v>
                </c:pt>
                <c:pt idx="4672">
                  <c:v>9999934.3999965191</c:v>
                </c:pt>
                <c:pt idx="4673">
                  <c:v>9999934.5999965183</c:v>
                </c:pt>
                <c:pt idx="4674">
                  <c:v>9999934.7999965176</c:v>
                </c:pt>
                <c:pt idx="4675">
                  <c:v>9999934.9999965169</c:v>
                </c:pt>
                <c:pt idx="4676">
                  <c:v>9999935.1999965161</c:v>
                </c:pt>
                <c:pt idx="4677">
                  <c:v>9999935.3999965154</c:v>
                </c:pt>
                <c:pt idx="4678">
                  <c:v>9999935.5999965146</c:v>
                </c:pt>
                <c:pt idx="4679">
                  <c:v>9999935.7999965139</c:v>
                </c:pt>
                <c:pt idx="4680">
                  <c:v>9999935.9999965131</c:v>
                </c:pt>
                <c:pt idx="4681">
                  <c:v>9999936.1999965124</c:v>
                </c:pt>
                <c:pt idx="4682">
                  <c:v>9999936.3999965116</c:v>
                </c:pt>
                <c:pt idx="4683">
                  <c:v>9999936.5999965109</c:v>
                </c:pt>
                <c:pt idx="4684">
                  <c:v>9999936.7999965101</c:v>
                </c:pt>
                <c:pt idx="4685">
                  <c:v>9999936.9999965094</c:v>
                </c:pt>
                <c:pt idx="4686">
                  <c:v>9999937.1999965087</c:v>
                </c:pt>
                <c:pt idx="4687">
                  <c:v>9999937.3999965079</c:v>
                </c:pt>
                <c:pt idx="4688">
                  <c:v>9999937.5999965072</c:v>
                </c:pt>
                <c:pt idx="4689">
                  <c:v>9999937.7999965064</c:v>
                </c:pt>
                <c:pt idx="4690">
                  <c:v>9999937.9999965057</c:v>
                </c:pt>
                <c:pt idx="4691">
                  <c:v>9999938.1999965049</c:v>
                </c:pt>
                <c:pt idx="4692">
                  <c:v>9999938.3999965042</c:v>
                </c:pt>
                <c:pt idx="4693">
                  <c:v>9999938.5999965034</c:v>
                </c:pt>
                <c:pt idx="4694">
                  <c:v>9999938.7999965027</c:v>
                </c:pt>
                <c:pt idx="4695">
                  <c:v>9999938.999996502</c:v>
                </c:pt>
                <c:pt idx="4696">
                  <c:v>9999939.1999965012</c:v>
                </c:pt>
                <c:pt idx="4697">
                  <c:v>9999939.3999965005</c:v>
                </c:pt>
                <c:pt idx="4698">
                  <c:v>9999939.5999964997</c:v>
                </c:pt>
                <c:pt idx="4699">
                  <c:v>9999939.799996499</c:v>
                </c:pt>
                <c:pt idx="4700">
                  <c:v>9999939.9999964982</c:v>
                </c:pt>
                <c:pt idx="4701">
                  <c:v>9999940.1999964975</c:v>
                </c:pt>
                <c:pt idx="4702">
                  <c:v>9999940.3999964967</c:v>
                </c:pt>
                <c:pt idx="4703">
                  <c:v>9999940.599996496</c:v>
                </c:pt>
                <c:pt idx="4704">
                  <c:v>9999940.7999964952</c:v>
                </c:pt>
                <c:pt idx="4705">
                  <c:v>9999940.9999964945</c:v>
                </c:pt>
                <c:pt idx="4706">
                  <c:v>9999941.1999964938</c:v>
                </c:pt>
                <c:pt idx="4707">
                  <c:v>9999941.399996493</c:v>
                </c:pt>
                <c:pt idx="4708">
                  <c:v>9999941.5999964923</c:v>
                </c:pt>
                <c:pt idx="4709">
                  <c:v>9999941.7999964915</c:v>
                </c:pt>
                <c:pt idx="4710">
                  <c:v>9999941.9999964908</c:v>
                </c:pt>
                <c:pt idx="4711">
                  <c:v>9999942.19999649</c:v>
                </c:pt>
                <c:pt idx="4712">
                  <c:v>9999942.3999964893</c:v>
                </c:pt>
                <c:pt idx="4713">
                  <c:v>9999942.5999964885</c:v>
                </c:pt>
                <c:pt idx="4714">
                  <c:v>9999942.7999964878</c:v>
                </c:pt>
                <c:pt idx="4715">
                  <c:v>9999942.9999964871</c:v>
                </c:pt>
                <c:pt idx="4716">
                  <c:v>9999943.1999964863</c:v>
                </c:pt>
                <c:pt idx="4717">
                  <c:v>9999943.3999964856</c:v>
                </c:pt>
                <c:pt idx="4718">
                  <c:v>9999943.5999964848</c:v>
                </c:pt>
                <c:pt idx="4719">
                  <c:v>9999943.7999964841</c:v>
                </c:pt>
                <c:pt idx="4720">
                  <c:v>9999943.9999964833</c:v>
                </c:pt>
                <c:pt idx="4721">
                  <c:v>9999944.1999964826</c:v>
                </c:pt>
                <c:pt idx="4722">
                  <c:v>9999944.3999964818</c:v>
                </c:pt>
                <c:pt idx="4723">
                  <c:v>9999944.5999964811</c:v>
                </c:pt>
                <c:pt idx="4724">
                  <c:v>9999944.7999964803</c:v>
                </c:pt>
                <c:pt idx="4725">
                  <c:v>9999944.9999964796</c:v>
                </c:pt>
                <c:pt idx="4726">
                  <c:v>9999945.1999964789</c:v>
                </c:pt>
                <c:pt idx="4727">
                  <c:v>9999945.3999964781</c:v>
                </c:pt>
                <c:pt idx="4728">
                  <c:v>9999945.5999964774</c:v>
                </c:pt>
                <c:pt idx="4729">
                  <c:v>9999945.7999964766</c:v>
                </c:pt>
                <c:pt idx="4730">
                  <c:v>9999945.9999964759</c:v>
                </c:pt>
                <c:pt idx="4731">
                  <c:v>9999946.1999964751</c:v>
                </c:pt>
                <c:pt idx="4732">
                  <c:v>9999946.3999964744</c:v>
                </c:pt>
                <c:pt idx="4733">
                  <c:v>9999946.5999964736</c:v>
                </c:pt>
                <c:pt idx="4734">
                  <c:v>9999946.7999964729</c:v>
                </c:pt>
                <c:pt idx="4735">
                  <c:v>9999946.9999964722</c:v>
                </c:pt>
                <c:pt idx="4736">
                  <c:v>9999947.1999964714</c:v>
                </c:pt>
                <c:pt idx="4737">
                  <c:v>9999947.3999964707</c:v>
                </c:pt>
                <c:pt idx="4738">
                  <c:v>9999947.5999964699</c:v>
                </c:pt>
                <c:pt idx="4739">
                  <c:v>9999947.7999964692</c:v>
                </c:pt>
                <c:pt idx="4740">
                  <c:v>9999947.9999964684</c:v>
                </c:pt>
                <c:pt idx="4741">
                  <c:v>9999948.1999964677</c:v>
                </c:pt>
                <c:pt idx="4742">
                  <c:v>9999948.3999964669</c:v>
                </c:pt>
                <c:pt idx="4743">
                  <c:v>9999948.5999964662</c:v>
                </c:pt>
                <c:pt idx="4744">
                  <c:v>9999948.7999964654</c:v>
                </c:pt>
                <c:pt idx="4745">
                  <c:v>9999948.9999964647</c:v>
                </c:pt>
                <c:pt idx="4746">
                  <c:v>9999949.199996464</c:v>
                </c:pt>
                <c:pt idx="4747">
                  <c:v>9999949.3999964632</c:v>
                </c:pt>
                <c:pt idx="4748">
                  <c:v>9999949.5999964625</c:v>
                </c:pt>
                <c:pt idx="4749">
                  <c:v>9999949.7999964617</c:v>
                </c:pt>
                <c:pt idx="4750">
                  <c:v>9999949.999996461</c:v>
                </c:pt>
                <c:pt idx="4751">
                  <c:v>9999950.1999964602</c:v>
                </c:pt>
                <c:pt idx="4752">
                  <c:v>9999950.3999964595</c:v>
                </c:pt>
                <c:pt idx="4753">
                  <c:v>9999950.5999964587</c:v>
                </c:pt>
                <c:pt idx="4754">
                  <c:v>9999950.799996458</c:v>
                </c:pt>
                <c:pt idx="4755">
                  <c:v>9999950.9999964572</c:v>
                </c:pt>
                <c:pt idx="4756">
                  <c:v>9999951.1999964565</c:v>
                </c:pt>
                <c:pt idx="4757">
                  <c:v>9999951.3999964558</c:v>
                </c:pt>
                <c:pt idx="4758">
                  <c:v>9999951.599996455</c:v>
                </c:pt>
                <c:pt idx="4759">
                  <c:v>9999951.7999964543</c:v>
                </c:pt>
                <c:pt idx="4760">
                  <c:v>9999951.9999964535</c:v>
                </c:pt>
                <c:pt idx="4761">
                  <c:v>9999952.1999964528</c:v>
                </c:pt>
                <c:pt idx="4762">
                  <c:v>9999952.399996452</c:v>
                </c:pt>
                <c:pt idx="4763">
                  <c:v>9999952.5999964513</c:v>
                </c:pt>
                <c:pt idx="4764">
                  <c:v>9999952.7999964505</c:v>
                </c:pt>
                <c:pt idx="4765">
                  <c:v>9999952.9999964498</c:v>
                </c:pt>
                <c:pt idx="4766">
                  <c:v>9999953.1999964491</c:v>
                </c:pt>
                <c:pt idx="4767">
                  <c:v>9999953.3999964483</c:v>
                </c:pt>
                <c:pt idx="4768">
                  <c:v>9999953.5999964476</c:v>
                </c:pt>
                <c:pt idx="4769">
                  <c:v>9999953.7999964468</c:v>
                </c:pt>
                <c:pt idx="4770">
                  <c:v>9999953.9999964461</c:v>
                </c:pt>
                <c:pt idx="4771">
                  <c:v>9999954.1999964453</c:v>
                </c:pt>
                <c:pt idx="4772">
                  <c:v>9999954.3999964446</c:v>
                </c:pt>
                <c:pt idx="4773">
                  <c:v>9999954.5999964438</c:v>
                </c:pt>
                <c:pt idx="4774">
                  <c:v>9999954.7999964431</c:v>
                </c:pt>
                <c:pt idx="4775">
                  <c:v>9999954.9999964423</c:v>
                </c:pt>
                <c:pt idx="4776">
                  <c:v>9999955.1999964416</c:v>
                </c:pt>
                <c:pt idx="4777">
                  <c:v>9999955.3999964409</c:v>
                </c:pt>
                <c:pt idx="4778">
                  <c:v>9999955.5999964401</c:v>
                </c:pt>
                <c:pt idx="4779">
                  <c:v>9999955.7999964394</c:v>
                </c:pt>
                <c:pt idx="4780">
                  <c:v>9999955.9999964386</c:v>
                </c:pt>
                <c:pt idx="4781">
                  <c:v>9999956.1999964379</c:v>
                </c:pt>
                <c:pt idx="4782">
                  <c:v>9999956.3999964371</c:v>
                </c:pt>
                <c:pt idx="4783">
                  <c:v>9999956.5999964364</c:v>
                </c:pt>
                <c:pt idx="4784">
                  <c:v>9999956.7999964356</c:v>
                </c:pt>
                <c:pt idx="4785">
                  <c:v>9999956.9999964349</c:v>
                </c:pt>
                <c:pt idx="4786">
                  <c:v>9999957.1999964342</c:v>
                </c:pt>
                <c:pt idx="4787">
                  <c:v>9999957.3999964334</c:v>
                </c:pt>
                <c:pt idx="4788">
                  <c:v>9999957.5999964327</c:v>
                </c:pt>
                <c:pt idx="4789">
                  <c:v>9999957.7999964319</c:v>
                </c:pt>
                <c:pt idx="4790">
                  <c:v>9999957.9999964312</c:v>
                </c:pt>
                <c:pt idx="4791">
                  <c:v>9999958.1999964304</c:v>
                </c:pt>
                <c:pt idx="4792">
                  <c:v>9999958.3999964297</c:v>
                </c:pt>
                <c:pt idx="4793">
                  <c:v>9999958.5999964289</c:v>
                </c:pt>
                <c:pt idx="4794">
                  <c:v>9999958.7999964282</c:v>
                </c:pt>
                <c:pt idx="4795">
                  <c:v>9999958.9999964274</c:v>
                </c:pt>
                <c:pt idx="4796">
                  <c:v>9999959.1999964267</c:v>
                </c:pt>
                <c:pt idx="4797">
                  <c:v>9999959.399996426</c:v>
                </c:pt>
                <c:pt idx="4798">
                  <c:v>9999959.5999964252</c:v>
                </c:pt>
                <c:pt idx="4799">
                  <c:v>9999959.7999964245</c:v>
                </c:pt>
                <c:pt idx="4800">
                  <c:v>9999959.9999964237</c:v>
                </c:pt>
                <c:pt idx="4801">
                  <c:v>9999960.199996423</c:v>
                </c:pt>
                <c:pt idx="4802">
                  <c:v>9999960.3999964222</c:v>
                </c:pt>
                <c:pt idx="4803">
                  <c:v>9999960.5999964215</c:v>
                </c:pt>
                <c:pt idx="4804">
                  <c:v>9999960.7999964207</c:v>
                </c:pt>
                <c:pt idx="4805">
                  <c:v>9999960.99999642</c:v>
                </c:pt>
                <c:pt idx="4806">
                  <c:v>9999961.1999964193</c:v>
                </c:pt>
                <c:pt idx="4807">
                  <c:v>9999961.3999964185</c:v>
                </c:pt>
                <c:pt idx="4808">
                  <c:v>9999961.5999964178</c:v>
                </c:pt>
                <c:pt idx="4809">
                  <c:v>9999961.799996417</c:v>
                </c:pt>
                <c:pt idx="4810">
                  <c:v>9999961.9999964163</c:v>
                </c:pt>
                <c:pt idx="4811">
                  <c:v>9999962.1999964155</c:v>
                </c:pt>
                <c:pt idx="4812">
                  <c:v>9999962.3999964148</c:v>
                </c:pt>
                <c:pt idx="4813">
                  <c:v>9999962.599996414</c:v>
                </c:pt>
                <c:pt idx="4814">
                  <c:v>9999962.7999964133</c:v>
                </c:pt>
                <c:pt idx="4815">
                  <c:v>9999962.9999964125</c:v>
                </c:pt>
                <c:pt idx="4816">
                  <c:v>9999963.1999964118</c:v>
                </c:pt>
                <c:pt idx="4817">
                  <c:v>9999963.3999964111</c:v>
                </c:pt>
                <c:pt idx="4818">
                  <c:v>9999963.5999964103</c:v>
                </c:pt>
                <c:pt idx="4819">
                  <c:v>9999963.7999964096</c:v>
                </c:pt>
                <c:pt idx="4820">
                  <c:v>9999963.9999964088</c:v>
                </c:pt>
                <c:pt idx="4821">
                  <c:v>9999964.1999964081</c:v>
                </c:pt>
                <c:pt idx="4822">
                  <c:v>9999964.3999964073</c:v>
                </c:pt>
                <c:pt idx="4823">
                  <c:v>9999964.5999964066</c:v>
                </c:pt>
                <c:pt idx="4824">
                  <c:v>9999964.7999964058</c:v>
                </c:pt>
                <c:pt idx="4825">
                  <c:v>9999964.9999964051</c:v>
                </c:pt>
                <c:pt idx="4826">
                  <c:v>9999965.1999964043</c:v>
                </c:pt>
                <c:pt idx="4827">
                  <c:v>9999965.3999964036</c:v>
                </c:pt>
                <c:pt idx="4828">
                  <c:v>9999965.5999964029</c:v>
                </c:pt>
                <c:pt idx="4829">
                  <c:v>9999965.7999964021</c:v>
                </c:pt>
                <c:pt idx="4830">
                  <c:v>9999965.9999964014</c:v>
                </c:pt>
                <c:pt idx="4831">
                  <c:v>9999966.1999964006</c:v>
                </c:pt>
                <c:pt idx="4832">
                  <c:v>9999966.3999963999</c:v>
                </c:pt>
                <c:pt idx="4833">
                  <c:v>9999966.5999963991</c:v>
                </c:pt>
                <c:pt idx="4834">
                  <c:v>9999966.7999963984</c:v>
                </c:pt>
                <c:pt idx="4835">
                  <c:v>9999966.9999963976</c:v>
                </c:pt>
                <c:pt idx="4836">
                  <c:v>9999967.1999963969</c:v>
                </c:pt>
                <c:pt idx="4837">
                  <c:v>9999967.3999963962</c:v>
                </c:pt>
                <c:pt idx="4838">
                  <c:v>9999967.5999963954</c:v>
                </c:pt>
                <c:pt idx="4839">
                  <c:v>9999967.7999963947</c:v>
                </c:pt>
                <c:pt idx="4840">
                  <c:v>9999967.9999963939</c:v>
                </c:pt>
                <c:pt idx="4841">
                  <c:v>9999968.1999963932</c:v>
                </c:pt>
                <c:pt idx="4842">
                  <c:v>9999968.3999963924</c:v>
                </c:pt>
                <c:pt idx="4843">
                  <c:v>9999968.5999963917</c:v>
                </c:pt>
                <c:pt idx="4844">
                  <c:v>9999968.7999963909</c:v>
                </c:pt>
                <c:pt idx="4845">
                  <c:v>9999968.9999963902</c:v>
                </c:pt>
                <c:pt idx="4846">
                  <c:v>9999969.1999963894</c:v>
                </c:pt>
                <c:pt idx="4847">
                  <c:v>9999969.3999963887</c:v>
                </c:pt>
                <c:pt idx="4848">
                  <c:v>9999969.599996388</c:v>
                </c:pt>
                <c:pt idx="4849">
                  <c:v>9999969.7999963872</c:v>
                </c:pt>
                <c:pt idx="4850">
                  <c:v>9999969.9999963865</c:v>
                </c:pt>
                <c:pt idx="4851">
                  <c:v>9999970.1999963857</c:v>
                </c:pt>
                <c:pt idx="4852">
                  <c:v>9999970.399996385</c:v>
                </c:pt>
                <c:pt idx="4853">
                  <c:v>9999970.5999963842</c:v>
                </c:pt>
                <c:pt idx="4854">
                  <c:v>9999970.7999963835</c:v>
                </c:pt>
                <c:pt idx="4855">
                  <c:v>9999970.9999963827</c:v>
                </c:pt>
                <c:pt idx="4856">
                  <c:v>9999971.199996382</c:v>
                </c:pt>
                <c:pt idx="4857">
                  <c:v>9999971.3999963813</c:v>
                </c:pt>
                <c:pt idx="4858">
                  <c:v>9999971.5999963805</c:v>
                </c:pt>
                <c:pt idx="4859">
                  <c:v>9999971.7999963798</c:v>
                </c:pt>
                <c:pt idx="4860">
                  <c:v>9999971.999996379</c:v>
                </c:pt>
                <c:pt idx="4861">
                  <c:v>9999972.1999963783</c:v>
                </c:pt>
                <c:pt idx="4862">
                  <c:v>9999972.3999963775</c:v>
                </c:pt>
                <c:pt idx="4863">
                  <c:v>9999972.5999963768</c:v>
                </c:pt>
                <c:pt idx="4864">
                  <c:v>9999972.799996376</c:v>
                </c:pt>
                <c:pt idx="4865">
                  <c:v>9999972.9999963753</c:v>
                </c:pt>
                <c:pt idx="4866">
                  <c:v>9999973.1999963745</c:v>
                </c:pt>
                <c:pt idx="4867">
                  <c:v>9999973.3999963738</c:v>
                </c:pt>
                <c:pt idx="4868">
                  <c:v>9999973.5999963731</c:v>
                </c:pt>
                <c:pt idx="4869">
                  <c:v>9999973.7999963723</c:v>
                </c:pt>
                <c:pt idx="4870">
                  <c:v>9999973.9999963716</c:v>
                </c:pt>
                <c:pt idx="4871">
                  <c:v>9999974.1999963708</c:v>
                </c:pt>
                <c:pt idx="4872">
                  <c:v>9999974.3999963701</c:v>
                </c:pt>
                <c:pt idx="4873">
                  <c:v>9999974.5999963693</c:v>
                </c:pt>
                <c:pt idx="4874">
                  <c:v>9999974.7999963686</c:v>
                </c:pt>
                <c:pt idx="4875">
                  <c:v>9999974.9999963678</c:v>
                </c:pt>
                <c:pt idx="4876">
                  <c:v>9999975.1999963671</c:v>
                </c:pt>
                <c:pt idx="4877">
                  <c:v>9999975.3999963664</c:v>
                </c:pt>
                <c:pt idx="4878">
                  <c:v>9999975.5999963656</c:v>
                </c:pt>
                <c:pt idx="4879">
                  <c:v>9999975.7999963649</c:v>
                </c:pt>
                <c:pt idx="4880">
                  <c:v>9999975.9999963641</c:v>
                </c:pt>
                <c:pt idx="4881">
                  <c:v>9999976.1999963634</c:v>
                </c:pt>
                <c:pt idx="4882">
                  <c:v>9999976.3999963626</c:v>
                </c:pt>
                <c:pt idx="4883">
                  <c:v>9999976.5999963619</c:v>
                </c:pt>
                <c:pt idx="4884">
                  <c:v>9999976.7999963611</c:v>
                </c:pt>
                <c:pt idx="4885">
                  <c:v>9999976.9999963604</c:v>
                </c:pt>
                <c:pt idx="4886">
                  <c:v>9999977.1999963596</c:v>
                </c:pt>
                <c:pt idx="4887">
                  <c:v>9999977.3999963589</c:v>
                </c:pt>
                <c:pt idx="4888">
                  <c:v>9999977.5999963582</c:v>
                </c:pt>
                <c:pt idx="4889">
                  <c:v>9999977.7999963574</c:v>
                </c:pt>
                <c:pt idx="4890">
                  <c:v>9999977.9999963567</c:v>
                </c:pt>
                <c:pt idx="4891">
                  <c:v>9999978.1999963559</c:v>
                </c:pt>
                <c:pt idx="4892">
                  <c:v>9999978.3999963552</c:v>
                </c:pt>
                <c:pt idx="4893">
                  <c:v>9999978.5999963544</c:v>
                </c:pt>
                <c:pt idx="4894">
                  <c:v>9999978.7999963537</c:v>
                </c:pt>
                <c:pt idx="4895">
                  <c:v>9999978.9999963529</c:v>
                </c:pt>
                <c:pt idx="4896">
                  <c:v>9999979.1999963522</c:v>
                </c:pt>
                <c:pt idx="4897">
                  <c:v>9999979.3999963515</c:v>
                </c:pt>
                <c:pt idx="4898">
                  <c:v>9999979.5999963507</c:v>
                </c:pt>
                <c:pt idx="4899">
                  <c:v>9999979.79999635</c:v>
                </c:pt>
                <c:pt idx="4900">
                  <c:v>9999979.9999963492</c:v>
                </c:pt>
                <c:pt idx="4901">
                  <c:v>9999980.1999963485</c:v>
                </c:pt>
                <c:pt idx="4902">
                  <c:v>9999980.3999963477</c:v>
                </c:pt>
                <c:pt idx="4903">
                  <c:v>9999980.599996347</c:v>
                </c:pt>
                <c:pt idx="4904">
                  <c:v>9999980.7999963462</c:v>
                </c:pt>
                <c:pt idx="4905">
                  <c:v>9999980.9999963455</c:v>
                </c:pt>
                <c:pt idx="4906">
                  <c:v>9999981.1999963447</c:v>
                </c:pt>
                <c:pt idx="4907">
                  <c:v>9999981.399996344</c:v>
                </c:pt>
                <c:pt idx="4908">
                  <c:v>9999981.5999963433</c:v>
                </c:pt>
                <c:pt idx="4909">
                  <c:v>9999981.7999963425</c:v>
                </c:pt>
                <c:pt idx="4910">
                  <c:v>9999981.9999963418</c:v>
                </c:pt>
                <c:pt idx="4911">
                  <c:v>9999982.199996341</c:v>
                </c:pt>
                <c:pt idx="4912">
                  <c:v>9999982.3999963403</c:v>
                </c:pt>
                <c:pt idx="4913">
                  <c:v>9999982.5999963395</c:v>
                </c:pt>
                <c:pt idx="4914">
                  <c:v>9999982.7999963388</c:v>
                </c:pt>
                <c:pt idx="4915">
                  <c:v>9999982.999996338</c:v>
                </c:pt>
                <c:pt idx="4916">
                  <c:v>9999983.1999963373</c:v>
                </c:pt>
                <c:pt idx="4917">
                  <c:v>9999983.3999963365</c:v>
                </c:pt>
                <c:pt idx="4918">
                  <c:v>9999983.5999963358</c:v>
                </c:pt>
                <c:pt idx="4919">
                  <c:v>9999983.7999963351</c:v>
                </c:pt>
                <c:pt idx="4920">
                  <c:v>9999983.9999963343</c:v>
                </c:pt>
                <c:pt idx="4921">
                  <c:v>9999984.1999963336</c:v>
                </c:pt>
                <c:pt idx="4922">
                  <c:v>9999984.3999963328</c:v>
                </c:pt>
                <c:pt idx="4923">
                  <c:v>9999984.5999963321</c:v>
                </c:pt>
                <c:pt idx="4924">
                  <c:v>9999984.7999963313</c:v>
                </c:pt>
                <c:pt idx="4925">
                  <c:v>9999984.9999963306</c:v>
                </c:pt>
                <c:pt idx="4926">
                  <c:v>9999985.1999963298</c:v>
                </c:pt>
                <c:pt idx="4927">
                  <c:v>9999985.3999963291</c:v>
                </c:pt>
                <c:pt idx="4928">
                  <c:v>9999985.5999963284</c:v>
                </c:pt>
                <c:pt idx="4929">
                  <c:v>9999985.7999963276</c:v>
                </c:pt>
                <c:pt idx="4930">
                  <c:v>9999985.9999963269</c:v>
                </c:pt>
                <c:pt idx="4931">
                  <c:v>9999986.1999963261</c:v>
                </c:pt>
                <c:pt idx="4932">
                  <c:v>9999986.3999963254</c:v>
                </c:pt>
                <c:pt idx="4933">
                  <c:v>9999986.5999963246</c:v>
                </c:pt>
                <c:pt idx="4934">
                  <c:v>9999986.7999963239</c:v>
                </c:pt>
                <c:pt idx="4935">
                  <c:v>9999986.9999963231</c:v>
                </c:pt>
                <c:pt idx="4936">
                  <c:v>9999987.1999963224</c:v>
                </c:pt>
                <c:pt idx="4937">
                  <c:v>9999987.3999963216</c:v>
                </c:pt>
                <c:pt idx="4938">
                  <c:v>9999987.5999963209</c:v>
                </c:pt>
                <c:pt idx="4939">
                  <c:v>9999987.7999963202</c:v>
                </c:pt>
                <c:pt idx="4940">
                  <c:v>9999987.9999963194</c:v>
                </c:pt>
                <c:pt idx="4941">
                  <c:v>9999988.1999963187</c:v>
                </c:pt>
                <c:pt idx="4942">
                  <c:v>9999988.3999963179</c:v>
                </c:pt>
                <c:pt idx="4943">
                  <c:v>9999988.5999963172</c:v>
                </c:pt>
                <c:pt idx="4944">
                  <c:v>9999988.7999963164</c:v>
                </c:pt>
                <c:pt idx="4945">
                  <c:v>9999988.9999963157</c:v>
                </c:pt>
                <c:pt idx="4946">
                  <c:v>9999989.1999963149</c:v>
                </c:pt>
                <c:pt idx="4947">
                  <c:v>9999989.3999963142</c:v>
                </c:pt>
                <c:pt idx="4948">
                  <c:v>9999989.5999963135</c:v>
                </c:pt>
                <c:pt idx="4949">
                  <c:v>9999989.7999963127</c:v>
                </c:pt>
                <c:pt idx="4950">
                  <c:v>9999989.999996312</c:v>
                </c:pt>
                <c:pt idx="4951">
                  <c:v>9999990.1999963112</c:v>
                </c:pt>
                <c:pt idx="4952">
                  <c:v>9999990.3999963105</c:v>
                </c:pt>
                <c:pt idx="4953">
                  <c:v>9999990.5999963097</c:v>
                </c:pt>
                <c:pt idx="4954">
                  <c:v>9999990.799996309</c:v>
                </c:pt>
                <c:pt idx="4955">
                  <c:v>9999990.9999963082</c:v>
                </c:pt>
                <c:pt idx="4956">
                  <c:v>9999991.1999963075</c:v>
                </c:pt>
                <c:pt idx="4957">
                  <c:v>9999991.3999963067</c:v>
                </c:pt>
                <c:pt idx="4958">
                  <c:v>9999991.599996306</c:v>
                </c:pt>
                <c:pt idx="4959">
                  <c:v>9999991.7999963053</c:v>
                </c:pt>
                <c:pt idx="4960">
                  <c:v>9999991.9999963045</c:v>
                </c:pt>
                <c:pt idx="4961">
                  <c:v>9999992.1999963038</c:v>
                </c:pt>
                <c:pt idx="4962">
                  <c:v>9999992.399996303</c:v>
                </c:pt>
                <c:pt idx="4963">
                  <c:v>9999992.5999963023</c:v>
                </c:pt>
                <c:pt idx="4964">
                  <c:v>9999992.7999963015</c:v>
                </c:pt>
                <c:pt idx="4965">
                  <c:v>9999992.9999963008</c:v>
                </c:pt>
                <c:pt idx="4966">
                  <c:v>9999993.1999963</c:v>
                </c:pt>
                <c:pt idx="4967">
                  <c:v>9999993.3999962993</c:v>
                </c:pt>
                <c:pt idx="4968">
                  <c:v>9999993.5999962986</c:v>
                </c:pt>
                <c:pt idx="4969">
                  <c:v>9999993.7999962978</c:v>
                </c:pt>
                <c:pt idx="4970">
                  <c:v>9999993.9999962971</c:v>
                </c:pt>
                <c:pt idx="4971">
                  <c:v>9999994.1999962963</c:v>
                </c:pt>
                <c:pt idx="4972">
                  <c:v>9999994.3999962956</c:v>
                </c:pt>
                <c:pt idx="4973">
                  <c:v>9999994.5999962948</c:v>
                </c:pt>
                <c:pt idx="4974">
                  <c:v>9999994.7999962941</c:v>
                </c:pt>
                <c:pt idx="4975">
                  <c:v>9999994.9999962933</c:v>
                </c:pt>
                <c:pt idx="4976">
                  <c:v>9999995.1999962926</c:v>
                </c:pt>
                <c:pt idx="4977">
                  <c:v>9999995.3999962918</c:v>
                </c:pt>
                <c:pt idx="4978">
                  <c:v>9999995.5999962911</c:v>
                </c:pt>
                <c:pt idx="4979">
                  <c:v>9999995.7999962904</c:v>
                </c:pt>
                <c:pt idx="4980">
                  <c:v>9999995.9999962896</c:v>
                </c:pt>
                <c:pt idx="4981">
                  <c:v>9999996.1999962889</c:v>
                </c:pt>
                <c:pt idx="4982">
                  <c:v>9999996.3999962881</c:v>
                </c:pt>
                <c:pt idx="4983">
                  <c:v>9999996.5999962874</c:v>
                </c:pt>
                <c:pt idx="4984">
                  <c:v>9999996.7999962866</c:v>
                </c:pt>
                <c:pt idx="4985">
                  <c:v>9999996.9999962859</c:v>
                </c:pt>
                <c:pt idx="4986">
                  <c:v>9999997.1999962851</c:v>
                </c:pt>
                <c:pt idx="4987">
                  <c:v>9999997.3999962844</c:v>
                </c:pt>
                <c:pt idx="4988">
                  <c:v>9999997.5999962837</c:v>
                </c:pt>
                <c:pt idx="4989">
                  <c:v>9999997.7999962829</c:v>
                </c:pt>
                <c:pt idx="4990">
                  <c:v>9999997.9999962822</c:v>
                </c:pt>
                <c:pt idx="4991">
                  <c:v>9999998.1999962814</c:v>
                </c:pt>
                <c:pt idx="4992">
                  <c:v>9999998.3999962807</c:v>
                </c:pt>
                <c:pt idx="4993">
                  <c:v>9999998.5999962799</c:v>
                </c:pt>
                <c:pt idx="4994">
                  <c:v>9999998.7999962792</c:v>
                </c:pt>
                <c:pt idx="4995">
                  <c:v>9999998.9999962784</c:v>
                </c:pt>
                <c:pt idx="4996">
                  <c:v>9999999.1999962777</c:v>
                </c:pt>
                <c:pt idx="4997">
                  <c:v>9999999.3999962769</c:v>
                </c:pt>
                <c:pt idx="4998">
                  <c:v>9999999.5999962762</c:v>
                </c:pt>
                <c:pt idx="4999">
                  <c:v>9999999.7999962755</c:v>
                </c:pt>
                <c:pt idx="5000">
                  <c:v>9999999.9999962747</c:v>
                </c:pt>
                <c:pt idx="5001">
                  <c:v>10000000.199996274</c:v>
                </c:pt>
                <c:pt idx="5002">
                  <c:v>10000000.399996273</c:v>
                </c:pt>
                <c:pt idx="5003">
                  <c:v>10000000.599996272</c:v>
                </c:pt>
                <c:pt idx="5004">
                  <c:v>10000000.799996272</c:v>
                </c:pt>
                <c:pt idx="5005">
                  <c:v>10000000.999996271</c:v>
                </c:pt>
                <c:pt idx="5006">
                  <c:v>10000001.19999627</c:v>
                </c:pt>
                <c:pt idx="5007">
                  <c:v>10000001.399996269</c:v>
                </c:pt>
                <c:pt idx="5008">
                  <c:v>10000001.599996269</c:v>
                </c:pt>
                <c:pt idx="5009">
                  <c:v>10000001.799996268</c:v>
                </c:pt>
                <c:pt idx="5010">
                  <c:v>10000001.999996267</c:v>
                </c:pt>
                <c:pt idx="5011">
                  <c:v>10000002.199996267</c:v>
                </c:pt>
                <c:pt idx="5012">
                  <c:v>10000002.399996266</c:v>
                </c:pt>
                <c:pt idx="5013">
                  <c:v>10000002.599996265</c:v>
                </c:pt>
                <c:pt idx="5014">
                  <c:v>10000002.799996264</c:v>
                </c:pt>
                <c:pt idx="5015">
                  <c:v>10000002.999996264</c:v>
                </c:pt>
                <c:pt idx="5016">
                  <c:v>10000003.199996263</c:v>
                </c:pt>
                <c:pt idx="5017">
                  <c:v>10000003.399996262</c:v>
                </c:pt>
                <c:pt idx="5018">
                  <c:v>10000003.599996261</c:v>
                </c:pt>
                <c:pt idx="5019">
                  <c:v>10000003.799996261</c:v>
                </c:pt>
                <c:pt idx="5020">
                  <c:v>10000003.99999626</c:v>
                </c:pt>
                <c:pt idx="5021">
                  <c:v>10000004.199996259</c:v>
                </c:pt>
                <c:pt idx="5022">
                  <c:v>10000004.399996258</c:v>
                </c:pt>
                <c:pt idx="5023">
                  <c:v>10000004.599996258</c:v>
                </c:pt>
                <c:pt idx="5024">
                  <c:v>10000004.799996257</c:v>
                </c:pt>
                <c:pt idx="5025">
                  <c:v>10000004.999996256</c:v>
                </c:pt>
                <c:pt idx="5026">
                  <c:v>10000005.199996255</c:v>
                </c:pt>
                <c:pt idx="5027">
                  <c:v>10000005.399996255</c:v>
                </c:pt>
                <c:pt idx="5028">
                  <c:v>10000005.599996254</c:v>
                </c:pt>
                <c:pt idx="5029">
                  <c:v>10000005.799996253</c:v>
                </c:pt>
                <c:pt idx="5030">
                  <c:v>10000005.999996252</c:v>
                </c:pt>
                <c:pt idx="5031">
                  <c:v>10000006.199996252</c:v>
                </c:pt>
                <c:pt idx="5032">
                  <c:v>10000006.399996251</c:v>
                </c:pt>
                <c:pt idx="5033">
                  <c:v>10000006.59999625</c:v>
                </c:pt>
                <c:pt idx="5034">
                  <c:v>10000006.799996249</c:v>
                </c:pt>
                <c:pt idx="5035">
                  <c:v>10000006.999996249</c:v>
                </c:pt>
                <c:pt idx="5036">
                  <c:v>10000007.199996248</c:v>
                </c:pt>
                <c:pt idx="5037">
                  <c:v>10000007.399996247</c:v>
                </c:pt>
                <c:pt idx="5038">
                  <c:v>10000007.599996246</c:v>
                </c:pt>
                <c:pt idx="5039">
                  <c:v>10000007.799996246</c:v>
                </c:pt>
                <c:pt idx="5040">
                  <c:v>10000007.999996245</c:v>
                </c:pt>
                <c:pt idx="5041">
                  <c:v>10000008.199996244</c:v>
                </c:pt>
                <c:pt idx="5042">
                  <c:v>10000008.399996243</c:v>
                </c:pt>
                <c:pt idx="5043">
                  <c:v>10000008.599996243</c:v>
                </c:pt>
                <c:pt idx="5044">
                  <c:v>10000008.799996242</c:v>
                </c:pt>
                <c:pt idx="5045">
                  <c:v>10000008.999996241</c:v>
                </c:pt>
                <c:pt idx="5046">
                  <c:v>10000009.19999624</c:v>
                </c:pt>
                <c:pt idx="5047">
                  <c:v>10000009.39999624</c:v>
                </c:pt>
                <c:pt idx="5048">
                  <c:v>10000009.599996239</c:v>
                </c:pt>
                <c:pt idx="5049">
                  <c:v>10000009.799996238</c:v>
                </c:pt>
                <c:pt idx="5050">
                  <c:v>10000009.999996237</c:v>
                </c:pt>
                <c:pt idx="5051">
                  <c:v>10000010.199996237</c:v>
                </c:pt>
                <c:pt idx="5052">
                  <c:v>10000010.399996236</c:v>
                </c:pt>
                <c:pt idx="5053">
                  <c:v>10000010.599996235</c:v>
                </c:pt>
                <c:pt idx="5054">
                  <c:v>10000010.799996234</c:v>
                </c:pt>
                <c:pt idx="5055">
                  <c:v>10000010.999996234</c:v>
                </c:pt>
                <c:pt idx="5056">
                  <c:v>10000011.199996233</c:v>
                </c:pt>
                <c:pt idx="5057">
                  <c:v>10000011.399996232</c:v>
                </c:pt>
                <c:pt idx="5058">
                  <c:v>10000011.599996231</c:v>
                </c:pt>
                <c:pt idx="5059">
                  <c:v>10000011.799996231</c:v>
                </c:pt>
                <c:pt idx="5060">
                  <c:v>10000011.99999623</c:v>
                </c:pt>
                <c:pt idx="5061">
                  <c:v>10000012.199996229</c:v>
                </c:pt>
                <c:pt idx="5062">
                  <c:v>10000012.399996229</c:v>
                </c:pt>
                <c:pt idx="5063">
                  <c:v>10000012.599996228</c:v>
                </c:pt>
                <c:pt idx="5064">
                  <c:v>10000012.799996227</c:v>
                </c:pt>
                <c:pt idx="5065">
                  <c:v>10000012.999996226</c:v>
                </c:pt>
                <c:pt idx="5066">
                  <c:v>10000013.199996226</c:v>
                </c:pt>
                <c:pt idx="5067">
                  <c:v>10000013.399996225</c:v>
                </c:pt>
                <c:pt idx="5068">
                  <c:v>10000013.599996224</c:v>
                </c:pt>
                <c:pt idx="5069">
                  <c:v>10000013.799996223</c:v>
                </c:pt>
                <c:pt idx="5070">
                  <c:v>10000013.999996223</c:v>
                </c:pt>
                <c:pt idx="5071">
                  <c:v>10000014.199996222</c:v>
                </c:pt>
                <c:pt idx="5072">
                  <c:v>10000014.399996221</c:v>
                </c:pt>
                <c:pt idx="5073">
                  <c:v>10000014.59999622</c:v>
                </c:pt>
                <c:pt idx="5074">
                  <c:v>10000014.79999622</c:v>
                </c:pt>
                <c:pt idx="5075">
                  <c:v>10000014.999996219</c:v>
                </c:pt>
                <c:pt idx="5076">
                  <c:v>10000015.199996218</c:v>
                </c:pt>
                <c:pt idx="5077">
                  <c:v>10000015.399996217</c:v>
                </c:pt>
                <c:pt idx="5078">
                  <c:v>10000015.599996217</c:v>
                </c:pt>
                <c:pt idx="5079">
                  <c:v>10000015.799996216</c:v>
                </c:pt>
                <c:pt idx="5080">
                  <c:v>10000015.999996215</c:v>
                </c:pt>
                <c:pt idx="5081">
                  <c:v>10000016.199996214</c:v>
                </c:pt>
                <c:pt idx="5082">
                  <c:v>10000016.399996214</c:v>
                </c:pt>
                <c:pt idx="5083">
                  <c:v>10000016.599996213</c:v>
                </c:pt>
                <c:pt idx="5084">
                  <c:v>10000016.799996212</c:v>
                </c:pt>
                <c:pt idx="5085">
                  <c:v>10000016.999996211</c:v>
                </c:pt>
                <c:pt idx="5086">
                  <c:v>10000017.199996211</c:v>
                </c:pt>
                <c:pt idx="5087">
                  <c:v>10000017.39999621</c:v>
                </c:pt>
                <c:pt idx="5088">
                  <c:v>10000017.599996209</c:v>
                </c:pt>
                <c:pt idx="5089">
                  <c:v>10000017.799996208</c:v>
                </c:pt>
                <c:pt idx="5090">
                  <c:v>10000017.999996208</c:v>
                </c:pt>
                <c:pt idx="5091">
                  <c:v>10000018.199996207</c:v>
                </c:pt>
                <c:pt idx="5092">
                  <c:v>10000018.399996206</c:v>
                </c:pt>
                <c:pt idx="5093">
                  <c:v>10000018.599996205</c:v>
                </c:pt>
                <c:pt idx="5094">
                  <c:v>10000018.799996205</c:v>
                </c:pt>
                <c:pt idx="5095">
                  <c:v>10000018.999996204</c:v>
                </c:pt>
                <c:pt idx="5096">
                  <c:v>10000019.199996203</c:v>
                </c:pt>
                <c:pt idx="5097">
                  <c:v>10000019.399996202</c:v>
                </c:pt>
                <c:pt idx="5098">
                  <c:v>10000019.599996202</c:v>
                </c:pt>
                <c:pt idx="5099">
                  <c:v>10000019.799996201</c:v>
                </c:pt>
                <c:pt idx="5100">
                  <c:v>10000019.9999962</c:v>
                </c:pt>
                <c:pt idx="5101">
                  <c:v>10000020.199996199</c:v>
                </c:pt>
                <c:pt idx="5102">
                  <c:v>10000020.399996199</c:v>
                </c:pt>
                <c:pt idx="5103">
                  <c:v>10000020.599996198</c:v>
                </c:pt>
                <c:pt idx="5104">
                  <c:v>10000020.799996197</c:v>
                </c:pt>
                <c:pt idx="5105">
                  <c:v>10000020.999996196</c:v>
                </c:pt>
                <c:pt idx="5106">
                  <c:v>10000021.199996196</c:v>
                </c:pt>
                <c:pt idx="5107">
                  <c:v>10000021.399996195</c:v>
                </c:pt>
                <c:pt idx="5108">
                  <c:v>10000021.599996194</c:v>
                </c:pt>
                <c:pt idx="5109">
                  <c:v>10000021.799996193</c:v>
                </c:pt>
                <c:pt idx="5110">
                  <c:v>10000021.999996193</c:v>
                </c:pt>
                <c:pt idx="5111">
                  <c:v>10000022.199996192</c:v>
                </c:pt>
                <c:pt idx="5112">
                  <c:v>10000022.399996191</c:v>
                </c:pt>
                <c:pt idx="5113">
                  <c:v>10000022.599996191</c:v>
                </c:pt>
                <c:pt idx="5114">
                  <c:v>10000022.79999619</c:v>
                </c:pt>
                <c:pt idx="5115">
                  <c:v>10000022.999996189</c:v>
                </c:pt>
                <c:pt idx="5116">
                  <c:v>10000023.199996188</c:v>
                </c:pt>
                <c:pt idx="5117">
                  <c:v>10000023.399996188</c:v>
                </c:pt>
                <c:pt idx="5118">
                  <c:v>10000023.599996187</c:v>
                </c:pt>
                <c:pt idx="5119">
                  <c:v>10000023.799996186</c:v>
                </c:pt>
                <c:pt idx="5120">
                  <c:v>10000023.999996185</c:v>
                </c:pt>
                <c:pt idx="5121">
                  <c:v>10000024.199996185</c:v>
                </c:pt>
                <c:pt idx="5122">
                  <c:v>10000024.399996184</c:v>
                </c:pt>
                <c:pt idx="5123">
                  <c:v>10000024.599996183</c:v>
                </c:pt>
                <c:pt idx="5124">
                  <c:v>10000024.799996182</c:v>
                </c:pt>
                <c:pt idx="5125">
                  <c:v>10000024.999996182</c:v>
                </c:pt>
                <c:pt idx="5126">
                  <c:v>10000025.199996181</c:v>
                </c:pt>
                <c:pt idx="5127">
                  <c:v>10000025.39999618</c:v>
                </c:pt>
                <c:pt idx="5128">
                  <c:v>10000025.599996179</c:v>
                </c:pt>
                <c:pt idx="5129">
                  <c:v>10000025.799996179</c:v>
                </c:pt>
                <c:pt idx="5130">
                  <c:v>10000025.999996178</c:v>
                </c:pt>
                <c:pt idx="5131">
                  <c:v>10000026.199996177</c:v>
                </c:pt>
                <c:pt idx="5132">
                  <c:v>10000026.399996176</c:v>
                </c:pt>
                <c:pt idx="5133">
                  <c:v>10000026.599996176</c:v>
                </c:pt>
                <c:pt idx="5134">
                  <c:v>10000026.799996175</c:v>
                </c:pt>
                <c:pt idx="5135">
                  <c:v>10000026.999996174</c:v>
                </c:pt>
                <c:pt idx="5136">
                  <c:v>10000027.199996173</c:v>
                </c:pt>
                <c:pt idx="5137">
                  <c:v>10000027.399996173</c:v>
                </c:pt>
                <c:pt idx="5138">
                  <c:v>10000027.599996172</c:v>
                </c:pt>
                <c:pt idx="5139">
                  <c:v>10000027.799996171</c:v>
                </c:pt>
                <c:pt idx="5140">
                  <c:v>10000027.99999617</c:v>
                </c:pt>
                <c:pt idx="5141">
                  <c:v>10000028.19999617</c:v>
                </c:pt>
                <c:pt idx="5142">
                  <c:v>10000028.399996169</c:v>
                </c:pt>
                <c:pt idx="5143">
                  <c:v>10000028.599996168</c:v>
                </c:pt>
                <c:pt idx="5144">
                  <c:v>10000028.799996167</c:v>
                </c:pt>
                <c:pt idx="5145">
                  <c:v>10000028.999996167</c:v>
                </c:pt>
                <c:pt idx="5146">
                  <c:v>10000029.199996166</c:v>
                </c:pt>
                <c:pt idx="5147">
                  <c:v>10000029.399996165</c:v>
                </c:pt>
                <c:pt idx="5148">
                  <c:v>10000029.599996164</c:v>
                </c:pt>
                <c:pt idx="5149">
                  <c:v>10000029.799996164</c:v>
                </c:pt>
                <c:pt idx="5150">
                  <c:v>10000029.999996163</c:v>
                </c:pt>
                <c:pt idx="5151">
                  <c:v>10000030.199996162</c:v>
                </c:pt>
                <c:pt idx="5152">
                  <c:v>10000030.399996161</c:v>
                </c:pt>
                <c:pt idx="5153">
                  <c:v>10000030.599996161</c:v>
                </c:pt>
                <c:pt idx="5154">
                  <c:v>10000030.79999616</c:v>
                </c:pt>
                <c:pt idx="5155">
                  <c:v>10000030.999996159</c:v>
                </c:pt>
                <c:pt idx="5156">
                  <c:v>10000031.199996158</c:v>
                </c:pt>
                <c:pt idx="5157">
                  <c:v>10000031.399996158</c:v>
                </c:pt>
                <c:pt idx="5158">
                  <c:v>10000031.599996157</c:v>
                </c:pt>
                <c:pt idx="5159">
                  <c:v>10000031.799996156</c:v>
                </c:pt>
                <c:pt idx="5160">
                  <c:v>10000031.999996156</c:v>
                </c:pt>
                <c:pt idx="5161">
                  <c:v>10000032.199996155</c:v>
                </c:pt>
                <c:pt idx="5162">
                  <c:v>10000032.399996154</c:v>
                </c:pt>
                <c:pt idx="5163">
                  <c:v>10000032.599996153</c:v>
                </c:pt>
                <c:pt idx="5164">
                  <c:v>10000032.799996153</c:v>
                </c:pt>
                <c:pt idx="5165">
                  <c:v>10000032.999996152</c:v>
                </c:pt>
                <c:pt idx="5166">
                  <c:v>10000033.199996151</c:v>
                </c:pt>
                <c:pt idx="5167">
                  <c:v>10000033.39999615</c:v>
                </c:pt>
                <c:pt idx="5168">
                  <c:v>10000033.59999615</c:v>
                </c:pt>
                <c:pt idx="5169">
                  <c:v>10000033.799996149</c:v>
                </c:pt>
                <c:pt idx="5170">
                  <c:v>10000033.999996148</c:v>
                </c:pt>
                <c:pt idx="5171">
                  <c:v>10000034.199996147</c:v>
                </c:pt>
                <c:pt idx="5172">
                  <c:v>10000034.399996147</c:v>
                </c:pt>
                <c:pt idx="5173">
                  <c:v>10000034.599996146</c:v>
                </c:pt>
                <c:pt idx="5174">
                  <c:v>10000034.799996145</c:v>
                </c:pt>
                <c:pt idx="5175">
                  <c:v>10000034.999996144</c:v>
                </c:pt>
                <c:pt idx="5176">
                  <c:v>10000035.199996144</c:v>
                </c:pt>
                <c:pt idx="5177">
                  <c:v>10000035.399996143</c:v>
                </c:pt>
                <c:pt idx="5178">
                  <c:v>10000035.599996142</c:v>
                </c:pt>
                <c:pt idx="5179">
                  <c:v>10000035.799996141</c:v>
                </c:pt>
                <c:pt idx="5180">
                  <c:v>10000035.999996141</c:v>
                </c:pt>
                <c:pt idx="5181">
                  <c:v>10000036.19999614</c:v>
                </c:pt>
                <c:pt idx="5182">
                  <c:v>10000036.399996139</c:v>
                </c:pt>
                <c:pt idx="5183">
                  <c:v>10000036.599996138</c:v>
                </c:pt>
                <c:pt idx="5184">
                  <c:v>10000036.799996138</c:v>
                </c:pt>
                <c:pt idx="5185">
                  <c:v>10000036.999996137</c:v>
                </c:pt>
                <c:pt idx="5186">
                  <c:v>10000037.199996136</c:v>
                </c:pt>
                <c:pt idx="5187">
                  <c:v>10000037.399996135</c:v>
                </c:pt>
                <c:pt idx="5188">
                  <c:v>10000037.599996135</c:v>
                </c:pt>
                <c:pt idx="5189">
                  <c:v>10000037.799996134</c:v>
                </c:pt>
                <c:pt idx="5190">
                  <c:v>10000037.999996133</c:v>
                </c:pt>
                <c:pt idx="5191">
                  <c:v>10000038.199996132</c:v>
                </c:pt>
                <c:pt idx="5192">
                  <c:v>10000038.399996132</c:v>
                </c:pt>
                <c:pt idx="5193">
                  <c:v>10000038.599996131</c:v>
                </c:pt>
                <c:pt idx="5194">
                  <c:v>10000038.79999613</c:v>
                </c:pt>
                <c:pt idx="5195">
                  <c:v>10000038.999996129</c:v>
                </c:pt>
                <c:pt idx="5196">
                  <c:v>10000039.199996129</c:v>
                </c:pt>
                <c:pt idx="5197">
                  <c:v>10000039.399996128</c:v>
                </c:pt>
                <c:pt idx="5198">
                  <c:v>10000039.599996127</c:v>
                </c:pt>
                <c:pt idx="5199">
                  <c:v>10000039.799996126</c:v>
                </c:pt>
                <c:pt idx="5200">
                  <c:v>10000039.999996126</c:v>
                </c:pt>
                <c:pt idx="5201">
                  <c:v>10000040.199996125</c:v>
                </c:pt>
                <c:pt idx="5202">
                  <c:v>10000040.399996124</c:v>
                </c:pt>
                <c:pt idx="5203">
                  <c:v>10000040.599996123</c:v>
                </c:pt>
                <c:pt idx="5204">
                  <c:v>10000040.799996123</c:v>
                </c:pt>
                <c:pt idx="5205">
                  <c:v>10000040.999996122</c:v>
                </c:pt>
                <c:pt idx="5206">
                  <c:v>10000041.199996121</c:v>
                </c:pt>
                <c:pt idx="5207">
                  <c:v>10000041.39999612</c:v>
                </c:pt>
                <c:pt idx="5208">
                  <c:v>10000041.59999612</c:v>
                </c:pt>
                <c:pt idx="5209">
                  <c:v>10000041.799996119</c:v>
                </c:pt>
                <c:pt idx="5210">
                  <c:v>10000041.999996118</c:v>
                </c:pt>
                <c:pt idx="5211">
                  <c:v>10000042.199996118</c:v>
                </c:pt>
                <c:pt idx="5212">
                  <c:v>10000042.399996117</c:v>
                </c:pt>
                <c:pt idx="5213">
                  <c:v>10000042.599996116</c:v>
                </c:pt>
                <c:pt idx="5214">
                  <c:v>10000042.799996115</c:v>
                </c:pt>
                <c:pt idx="5215">
                  <c:v>10000042.999996115</c:v>
                </c:pt>
                <c:pt idx="5216">
                  <c:v>10000043.199996114</c:v>
                </c:pt>
                <c:pt idx="5217">
                  <c:v>10000043.399996113</c:v>
                </c:pt>
                <c:pt idx="5218">
                  <c:v>10000043.599996112</c:v>
                </c:pt>
                <c:pt idx="5219">
                  <c:v>10000043.799996112</c:v>
                </c:pt>
                <c:pt idx="5220">
                  <c:v>10000043.999996111</c:v>
                </c:pt>
                <c:pt idx="5221">
                  <c:v>10000044.19999611</c:v>
                </c:pt>
                <c:pt idx="5222">
                  <c:v>10000044.399996109</c:v>
                </c:pt>
                <c:pt idx="5223">
                  <c:v>10000044.599996109</c:v>
                </c:pt>
                <c:pt idx="5224">
                  <c:v>10000044.799996108</c:v>
                </c:pt>
                <c:pt idx="5225">
                  <c:v>10000044.999996107</c:v>
                </c:pt>
                <c:pt idx="5226">
                  <c:v>10000045.199996106</c:v>
                </c:pt>
                <c:pt idx="5227">
                  <c:v>10000045.399996106</c:v>
                </c:pt>
                <c:pt idx="5228">
                  <c:v>10000045.599996105</c:v>
                </c:pt>
                <c:pt idx="5229">
                  <c:v>10000045.799996104</c:v>
                </c:pt>
                <c:pt idx="5230">
                  <c:v>10000045.999996103</c:v>
                </c:pt>
                <c:pt idx="5231">
                  <c:v>10000046.199996103</c:v>
                </c:pt>
                <c:pt idx="5232">
                  <c:v>10000046.399996102</c:v>
                </c:pt>
                <c:pt idx="5233">
                  <c:v>10000046.599996101</c:v>
                </c:pt>
                <c:pt idx="5234">
                  <c:v>10000046.7999961</c:v>
                </c:pt>
                <c:pt idx="5235">
                  <c:v>10000046.9999961</c:v>
                </c:pt>
                <c:pt idx="5236">
                  <c:v>10000047.199996099</c:v>
                </c:pt>
                <c:pt idx="5237">
                  <c:v>10000047.399996098</c:v>
                </c:pt>
                <c:pt idx="5238">
                  <c:v>10000047.599996097</c:v>
                </c:pt>
                <c:pt idx="5239">
                  <c:v>10000047.799996097</c:v>
                </c:pt>
                <c:pt idx="5240">
                  <c:v>10000047.999996096</c:v>
                </c:pt>
                <c:pt idx="5241">
                  <c:v>10000048.199996095</c:v>
                </c:pt>
                <c:pt idx="5242">
                  <c:v>10000048.399996094</c:v>
                </c:pt>
                <c:pt idx="5243">
                  <c:v>10000048.599996094</c:v>
                </c:pt>
                <c:pt idx="5244">
                  <c:v>10000048.799996093</c:v>
                </c:pt>
                <c:pt idx="5245">
                  <c:v>10000048.999996092</c:v>
                </c:pt>
                <c:pt idx="5246">
                  <c:v>10000049.199996091</c:v>
                </c:pt>
                <c:pt idx="5247">
                  <c:v>10000049.399996091</c:v>
                </c:pt>
                <c:pt idx="5248">
                  <c:v>10000049.59999609</c:v>
                </c:pt>
                <c:pt idx="5249">
                  <c:v>10000049.799996089</c:v>
                </c:pt>
                <c:pt idx="5250">
                  <c:v>10000049.999996088</c:v>
                </c:pt>
                <c:pt idx="5251">
                  <c:v>10000050.199996088</c:v>
                </c:pt>
                <c:pt idx="5252">
                  <c:v>10000050.399996087</c:v>
                </c:pt>
                <c:pt idx="5253">
                  <c:v>10000050.599996086</c:v>
                </c:pt>
                <c:pt idx="5254">
                  <c:v>10000050.799996085</c:v>
                </c:pt>
                <c:pt idx="5255">
                  <c:v>10000050.999996085</c:v>
                </c:pt>
                <c:pt idx="5256">
                  <c:v>10000051.199996084</c:v>
                </c:pt>
                <c:pt idx="5257">
                  <c:v>10000051.399996083</c:v>
                </c:pt>
                <c:pt idx="5258">
                  <c:v>10000051.599996082</c:v>
                </c:pt>
                <c:pt idx="5259">
                  <c:v>10000051.799996082</c:v>
                </c:pt>
                <c:pt idx="5260">
                  <c:v>10000051.999996081</c:v>
                </c:pt>
                <c:pt idx="5261">
                  <c:v>10000052.19999608</c:v>
                </c:pt>
                <c:pt idx="5262">
                  <c:v>10000052.39999608</c:v>
                </c:pt>
                <c:pt idx="5263">
                  <c:v>10000052.599996079</c:v>
                </c:pt>
                <c:pt idx="5264">
                  <c:v>10000052.799996078</c:v>
                </c:pt>
                <c:pt idx="5265">
                  <c:v>10000052.999996077</c:v>
                </c:pt>
                <c:pt idx="5266">
                  <c:v>10000053.199996077</c:v>
                </c:pt>
                <c:pt idx="5267">
                  <c:v>10000053.399996076</c:v>
                </c:pt>
                <c:pt idx="5268">
                  <c:v>10000053.599996075</c:v>
                </c:pt>
                <c:pt idx="5269">
                  <c:v>10000053.799996074</c:v>
                </c:pt>
                <c:pt idx="5270">
                  <c:v>10000053.999996074</c:v>
                </c:pt>
                <c:pt idx="5271">
                  <c:v>10000054.199996073</c:v>
                </c:pt>
                <c:pt idx="5272">
                  <c:v>10000054.399996072</c:v>
                </c:pt>
                <c:pt idx="5273">
                  <c:v>10000054.599996071</c:v>
                </c:pt>
                <c:pt idx="5274">
                  <c:v>10000054.799996071</c:v>
                </c:pt>
                <c:pt idx="5275">
                  <c:v>10000054.99999607</c:v>
                </c:pt>
                <c:pt idx="5276">
                  <c:v>10000055.199996069</c:v>
                </c:pt>
                <c:pt idx="5277">
                  <c:v>10000055.399996068</c:v>
                </c:pt>
                <c:pt idx="5278">
                  <c:v>10000055.599996068</c:v>
                </c:pt>
                <c:pt idx="5279">
                  <c:v>10000055.799996067</c:v>
                </c:pt>
                <c:pt idx="5280">
                  <c:v>10000055.999996066</c:v>
                </c:pt>
                <c:pt idx="5281">
                  <c:v>10000056.199996065</c:v>
                </c:pt>
                <c:pt idx="5282">
                  <c:v>10000056.399996065</c:v>
                </c:pt>
                <c:pt idx="5283">
                  <c:v>10000056.599996064</c:v>
                </c:pt>
                <c:pt idx="5284">
                  <c:v>10000056.799996063</c:v>
                </c:pt>
                <c:pt idx="5285">
                  <c:v>10000056.999996062</c:v>
                </c:pt>
                <c:pt idx="5286">
                  <c:v>10000057.199996062</c:v>
                </c:pt>
                <c:pt idx="5287">
                  <c:v>10000057.399996061</c:v>
                </c:pt>
                <c:pt idx="5288">
                  <c:v>10000057.59999606</c:v>
                </c:pt>
                <c:pt idx="5289">
                  <c:v>10000057.799996059</c:v>
                </c:pt>
                <c:pt idx="5290">
                  <c:v>10000057.999996059</c:v>
                </c:pt>
                <c:pt idx="5291">
                  <c:v>10000058.199996058</c:v>
                </c:pt>
                <c:pt idx="5292">
                  <c:v>10000058.399996057</c:v>
                </c:pt>
                <c:pt idx="5293">
                  <c:v>10000058.599996056</c:v>
                </c:pt>
                <c:pt idx="5294">
                  <c:v>10000058.799996056</c:v>
                </c:pt>
                <c:pt idx="5295">
                  <c:v>10000058.999996055</c:v>
                </c:pt>
                <c:pt idx="5296">
                  <c:v>10000059.199996054</c:v>
                </c:pt>
                <c:pt idx="5297">
                  <c:v>10000059.399996053</c:v>
                </c:pt>
                <c:pt idx="5298">
                  <c:v>10000059.599996053</c:v>
                </c:pt>
                <c:pt idx="5299">
                  <c:v>10000059.799996052</c:v>
                </c:pt>
                <c:pt idx="5300">
                  <c:v>10000059.999996051</c:v>
                </c:pt>
                <c:pt idx="5301">
                  <c:v>10000060.19999605</c:v>
                </c:pt>
                <c:pt idx="5302">
                  <c:v>10000060.39999605</c:v>
                </c:pt>
                <c:pt idx="5303">
                  <c:v>10000060.599996049</c:v>
                </c:pt>
                <c:pt idx="5304">
                  <c:v>10000060.799996048</c:v>
                </c:pt>
                <c:pt idx="5305">
                  <c:v>10000060.999996047</c:v>
                </c:pt>
                <c:pt idx="5306">
                  <c:v>10000061.199996047</c:v>
                </c:pt>
                <c:pt idx="5307">
                  <c:v>10000061.399996046</c:v>
                </c:pt>
                <c:pt idx="5308">
                  <c:v>10000061.599996045</c:v>
                </c:pt>
                <c:pt idx="5309">
                  <c:v>10000061.799996044</c:v>
                </c:pt>
                <c:pt idx="5310">
                  <c:v>10000061.999996044</c:v>
                </c:pt>
                <c:pt idx="5311">
                  <c:v>10000062.199996043</c:v>
                </c:pt>
                <c:pt idx="5312">
                  <c:v>10000062.399996042</c:v>
                </c:pt>
                <c:pt idx="5313">
                  <c:v>10000062.599996042</c:v>
                </c:pt>
                <c:pt idx="5314">
                  <c:v>10000062.799996041</c:v>
                </c:pt>
                <c:pt idx="5315">
                  <c:v>10000062.99999604</c:v>
                </c:pt>
                <c:pt idx="5316">
                  <c:v>10000063.199996039</c:v>
                </c:pt>
                <c:pt idx="5317">
                  <c:v>10000063.399996039</c:v>
                </c:pt>
                <c:pt idx="5318">
                  <c:v>10000063.599996038</c:v>
                </c:pt>
                <c:pt idx="5319">
                  <c:v>10000063.799996037</c:v>
                </c:pt>
                <c:pt idx="5320">
                  <c:v>10000063.999996036</c:v>
                </c:pt>
                <c:pt idx="5321">
                  <c:v>10000064.199996036</c:v>
                </c:pt>
                <c:pt idx="5322">
                  <c:v>10000064.399996035</c:v>
                </c:pt>
                <c:pt idx="5323">
                  <c:v>10000064.599996034</c:v>
                </c:pt>
                <c:pt idx="5324">
                  <c:v>10000064.799996033</c:v>
                </c:pt>
                <c:pt idx="5325">
                  <c:v>10000064.999996033</c:v>
                </c:pt>
                <c:pt idx="5326">
                  <c:v>10000065.199996032</c:v>
                </c:pt>
                <c:pt idx="5327">
                  <c:v>10000065.399996031</c:v>
                </c:pt>
                <c:pt idx="5328">
                  <c:v>10000065.59999603</c:v>
                </c:pt>
                <c:pt idx="5329">
                  <c:v>10000065.79999603</c:v>
                </c:pt>
                <c:pt idx="5330">
                  <c:v>10000065.999996029</c:v>
                </c:pt>
                <c:pt idx="5331">
                  <c:v>10000066.199996028</c:v>
                </c:pt>
                <c:pt idx="5332">
                  <c:v>10000066.399996027</c:v>
                </c:pt>
                <c:pt idx="5333">
                  <c:v>10000066.599996027</c:v>
                </c:pt>
                <c:pt idx="5334">
                  <c:v>10000066.799996026</c:v>
                </c:pt>
                <c:pt idx="5335">
                  <c:v>10000066.999996025</c:v>
                </c:pt>
                <c:pt idx="5336">
                  <c:v>10000067.199996024</c:v>
                </c:pt>
                <c:pt idx="5337">
                  <c:v>10000067.399996024</c:v>
                </c:pt>
                <c:pt idx="5338">
                  <c:v>10000067.599996023</c:v>
                </c:pt>
                <c:pt idx="5339">
                  <c:v>10000067.799996022</c:v>
                </c:pt>
                <c:pt idx="5340">
                  <c:v>10000067.999996021</c:v>
                </c:pt>
                <c:pt idx="5341">
                  <c:v>10000068.199996021</c:v>
                </c:pt>
                <c:pt idx="5342">
                  <c:v>10000068.39999602</c:v>
                </c:pt>
                <c:pt idx="5343">
                  <c:v>10000068.599996019</c:v>
                </c:pt>
                <c:pt idx="5344">
                  <c:v>10000068.799996018</c:v>
                </c:pt>
                <c:pt idx="5345">
                  <c:v>10000068.999996018</c:v>
                </c:pt>
                <c:pt idx="5346">
                  <c:v>10000069.199996017</c:v>
                </c:pt>
                <c:pt idx="5347">
                  <c:v>10000069.399996016</c:v>
                </c:pt>
                <c:pt idx="5348">
                  <c:v>10000069.599996015</c:v>
                </c:pt>
                <c:pt idx="5349">
                  <c:v>10000069.799996015</c:v>
                </c:pt>
                <c:pt idx="5350">
                  <c:v>10000069.999996014</c:v>
                </c:pt>
                <c:pt idx="5351">
                  <c:v>10000070.199996013</c:v>
                </c:pt>
                <c:pt idx="5352">
                  <c:v>10000070.399996012</c:v>
                </c:pt>
                <c:pt idx="5353">
                  <c:v>10000070.599996012</c:v>
                </c:pt>
                <c:pt idx="5354">
                  <c:v>10000070.799996011</c:v>
                </c:pt>
                <c:pt idx="5355">
                  <c:v>10000070.99999601</c:v>
                </c:pt>
                <c:pt idx="5356">
                  <c:v>10000071.199996009</c:v>
                </c:pt>
                <c:pt idx="5357">
                  <c:v>10000071.399996009</c:v>
                </c:pt>
                <c:pt idx="5358">
                  <c:v>10000071.599996008</c:v>
                </c:pt>
                <c:pt idx="5359">
                  <c:v>10000071.799996007</c:v>
                </c:pt>
                <c:pt idx="5360">
                  <c:v>10000071.999996006</c:v>
                </c:pt>
                <c:pt idx="5361">
                  <c:v>10000072.199996006</c:v>
                </c:pt>
                <c:pt idx="5362">
                  <c:v>10000072.399996005</c:v>
                </c:pt>
                <c:pt idx="5363">
                  <c:v>10000072.599996004</c:v>
                </c:pt>
                <c:pt idx="5364">
                  <c:v>10000072.799996004</c:v>
                </c:pt>
                <c:pt idx="5365">
                  <c:v>10000072.999996003</c:v>
                </c:pt>
                <c:pt idx="5366">
                  <c:v>10000073.199996002</c:v>
                </c:pt>
                <c:pt idx="5367">
                  <c:v>10000073.399996001</c:v>
                </c:pt>
                <c:pt idx="5368">
                  <c:v>10000073.599996001</c:v>
                </c:pt>
                <c:pt idx="5369">
                  <c:v>10000073.799996</c:v>
                </c:pt>
                <c:pt idx="5370">
                  <c:v>10000073.999995999</c:v>
                </c:pt>
                <c:pt idx="5371">
                  <c:v>10000074.199995998</c:v>
                </c:pt>
                <c:pt idx="5372">
                  <c:v>10000074.399995998</c:v>
                </c:pt>
                <c:pt idx="5373">
                  <c:v>10000074.599995997</c:v>
                </c:pt>
                <c:pt idx="5374">
                  <c:v>10000074.799995996</c:v>
                </c:pt>
                <c:pt idx="5375">
                  <c:v>10000074.999995995</c:v>
                </c:pt>
                <c:pt idx="5376">
                  <c:v>10000075.199995995</c:v>
                </c:pt>
                <c:pt idx="5377">
                  <c:v>10000075.399995994</c:v>
                </c:pt>
                <c:pt idx="5378">
                  <c:v>10000075.599995993</c:v>
                </c:pt>
                <c:pt idx="5379">
                  <c:v>10000075.799995992</c:v>
                </c:pt>
                <c:pt idx="5380">
                  <c:v>10000075.999995992</c:v>
                </c:pt>
                <c:pt idx="5381">
                  <c:v>10000076.199995991</c:v>
                </c:pt>
                <c:pt idx="5382">
                  <c:v>10000076.39999599</c:v>
                </c:pt>
                <c:pt idx="5383">
                  <c:v>10000076.599995989</c:v>
                </c:pt>
                <c:pt idx="5384">
                  <c:v>10000076.799995989</c:v>
                </c:pt>
                <c:pt idx="5385">
                  <c:v>10000076.999995988</c:v>
                </c:pt>
                <c:pt idx="5386">
                  <c:v>10000077.199995987</c:v>
                </c:pt>
                <c:pt idx="5387">
                  <c:v>10000077.399995986</c:v>
                </c:pt>
                <c:pt idx="5388">
                  <c:v>10000077.599995986</c:v>
                </c:pt>
                <c:pt idx="5389">
                  <c:v>10000077.799995985</c:v>
                </c:pt>
                <c:pt idx="5390">
                  <c:v>10000077.999995984</c:v>
                </c:pt>
                <c:pt idx="5391">
                  <c:v>10000078.199995983</c:v>
                </c:pt>
                <c:pt idx="5392">
                  <c:v>10000078.399995983</c:v>
                </c:pt>
                <c:pt idx="5393">
                  <c:v>10000078.599995982</c:v>
                </c:pt>
                <c:pt idx="5394">
                  <c:v>10000078.799995981</c:v>
                </c:pt>
                <c:pt idx="5395">
                  <c:v>10000078.99999598</c:v>
                </c:pt>
                <c:pt idx="5396">
                  <c:v>10000079.19999598</c:v>
                </c:pt>
                <c:pt idx="5397">
                  <c:v>10000079.399995979</c:v>
                </c:pt>
                <c:pt idx="5398">
                  <c:v>10000079.599995978</c:v>
                </c:pt>
                <c:pt idx="5399">
                  <c:v>10000079.799995977</c:v>
                </c:pt>
                <c:pt idx="5400">
                  <c:v>10000079.999995977</c:v>
                </c:pt>
                <c:pt idx="5401">
                  <c:v>10000080.199995976</c:v>
                </c:pt>
                <c:pt idx="5402">
                  <c:v>10000080.399995975</c:v>
                </c:pt>
                <c:pt idx="5403">
                  <c:v>10000080.599995974</c:v>
                </c:pt>
                <c:pt idx="5404">
                  <c:v>10000080.799995974</c:v>
                </c:pt>
                <c:pt idx="5405">
                  <c:v>10000080.999995973</c:v>
                </c:pt>
                <c:pt idx="5406">
                  <c:v>10000081.199995972</c:v>
                </c:pt>
                <c:pt idx="5407">
                  <c:v>10000081.399995971</c:v>
                </c:pt>
                <c:pt idx="5408">
                  <c:v>10000081.599995971</c:v>
                </c:pt>
                <c:pt idx="5409">
                  <c:v>10000081.79999597</c:v>
                </c:pt>
                <c:pt idx="5410">
                  <c:v>10000081.999995969</c:v>
                </c:pt>
                <c:pt idx="5411">
                  <c:v>10000082.199995968</c:v>
                </c:pt>
                <c:pt idx="5412">
                  <c:v>10000082.399995968</c:v>
                </c:pt>
                <c:pt idx="5413">
                  <c:v>10000082.599995967</c:v>
                </c:pt>
                <c:pt idx="5414">
                  <c:v>10000082.799995966</c:v>
                </c:pt>
                <c:pt idx="5415">
                  <c:v>10000082.999995966</c:v>
                </c:pt>
                <c:pt idx="5416">
                  <c:v>10000083.199995965</c:v>
                </c:pt>
                <c:pt idx="5417">
                  <c:v>10000083.399995964</c:v>
                </c:pt>
                <c:pt idx="5418">
                  <c:v>10000083.599995963</c:v>
                </c:pt>
                <c:pt idx="5419">
                  <c:v>10000083.799995963</c:v>
                </c:pt>
                <c:pt idx="5420">
                  <c:v>10000083.999995962</c:v>
                </c:pt>
                <c:pt idx="5421">
                  <c:v>10000084.199995961</c:v>
                </c:pt>
                <c:pt idx="5422">
                  <c:v>10000084.39999596</c:v>
                </c:pt>
                <c:pt idx="5423">
                  <c:v>10000084.59999596</c:v>
                </c:pt>
                <c:pt idx="5424">
                  <c:v>10000084.799995959</c:v>
                </c:pt>
                <c:pt idx="5425">
                  <c:v>10000084.999995958</c:v>
                </c:pt>
                <c:pt idx="5426">
                  <c:v>10000085.199995957</c:v>
                </c:pt>
                <c:pt idx="5427">
                  <c:v>10000085.399995957</c:v>
                </c:pt>
                <c:pt idx="5428">
                  <c:v>10000085.599995956</c:v>
                </c:pt>
                <c:pt idx="5429">
                  <c:v>10000085.799995955</c:v>
                </c:pt>
                <c:pt idx="5430">
                  <c:v>10000085.999995954</c:v>
                </c:pt>
                <c:pt idx="5431">
                  <c:v>10000086.199995954</c:v>
                </c:pt>
                <c:pt idx="5432">
                  <c:v>10000086.399995953</c:v>
                </c:pt>
                <c:pt idx="5433">
                  <c:v>10000086.599995952</c:v>
                </c:pt>
                <c:pt idx="5434">
                  <c:v>10000086.799995951</c:v>
                </c:pt>
                <c:pt idx="5435">
                  <c:v>10000086.999995951</c:v>
                </c:pt>
                <c:pt idx="5436">
                  <c:v>10000087.19999595</c:v>
                </c:pt>
                <c:pt idx="5437">
                  <c:v>10000087.399995949</c:v>
                </c:pt>
                <c:pt idx="5438">
                  <c:v>10000087.599995948</c:v>
                </c:pt>
                <c:pt idx="5439">
                  <c:v>10000087.799995948</c:v>
                </c:pt>
                <c:pt idx="5440">
                  <c:v>10000087.999995947</c:v>
                </c:pt>
                <c:pt idx="5441">
                  <c:v>10000088.199995946</c:v>
                </c:pt>
                <c:pt idx="5442">
                  <c:v>10000088.399995945</c:v>
                </c:pt>
                <c:pt idx="5443">
                  <c:v>10000088.599995945</c:v>
                </c:pt>
                <c:pt idx="5444">
                  <c:v>10000088.799995944</c:v>
                </c:pt>
                <c:pt idx="5445">
                  <c:v>10000088.999995943</c:v>
                </c:pt>
                <c:pt idx="5446">
                  <c:v>10000089.199995942</c:v>
                </c:pt>
                <c:pt idx="5447">
                  <c:v>10000089.399995942</c:v>
                </c:pt>
                <c:pt idx="5448">
                  <c:v>10000089.599995941</c:v>
                </c:pt>
                <c:pt idx="5449">
                  <c:v>10000089.79999594</c:v>
                </c:pt>
                <c:pt idx="5450">
                  <c:v>10000089.999995939</c:v>
                </c:pt>
                <c:pt idx="5451">
                  <c:v>10000090.199995939</c:v>
                </c:pt>
                <c:pt idx="5452">
                  <c:v>10000090.399995938</c:v>
                </c:pt>
                <c:pt idx="5453">
                  <c:v>10000090.599995937</c:v>
                </c:pt>
                <c:pt idx="5454">
                  <c:v>10000090.799995936</c:v>
                </c:pt>
                <c:pt idx="5455">
                  <c:v>10000090.999995936</c:v>
                </c:pt>
                <c:pt idx="5456">
                  <c:v>10000091.199995935</c:v>
                </c:pt>
                <c:pt idx="5457">
                  <c:v>10000091.399995934</c:v>
                </c:pt>
                <c:pt idx="5458">
                  <c:v>10000091.599995933</c:v>
                </c:pt>
                <c:pt idx="5459">
                  <c:v>10000091.799995933</c:v>
                </c:pt>
                <c:pt idx="5460">
                  <c:v>10000091.999995932</c:v>
                </c:pt>
                <c:pt idx="5461">
                  <c:v>10000092.199995931</c:v>
                </c:pt>
                <c:pt idx="5462">
                  <c:v>10000092.39999593</c:v>
                </c:pt>
                <c:pt idx="5463">
                  <c:v>10000092.59999593</c:v>
                </c:pt>
                <c:pt idx="5464">
                  <c:v>10000092.799995929</c:v>
                </c:pt>
                <c:pt idx="5465">
                  <c:v>10000092.999995928</c:v>
                </c:pt>
                <c:pt idx="5466">
                  <c:v>10000093.199995928</c:v>
                </c:pt>
                <c:pt idx="5467">
                  <c:v>10000093.399995927</c:v>
                </c:pt>
                <c:pt idx="5468">
                  <c:v>10000093.599995926</c:v>
                </c:pt>
                <c:pt idx="5469">
                  <c:v>10000093.799995925</c:v>
                </c:pt>
                <c:pt idx="5470">
                  <c:v>10000093.999995925</c:v>
                </c:pt>
                <c:pt idx="5471">
                  <c:v>10000094.199995924</c:v>
                </c:pt>
                <c:pt idx="5472">
                  <c:v>10000094.399995923</c:v>
                </c:pt>
                <c:pt idx="5473">
                  <c:v>10000094.599995922</c:v>
                </c:pt>
                <c:pt idx="5474">
                  <c:v>10000094.799995922</c:v>
                </c:pt>
                <c:pt idx="5475">
                  <c:v>10000094.999995921</c:v>
                </c:pt>
                <c:pt idx="5476">
                  <c:v>10000095.19999592</c:v>
                </c:pt>
                <c:pt idx="5477">
                  <c:v>10000095.399995919</c:v>
                </c:pt>
                <c:pt idx="5478">
                  <c:v>10000095.599995919</c:v>
                </c:pt>
                <c:pt idx="5479">
                  <c:v>10000095.799995918</c:v>
                </c:pt>
                <c:pt idx="5480">
                  <c:v>10000095.999995917</c:v>
                </c:pt>
                <c:pt idx="5481">
                  <c:v>10000096.199995916</c:v>
                </c:pt>
                <c:pt idx="5482">
                  <c:v>10000096.399995916</c:v>
                </c:pt>
                <c:pt idx="5483">
                  <c:v>10000096.599995915</c:v>
                </c:pt>
                <c:pt idx="5484">
                  <c:v>10000096.799995914</c:v>
                </c:pt>
                <c:pt idx="5485">
                  <c:v>10000096.999995913</c:v>
                </c:pt>
                <c:pt idx="5486">
                  <c:v>10000097.199995913</c:v>
                </c:pt>
                <c:pt idx="5487">
                  <c:v>10000097.399995912</c:v>
                </c:pt>
                <c:pt idx="5488">
                  <c:v>10000097.599995911</c:v>
                </c:pt>
                <c:pt idx="5489">
                  <c:v>10000097.79999591</c:v>
                </c:pt>
                <c:pt idx="5490">
                  <c:v>10000097.99999591</c:v>
                </c:pt>
                <c:pt idx="5491">
                  <c:v>10000098.199995909</c:v>
                </c:pt>
                <c:pt idx="5492">
                  <c:v>10000098.399995908</c:v>
                </c:pt>
                <c:pt idx="5493">
                  <c:v>10000098.599995907</c:v>
                </c:pt>
                <c:pt idx="5494">
                  <c:v>10000098.799995907</c:v>
                </c:pt>
                <c:pt idx="5495">
                  <c:v>10000098.999995906</c:v>
                </c:pt>
                <c:pt idx="5496">
                  <c:v>10000099.199995905</c:v>
                </c:pt>
                <c:pt idx="5497">
                  <c:v>10000099.399995904</c:v>
                </c:pt>
                <c:pt idx="5498">
                  <c:v>10000099.599995904</c:v>
                </c:pt>
                <c:pt idx="5499">
                  <c:v>10000099.799995903</c:v>
                </c:pt>
                <c:pt idx="5500">
                  <c:v>10000099.999995902</c:v>
                </c:pt>
                <c:pt idx="5501">
                  <c:v>10000100.199995901</c:v>
                </c:pt>
                <c:pt idx="5502">
                  <c:v>10000100.399995901</c:v>
                </c:pt>
                <c:pt idx="5503">
                  <c:v>10000100.5999959</c:v>
                </c:pt>
                <c:pt idx="5504">
                  <c:v>10000100.799995899</c:v>
                </c:pt>
                <c:pt idx="5505">
                  <c:v>10000100.999995898</c:v>
                </c:pt>
                <c:pt idx="5506">
                  <c:v>10000101.199995898</c:v>
                </c:pt>
                <c:pt idx="5507">
                  <c:v>10000101.399995897</c:v>
                </c:pt>
                <c:pt idx="5508">
                  <c:v>10000101.599995896</c:v>
                </c:pt>
                <c:pt idx="5509">
                  <c:v>10000101.799995895</c:v>
                </c:pt>
                <c:pt idx="5510">
                  <c:v>10000101.999995895</c:v>
                </c:pt>
                <c:pt idx="5511">
                  <c:v>10000102.199995894</c:v>
                </c:pt>
                <c:pt idx="5512">
                  <c:v>10000102.399995893</c:v>
                </c:pt>
                <c:pt idx="5513">
                  <c:v>10000102.599995892</c:v>
                </c:pt>
                <c:pt idx="5514">
                  <c:v>10000102.799995892</c:v>
                </c:pt>
                <c:pt idx="5515">
                  <c:v>10000102.999995891</c:v>
                </c:pt>
                <c:pt idx="5516">
                  <c:v>10000103.19999589</c:v>
                </c:pt>
                <c:pt idx="5517">
                  <c:v>10000103.39999589</c:v>
                </c:pt>
                <c:pt idx="5518">
                  <c:v>10000103.599995889</c:v>
                </c:pt>
                <c:pt idx="5519">
                  <c:v>10000103.799995888</c:v>
                </c:pt>
                <c:pt idx="5520">
                  <c:v>10000103.999995887</c:v>
                </c:pt>
                <c:pt idx="5521">
                  <c:v>10000104.199995887</c:v>
                </c:pt>
                <c:pt idx="5522">
                  <c:v>10000104.399995886</c:v>
                </c:pt>
                <c:pt idx="5523">
                  <c:v>10000104.599995885</c:v>
                </c:pt>
                <c:pt idx="5524">
                  <c:v>10000104.799995884</c:v>
                </c:pt>
                <c:pt idx="5525">
                  <c:v>10000104.999995884</c:v>
                </c:pt>
                <c:pt idx="5526">
                  <c:v>10000105.199995883</c:v>
                </c:pt>
                <c:pt idx="5527">
                  <c:v>10000105.399995882</c:v>
                </c:pt>
                <c:pt idx="5528">
                  <c:v>10000105.599995881</c:v>
                </c:pt>
                <c:pt idx="5529">
                  <c:v>10000105.799995881</c:v>
                </c:pt>
                <c:pt idx="5530">
                  <c:v>10000105.99999588</c:v>
                </c:pt>
                <c:pt idx="5531">
                  <c:v>10000106.199995879</c:v>
                </c:pt>
                <c:pt idx="5532">
                  <c:v>10000106.399995878</c:v>
                </c:pt>
                <c:pt idx="5533">
                  <c:v>10000106.599995878</c:v>
                </c:pt>
                <c:pt idx="5534">
                  <c:v>10000106.799995877</c:v>
                </c:pt>
                <c:pt idx="5535">
                  <c:v>10000106.999995876</c:v>
                </c:pt>
                <c:pt idx="5536">
                  <c:v>10000107.199995875</c:v>
                </c:pt>
                <c:pt idx="5537">
                  <c:v>10000107.399995875</c:v>
                </c:pt>
                <c:pt idx="5538">
                  <c:v>10000107.599995874</c:v>
                </c:pt>
                <c:pt idx="5539">
                  <c:v>10000107.799995873</c:v>
                </c:pt>
                <c:pt idx="5540">
                  <c:v>10000107.999995872</c:v>
                </c:pt>
                <c:pt idx="5541">
                  <c:v>10000108.199995872</c:v>
                </c:pt>
                <c:pt idx="5542">
                  <c:v>10000108.399995871</c:v>
                </c:pt>
                <c:pt idx="5543">
                  <c:v>10000108.59999587</c:v>
                </c:pt>
                <c:pt idx="5544">
                  <c:v>10000108.799995869</c:v>
                </c:pt>
                <c:pt idx="5545">
                  <c:v>10000108.999995869</c:v>
                </c:pt>
                <c:pt idx="5546">
                  <c:v>10000109.199995868</c:v>
                </c:pt>
                <c:pt idx="5547">
                  <c:v>10000109.399995867</c:v>
                </c:pt>
                <c:pt idx="5548">
                  <c:v>10000109.599995866</c:v>
                </c:pt>
                <c:pt idx="5549">
                  <c:v>10000109.799995866</c:v>
                </c:pt>
                <c:pt idx="5550">
                  <c:v>10000109.999995865</c:v>
                </c:pt>
                <c:pt idx="5551">
                  <c:v>10000110.199995864</c:v>
                </c:pt>
                <c:pt idx="5552">
                  <c:v>10000110.399995863</c:v>
                </c:pt>
                <c:pt idx="5553">
                  <c:v>10000110.599995863</c:v>
                </c:pt>
                <c:pt idx="5554">
                  <c:v>10000110.799995862</c:v>
                </c:pt>
                <c:pt idx="5555">
                  <c:v>10000110.999995861</c:v>
                </c:pt>
                <c:pt idx="5556">
                  <c:v>10000111.19999586</c:v>
                </c:pt>
                <c:pt idx="5557">
                  <c:v>10000111.39999586</c:v>
                </c:pt>
                <c:pt idx="5558">
                  <c:v>10000111.599995859</c:v>
                </c:pt>
                <c:pt idx="5559">
                  <c:v>10000111.799995858</c:v>
                </c:pt>
                <c:pt idx="5560">
                  <c:v>10000111.999995857</c:v>
                </c:pt>
                <c:pt idx="5561">
                  <c:v>10000112.199995857</c:v>
                </c:pt>
                <c:pt idx="5562">
                  <c:v>10000112.399995856</c:v>
                </c:pt>
                <c:pt idx="5563">
                  <c:v>10000112.599995855</c:v>
                </c:pt>
                <c:pt idx="5564">
                  <c:v>10000112.799995854</c:v>
                </c:pt>
                <c:pt idx="5565">
                  <c:v>10000112.999995854</c:v>
                </c:pt>
                <c:pt idx="5566">
                  <c:v>10000113.199995853</c:v>
                </c:pt>
                <c:pt idx="5567">
                  <c:v>10000113.399995852</c:v>
                </c:pt>
                <c:pt idx="5568">
                  <c:v>10000113.599995852</c:v>
                </c:pt>
                <c:pt idx="5569">
                  <c:v>10000113.799995851</c:v>
                </c:pt>
                <c:pt idx="5570">
                  <c:v>10000113.99999585</c:v>
                </c:pt>
                <c:pt idx="5571">
                  <c:v>10000114.199995849</c:v>
                </c:pt>
                <c:pt idx="5572">
                  <c:v>10000114.399995849</c:v>
                </c:pt>
                <c:pt idx="5573">
                  <c:v>10000114.599995848</c:v>
                </c:pt>
                <c:pt idx="5574">
                  <c:v>10000114.799995847</c:v>
                </c:pt>
                <c:pt idx="5575">
                  <c:v>10000114.999995846</c:v>
                </c:pt>
                <c:pt idx="5576">
                  <c:v>10000115.199995846</c:v>
                </c:pt>
                <c:pt idx="5577">
                  <c:v>10000115.399995845</c:v>
                </c:pt>
                <c:pt idx="5578">
                  <c:v>10000115.599995844</c:v>
                </c:pt>
                <c:pt idx="5579">
                  <c:v>10000115.799995843</c:v>
                </c:pt>
                <c:pt idx="5580">
                  <c:v>10000115.999995843</c:v>
                </c:pt>
                <c:pt idx="5581">
                  <c:v>10000116.199995842</c:v>
                </c:pt>
                <c:pt idx="5582">
                  <c:v>10000116.399995841</c:v>
                </c:pt>
                <c:pt idx="5583">
                  <c:v>10000116.59999584</c:v>
                </c:pt>
                <c:pt idx="5584">
                  <c:v>10000116.79999584</c:v>
                </c:pt>
                <c:pt idx="5585">
                  <c:v>10000116.999995839</c:v>
                </c:pt>
                <c:pt idx="5586">
                  <c:v>10000117.199995838</c:v>
                </c:pt>
                <c:pt idx="5587">
                  <c:v>10000117.399995837</c:v>
                </c:pt>
                <c:pt idx="5588">
                  <c:v>10000117.599995837</c:v>
                </c:pt>
                <c:pt idx="5589">
                  <c:v>10000117.799995836</c:v>
                </c:pt>
                <c:pt idx="5590">
                  <c:v>10000117.999995835</c:v>
                </c:pt>
                <c:pt idx="5591">
                  <c:v>10000118.199995834</c:v>
                </c:pt>
                <c:pt idx="5592">
                  <c:v>10000118.399995834</c:v>
                </c:pt>
                <c:pt idx="5593">
                  <c:v>10000118.599995833</c:v>
                </c:pt>
                <c:pt idx="5594">
                  <c:v>10000118.799995832</c:v>
                </c:pt>
                <c:pt idx="5595">
                  <c:v>10000118.999995831</c:v>
                </c:pt>
                <c:pt idx="5596">
                  <c:v>10000119.199995831</c:v>
                </c:pt>
                <c:pt idx="5597">
                  <c:v>10000119.39999583</c:v>
                </c:pt>
                <c:pt idx="5598">
                  <c:v>10000119.599995829</c:v>
                </c:pt>
                <c:pt idx="5599">
                  <c:v>10000119.799995828</c:v>
                </c:pt>
                <c:pt idx="5600">
                  <c:v>10000119.999995828</c:v>
                </c:pt>
                <c:pt idx="5601">
                  <c:v>10000120.199995827</c:v>
                </c:pt>
                <c:pt idx="5602">
                  <c:v>10000120.399995826</c:v>
                </c:pt>
                <c:pt idx="5603">
                  <c:v>10000120.599995825</c:v>
                </c:pt>
                <c:pt idx="5604">
                  <c:v>10000120.799995825</c:v>
                </c:pt>
                <c:pt idx="5605">
                  <c:v>10000120.999995824</c:v>
                </c:pt>
                <c:pt idx="5606">
                  <c:v>10000121.199995823</c:v>
                </c:pt>
                <c:pt idx="5607">
                  <c:v>10000121.399995822</c:v>
                </c:pt>
                <c:pt idx="5608">
                  <c:v>10000121.599995822</c:v>
                </c:pt>
                <c:pt idx="5609">
                  <c:v>10000121.799995821</c:v>
                </c:pt>
                <c:pt idx="5610">
                  <c:v>10000121.99999582</c:v>
                </c:pt>
                <c:pt idx="5611">
                  <c:v>10000122.199995819</c:v>
                </c:pt>
                <c:pt idx="5612">
                  <c:v>10000122.399995819</c:v>
                </c:pt>
                <c:pt idx="5613">
                  <c:v>10000122.599995818</c:v>
                </c:pt>
                <c:pt idx="5614">
                  <c:v>10000122.799995817</c:v>
                </c:pt>
                <c:pt idx="5615">
                  <c:v>10000122.999995816</c:v>
                </c:pt>
                <c:pt idx="5616">
                  <c:v>10000123.199995816</c:v>
                </c:pt>
                <c:pt idx="5617">
                  <c:v>10000123.399995815</c:v>
                </c:pt>
                <c:pt idx="5618">
                  <c:v>10000123.599995814</c:v>
                </c:pt>
                <c:pt idx="5619">
                  <c:v>10000123.799995814</c:v>
                </c:pt>
                <c:pt idx="5620">
                  <c:v>10000123.999995813</c:v>
                </c:pt>
                <c:pt idx="5621">
                  <c:v>10000124.199995812</c:v>
                </c:pt>
                <c:pt idx="5622">
                  <c:v>10000124.399995811</c:v>
                </c:pt>
                <c:pt idx="5623">
                  <c:v>10000124.599995811</c:v>
                </c:pt>
                <c:pt idx="5624">
                  <c:v>10000124.79999581</c:v>
                </c:pt>
                <c:pt idx="5625">
                  <c:v>10000124.999995809</c:v>
                </c:pt>
                <c:pt idx="5626">
                  <c:v>10000125.199995808</c:v>
                </c:pt>
                <c:pt idx="5627">
                  <c:v>10000125.399995808</c:v>
                </c:pt>
                <c:pt idx="5628">
                  <c:v>10000125.599995807</c:v>
                </c:pt>
                <c:pt idx="5629">
                  <c:v>10000125.799995806</c:v>
                </c:pt>
                <c:pt idx="5630">
                  <c:v>10000125.999995805</c:v>
                </c:pt>
                <c:pt idx="5631">
                  <c:v>10000126.199995805</c:v>
                </c:pt>
                <c:pt idx="5632">
                  <c:v>10000126.399995804</c:v>
                </c:pt>
                <c:pt idx="5633">
                  <c:v>10000126.599995803</c:v>
                </c:pt>
                <c:pt idx="5634">
                  <c:v>10000126.799995802</c:v>
                </c:pt>
                <c:pt idx="5635">
                  <c:v>10000126.999995802</c:v>
                </c:pt>
                <c:pt idx="5636">
                  <c:v>10000127.199995801</c:v>
                </c:pt>
                <c:pt idx="5637">
                  <c:v>10000127.3999958</c:v>
                </c:pt>
                <c:pt idx="5638">
                  <c:v>10000127.599995799</c:v>
                </c:pt>
                <c:pt idx="5639">
                  <c:v>10000127.799995799</c:v>
                </c:pt>
                <c:pt idx="5640">
                  <c:v>10000127.999995798</c:v>
                </c:pt>
                <c:pt idx="5641">
                  <c:v>10000128.199995797</c:v>
                </c:pt>
                <c:pt idx="5642">
                  <c:v>10000128.399995796</c:v>
                </c:pt>
                <c:pt idx="5643">
                  <c:v>10000128.599995796</c:v>
                </c:pt>
                <c:pt idx="5644">
                  <c:v>10000128.799995795</c:v>
                </c:pt>
                <c:pt idx="5645">
                  <c:v>10000128.999995794</c:v>
                </c:pt>
                <c:pt idx="5646">
                  <c:v>10000129.199995793</c:v>
                </c:pt>
                <c:pt idx="5647">
                  <c:v>10000129.399995793</c:v>
                </c:pt>
                <c:pt idx="5648">
                  <c:v>10000129.599995792</c:v>
                </c:pt>
                <c:pt idx="5649">
                  <c:v>10000129.799995791</c:v>
                </c:pt>
                <c:pt idx="5650">
                  <c:v>10000129.99999579</c:v>
                </c:pt>
                <c:pt idx="5651">
                  <c:v>10000130.19999579</c:v>
                </c:pt>
                <c:pt idx="5652">
                  <c:v>10000130.399995789</c:v>
                </c:pt>
                <c:pt idx="5653">
                  <c:v>10000130.599995788</c:v>
                </c:pt>
                <c:pt idx="5654">
                  <c:v>10000130.799995787</c:v>
                </c:pt>
                <c:pt idx="5655">
                  <c:v>10000130.999995787</c:v>
                </c:pt>
                <c:pt idx="5656">
                  <c:v>10000131.199995786</c:v>
                </c:pt>
                <c:pt idx="5657">
                  <c:v>10000131.399995785</c:v>
                </c:pt>
                <c:pt idx="5658">
                  <c:v>10000131.599995784</c:v>
                </c:pt>
                <c:pt idx="5659">
                  <c:v>10000131.799995784</c:v>
                </c:pt>
                <c:pt idx="5660">
                  <c:v>10000131.999995783</c:v>
                </c:pt>
                <c:pt idx="5661">
                  <c:v>10000132.199995782</c:v>
                </c:pt>
                <c:pt idx="5662">
                  <c:v>10000132.399995781</c:v>
                </c:pt>
                <c:pt idx="5663">
                  <c:v>10000132.599995781</c:v>
                </c:pt>
                <c:pt idx="5664">
                  <c:v>10000132.79999578</c:v>
                </c:pt>
                <c:pt idx="5665">
                  <c:v>10000132.999995779</c:v>
                </c:pt>
                <c:pt idx="5666">
                  <c:v>10000133.199995779</c:v>
                </c:pt>
                <c:pt idx="5667">
                  <c:v>10000133.399995778</c:v>
                </c:pt>
                <c:pt idx="5668">
                  <c:v>10000133.599995777</c:v>
                </c:pt>
                <c:pt idx="5669">
                  <c:v>10000133.799995776</c:v>
                </c:pt>
                <c:pt idx="5670">
                  <c:v>10000133.999995776</c:v>
                </c:pt>
                <c:pt idx="5671">
                  <c:v>10000134.199995775</c:v>
                </c:pt>
                <c:pt idx="5672">
                  <c:v>10000134.399995774</c:v>
                </c:pt>
                <c:pt idx="5673">
                  <c:v>10000134.599995773</c:v>
                </c:pt>
                <c:pt idx="5674">
                  <c:v>10000134.799995773</c:v>
                </c:pt>
                <c:pt idx="5675">
                  <c:v>10000134.999995772</c:v>
                </c:pt>
                <c:pt idx="5676">
                  <c:v>10000135.199995771</c:v>
                </c:pt>
                <c:pt idx="5677">
                  <c:v>10000135.39999577</c:v>
                </c:pt>
                <c:pt idx="5678">
                  <c:v>10000135.59999577</c:v>
                </c:pt>
                <c:pt idx="5679">
                  <c:v>10000135.799995769</c:v>
                </c:pt>
                <c:pt idx="5680">
                  <c:v>10000135.999995768</c:v>
                </c:pt>
                <c:pt idx="5681">
                  <c:v>10000136.199995767</c:v>
                </c:pt>
                <c:pt idx="5682">
                  <c:v>10000136.399995767</c:v>
                </c:pt>
                <c:pt idx="5683">
                  <c:v>10000136.599995766</c:v>
                </c:pt>
                <c:pt idx="5684">
                  <c:v>10000136.799995765</c:v>
                </c:pt>
                <c:pt idx="5685">
                  <c:v>10000136.999995764</c:v>
                </c:pt>
                <c:pt idx="5686">
                  <c:v>10000137.199995764</c:v>
                </c:pt>
                <c:pt idx="5687">
                  <c:v>10000137.399995763</c:v>
                </c:pt>
                <c:pt idx="5688">
                  <c:v>10000137.599995762</c:v>
                </c:pt>
                <c:pt idx="5689">
                  <c:v>10000137.799995761</c:v>
                </c:pt>
                <c:pt idx="5690">
                  <c:v>10000137.999995761</c:v>
                </c:pt>
                <c:pt idx="5691">
                  <c:v>10000138.19999576</c:v>
                </c:pt>
                <c:pt idx="5692">
                  <c:v>10000138.399995759</c:v>
                </c:pt>
                <c:pt idx="5693">
                  <c:v>10000138.599995758</c:v>
                </c:pt>
                <c:pt idx="5694">
                  <c:v>10000138.799995758</c:v>
                </c:pt>
                <c:pt idx="5695">
                  <c:v>10000138.999995757</c:v>
                </c:pt>
                <c:pt idx="5696">
                  <c:v>10000139.199995756</c:v>
                </c:pt>
                <c:pt idx="5697">
                  <c:v>10000139.399995755</c:v>
                </c:pt>
                <c:pt idx="5698">
                  <c:v>10000139.599995755</c:v>
                </c:pt>
                <c:pt idx="5699">
                  <c:v>10000139.799995754</c:v>
                </c:pt>
                <c:pt idx="5700">
                  <c:v>10000139.999995753</c:v>
                </c:pt>
                <c:pt idx="5701">
                  <c:v>10000140.199995752</c:v>
                </c:pt>
                <c:pt idx="5702">
                  <c:v>10000140.399995752</c:v>
                </c:pt>
                <c:pt idx="5703">
                  <c:v>10000140.599995751</c:v>
                </c:pt>
                <c:pt idx="5704">
                  <c:v>10000140.79999575</c:v>
                </c:pt>
                <c:pt idx="5705">
                  <c:v>10000140.999995749</c:v>
                </c:pt>
                <c:pt idx="5706">
                  <c:v>10000141.199995749</c:v>
                </c:pt>
                <c:pt idx="5707">
                  <c:v>10000141.399995748</c:v>
                </c:pt>
                <c:pt idx="5708">
                  <c:v>10000141.599995747</c:v>
                </c:pt>
                <c:pt idx="5709">
                  <c:v>10000141.799995746</c:v>
                </c:pt>
                <c:pt idx="5710">
                  <c:v>10000141.999995746</c:v>
                </c:pt>
                <c:pt idx="5711">
                  <c:v>10000142.199995745</c:v>
                </c:pt>
                <c:pt idx="5712">
                  <c:v>10000142.399995744</c:v>
                </c:pt>
                <c:pt idx="5713">
                  <c:v>10000142.599995743</c:v>
                </c:pt>
                <c:pt idx="5714">
                  <c:v>10000142.799995743</c:v>
                </c:pt>
                <c:pt idx="5715">
                  <c:v>10000142.999995742</c:v>
                </c:pt>
                <c:pt idx="5716">
                  <c:v>10000143.199995741</c:v>
                </c:pt>
                <c:pt idx="5717">
                  <c:v>10000143.399995741</c:v>
                </c:pt>
                <c:pt idx="5718">
                  <c:v>10000143.59999574</c:v>
                </c:pt>
                <c:pt idx="5719">
                  <c:v>10000143.799995739</c:v>
                </c:pt>
                <c:pt idx="5720">
                  <c:v>10000143.999995738</c:v>
                </c:pt>
                <c:pt idx="5721">
                  <c:v>10000144.199995738</c:v>
                </c:pt>
                <c:pt idx="5722">
                  <c:v>10000144.399995737</c:v>
                </c:pt>
                <c:pt idx="5723">
                  <c:v>10000144.599995736</c:v>
                </c:pt>
                <c:pt idx="5724">
                  <c:v>10000144.799995735</c:v>
                </c:pt>
                <c:pt idx="5725">
                  <c:v>10000144.999995735</c:v>
                </c:pt>
                <c:pt idx="5726">
                  <c:v>10000145.199995734</c:v>
                </c:pt>
                <c:pt idx="5727">
                  <c:v>10000145.399995733</c:v>
                </c:pt>
                <c:pt idx="5728">
                  <c:v>10000145.599995732</c:v>
                </c:pt>
                <c:pt idx="5729">
                  <c:v>10000145.799995732</c:v>
                </c:pt>
                <c:pt idx="5730">
                  <c:v>10000145.999995731</c:v>
                </c:pt>
                <c:pt idx="5731">
                  <c:v>10000146.19999573</c:v>
                </c:pt>
                <c:pt idx="5732">
                  <c:v>10000146.399995729</c:v>
                </c:pt>
                <c:pt idx="5733">
                  <c:v>10000146.599995729</c:v>
                </c:pt>
                <c:pt idx="5734">
                  <c:v>10000146.799995728</c:v>
                </c:pt>
                <c:pt idx="5735">
                  <c:v>10000146.999995727</c:v>
                </c:pt>
                <c:pt idx="5736">
                  <c:v>10000147.199995726</c:v>
                </c:pt>
                <c:pt idx="5737">
                  <c:v>10000147.399995726</c:v>
                </c:pt>
                <c:pt idx="5738">
                  <c:v>10000147.599995725</c:v>
                </c:pt>
                <c:pt idx="5739">
                  <c:v>10000147.799995724</c:v>
                </c:pt>
                <c:pt idx="5740">
                  <c:v>10000147.999995723</c:v>
                </c:pt>
                <c:pt idx="5741">
                  <c:v>10000148.199995723</c:v>
                </c:pt>
                <c:pt idx="5742">
                  <c:v>10000148.399995722</c:v>
                </c:pt>
                <c:pt idx="5743">
                  <c:v>10000148.599995721</c:v>
                </c:pt>
                <c:pt idx="5744">
                  <c:v>10000148.79999572</c:v>
                </c:pt>
                <c:pt idx="5745">
                  <c:v>10000148.99999572</c:v>
                </c:pt>
                <c:pt idx="5746">
                  <c:v>10000149.199995719</c:v>
                </c:pt>
                <c:pt idx="5747">
                  <c:v>10000149.399995718</c:v>
                </c:pt>
                <c:pt idx="5748">
                  <c:v>10000149.599995717</c:v>
                </c:pt>
                <c:pt idx="5749">
                  <c:v>10000149.799995717</c:v>
                </c:pt>
                <c:pt idx="5750">
                  <c:v>10000149.999995716</c:v>
                </c:pt>
                <c:pt idx="5751">
                  <c:v>10000150.199995715</c:v>
                </c:pt>
                <c:pt idx="5752">
                  <c:v>10000150.399995714</c:v>
                </c:pt>
                <c:pt idx="5753">
                  <c:v>10000150.599995714</c:v>
                </c:pt>
                <c:pt idx="5754">
                  <c:v>10000150.799995713</c:v>
                </c:pt>
                <c:pt idx="5755">
                  <c:v>10000150.999995712</c:v>
                </c:pt>
                <c:pt idx="5756">
                  <c:v>10000151.199995711</c:v>
                </c:pt>
                <c:pt idx="5757">
                  <c:v>10000151.399995711</c:v>
                </c:pt>
                <c:pt idx="5758">
                  <c:v>10000151.59999571</c:v>
                </c:pt>
                <c:pt idx="5759">
                  <c:v>10000151.799995709</c:v>
                </c:pt>
                <c:pt idx="5760">
                  <c:v>10000151.999995708</c:v>
                </c:pt>
                <c:pt idx="5761">
                  <c:v>10000152.199995708</c:v>
                </c:pt>
                <c:pt idx="5762">
                  <c:v>10000152.399995707</c:v>
                </c:pt>
                <c:pt idx="5763">
                  <c:v>10000152.599995706</c:v>
                </c:pt>
                <c:pt idx="5764">
                  <c:v>10000152.799995705</c:v>
                </c:pt>
                <c:pt idx="5765">
                  <c:v>10000152.999995705</c:v>
                </c:pt>
                <c:pt idx="5766">
                  <c:v>10000153.199995704</c:v>
                </c:pt>
                <c:pt idx="5767">
                  <c:v>10000153.399995703</c:v>
                </c:pt>
                <c:pt idx="5768">
                  <c:v>10000153.599995703</c:v>
                </c:pt>
                <c:pt idx="5769">
                  <c:v>10000153.799995702</c:v>
                </c:pt>
                <c:pt idx="5770">
                  <c:v>10000153.999995701</c:v>
                </c:pt>
                <c:pt idx="5771">
                  <c:v>10000154.1999957</c:v>
                </c:pt>
                <c:pt idx="5772">
                  <c:v>10000154.3999957</c:v>
                </c:pt>
                <c:pt idx="5773">
                  <c:v>10000154.599995699</c:v>
                </c:pt>
                <c:pt idx="5774">
                  <c:v>10000154.799995698</c:v>
                </c:pt>
                <c:pt idx="5775">
                  <c:v>10000154.999995697</c:v>
                </c:pt>
                <c:pt idx="5776">
                  <c:v>10000155.199995697</c:v>
                </c:pt>
                <c:pt idx="5777">
                  <c:v>10000155.399995696</c:v>
                </c:pt>
                <c:pt idx="5778">
                  <c:v>10000155.599995695</c:v>
                </c:pt>
                <c:pt idx="5779">
                  <c:v>10000155.799995694</c:v>
                </c:pt>
                <c:pt idx="5780">
                  <c:v>10000155.999995694</c:v>
                </c:pt>
                <c:pt idx="5781">
                  <c:v>10000156.199995693</c:v>
                </c:pt>
                <c:pt idx="5782">
                  <c:v>10000156.399995692</c:v>
                </c:pt>
                <c:pt idx="5783">
                  <c:v>10000156.599995691</c:v>
                </c:pt>
                <c:pt idx="5784">
                  <c:v>10000156.799995691</c:v>
                </c:pt>
                <c:pt idx="5785">
                  <c:v>10000156.99999569</c:v>
                </c:pt>
                <c:pt idx="5786">
                  <c:v>10000157.199995689</c:v>
                </c:pt>
                <c:pt idx="5787">
                  <c:v>10000157.399995688</c:v>
                </c:pt>
                <c:pt idx="5788">
                  <c:v>10000157.599995688</c:v>
                </c:pt>
                <c:pt idx="5789">
                  <c:v>10000157.799995687</c:v>
                </c:pt>
                <c:pt idx="5790">
                  <c:v>10000157.999995686</c:v>
                </c:pt>
                <c:pt idx="5791">
                  <c:v>10000158.199995685</c:v>
                </c:pt>
                <c:pt idx="5792">
                  <c:v>10000158.399995685</c:v>
                </c:pt>
                <c:pt idx="5793">
                  <c:v>10000158.599995684</c:v>
                </c:pt>
                <c:pt idx="5794">
                  <c:v>10000158.799995683</c:v>
                </c:pt>
                <c:pt idx="5795">
                  <c:v>10000158.999995682</c:v>
                </c:pt>
                <c:pt idx="5796">
                  <c:v>10000159.199995682</c:v>
                </c:pt>
                <c:pt idx="5797">
                  <c:v>10000159.399995681</c:v>
                </c:pt>
                <c:pt idx="5798">
                  <c:v>10000159.59999568</c:v>
                </c:pt>
                <c:pt idx="5799">
                  <c:v>10000159.799995679</c:v>
                </c:pt>
                <c:pt idx="5800">
                  <c:v>10000159.999995679</c:v>
                </c:pt>
                <c:pt idx="5801">
                  <c:v>10000160.199995678</c:v>
                </c:pt>
                <c:pt idx="5802">
                  <c:v>10000160.399995677</c:v>
                </c:pt>
                <c:pt idx="5803">
                  <c:v>10000160.599995676</c:v>
                </c:pt>
                <c:pt idx="5804">
                  <c:v>10000160.799995676</c:v>
                </c:pt>
                <c:pt idx="5805">
                  <c:v>10000160.999995675</c:v>
                </c:pt>
                <c:pt idx="5806">
                  <c:v>10000161.199995674</c:v>
                </c:pt>
                <c:pt idx="5807">
                  <c:v>10000161.399995673</c:v>
                </c:pt>
                <c:pt idx="5808">
                  <c:v>10000161.599995673</c:v>
                </c:pt>
                <c:pt idx="5809">
                  <c:v>10000161.799995672</c:v>
                </c:pt>
                <c:pt idx="5810">
                  <c:v>10000161.999995671</c:v>
                </c:pt>
                <c:pt idx="5811">
                  <c:v>10000162.19999567</c:v>
                </c:pt>
                <c:pt idx="5812">
                  <c:v>10000162.39999567</c:v>
                </c:pt>
                <c:pt idx="5813">
                  <c:v>10000162.599995669</c:v>
                </c:pt>
                <c:pt idx="5814">
                  <c:v>10000162.799995668</c:v>
                </c:pt>
                <c:pt idx="5815">
                  <c:v>10000162.999995667</c:v>
                </c:pt>
                <c:pt idx="5816">
                  <c:v>10000163.199995667</c:v>
                </c:pt>
                <c:pt idx="5817">
                  <c:v>10000163.399995666</c:v>
                </c:pt>
                <c:pt idx="5818">
                  <c:v>10000163.599995665</c:v>
                </c:pt>
                <c:pt idx="5819">
                  <c:v>10000163.799995665</c:v>
                </c:pt>
                <c:pt idx="5820">
                  <c:v>10000163.999995664</c:v>
                </c:pt>
                <c:pt idx="5821">
                  <c:v>10000164.199995663</c:v>
                </c:pt>
                <c:pt idx="5822">
                  <c:v>10000164.399995662</c:v>
                </c:pt>
                <c:pt idx="5823">
                  <c:v>10000164.599995662</c:v>
                </c:pt>
                <c:pt idx="5824">
                  <c:v>10000164.799995661</c:v>
                </c:pt>
                <c:pt idx="5825">
                  <c:v>10000164.99999566</c:v>
                </c:pt>
                <c:pt idx="5826">
                  <c:v>10000165.199995659</c:v>
                </c:pt>
                <c:pt idx="5827">
                  <c:v>10000165.399995659</c:v>
                </c:pt>
                <c:pt idx="5828">
                  <c:v>10000165.599995658</c:v>
                </c:pt>
                <c:pt idx="5829">
                  <c:v>10000165.799995657</c:v>
                </c:pt>
                <c:pt idx="5830">
                  <c:v>10000165.999995656</c:v>
                </c:pt>
                <c:pt idx="5831">
                  <c:v>10000166.199995656</c:v>
                </c:pt>
                <c:pt idx="5832">
                  <c:v>10000166.399995655</c:v>
                </c:pt>
                <c:pt idx="5833">
                  <c:v>10000166.599995654</c:v>
                </c:pt>
                <c:pt idx="5834">
                  <c:v>10000166.799995653</c:v>
                </c:pt>
                <c:pt idx="5835">
                  <c:v>10000166.999995653</c:v>
                </c:pt>
                <c:pt idx="5836">
                  <c:v>10000167.199995652</c:v>
                </c:pt>
                <c:pt idx="5837">
                  <c:v>10000167.399995651</c:v>
                </c:pt>
                <c:pt idx="5838">
                  <c:v>10000167.59999565</c:v>
                </c:pt>
                <c:pt idx="5839">
                  <c:v>10000167.79999565</c:v>
                </c:pt>
                <c:pt idx="5840">
                  <c:v>10000167.999995649</c:v>
                </c:pt>
                <c:pt idx="5841">
                  <c:v>10000168.199995648</c:v>
                </c:pt>
                <c:pt idx="5842">
                  <c:v>10000168.399995647</c:v>
                </c:pt>
                <c:pt idx="5843">
                  <c:v>10000168.599995647</c:v>
                </c:pt>
                <c:pt idx="5844">
                  <c:v>10000168.799995646</c:v>
                </c:pt>
                <c:pt idx="5845">
                  <c:v>10000168.999995645</c:v>
                </c:pt>
                <c:pt idx="5846">
                  <c:v>10000169.199995644</c:v>
                </c:pt>
                <c:pt idx="5847">
                  <c:v>10000169.399995644</c:v>
                </c:pt>
                <c:pt idx="5848">
                  <c:v>10000169.599995643</c:v>
                </c:pt>
                <c:pt idx="5849">
                  <c:v>10000169.799995642</c:v>
                </c:pt>
                <c:pt idx="5850">
                  <c:v>10000169.999995641</c:v>
                </c:pt>
                <c:pt idx="5851">
                  <c:v>10000170.199995641</c:v>
                </c:pt>
                <c:pt idx="5852">
                  <c:v>10000170.39999564</c:v>
                </c:pt>
                <c:pt idx="5853">
                  <c:v>10000170.599995639</c:v>
                </c:pt>
                <c:pt idx="5854">
                  <c:v>10000170.799995638</c:v>
                </c:pt>
                <c:pt idx="5855">
                  <c:v>10000170.999995638</c:v>
                </c:pt>
                <c:pt idx="5856">
                  <c:v>10000171.199995637</c:v>
                </c:pt>
                <c:pt idx="5857">
                  <c:v>10000171.399995636</c:v>
                </c:pt>
                <c:pt idx="5858">
                  <c:v>10000171.599995635</c:v>
                </c:pt>
                <c:pt idx="5859">
                  <c:v>10000171.799995635</c:v>
                </c:pt>
                <c:pt idx="5860">
                  <c:v>10000171.999995634</c:v>
                </c:pt>
                <c:pt idx="5861">
                  <c:v>10000172.199995633</c:v>
                </c:pt>
                <c:pt idx="5862">
                  <c:v>10000172.399995632</c:v>
                </c:pt>
                <c:pt idx="5863">
                  <c:v>10000172.599995632</c:v>
                </c:pt>
                <c:pt idx="5864">
                  <c:v>10000172.799995631</c:v>
                </c:pt>
                <c:pt idx="5865">
                  <c:v>10000172.99999563</c:v>
                </c:pt>
                <c:pt idx="5866">
                  <c:v>10000173.199995629</c:v>
                </c:pt>
                <c:pt idx="5867">
                  <c:v>10000173.399995629</c:v>
                </c:pt>
                <c:pt idx="5868">
                  <c:v>10000173.599995628</c:v>
                </c:pt>
                <c:pt idx="5869">
                  <c:v>10000173.799995627</c:v>
                </c:pt>
                <c:pt idx="5870">
                  <c:v>10000173.999995627</c:v>
                </c:pt>
                <c:pt idx="5871">
                  <c:v>10000174.199995626</c:v>
                </c:pt>
                <c:pt idx="5872">
                  <c:v>10000174.399995625</c:v>
                </c:pt>
                <c:pt idx="5873">
                  <c:v>10000174.599995624</c:v>
                </c:pt>
                <c:pt idx="5874">
                  <c:v>10000174.799995624</c:v>
                </c:pt>
                <c:pt idx="5875">
                  <c:v>10000174.999995623</c:v>
                </c:pt>
                <c:pt idx="5876">
                  <c:v>10000175.199995622</c:v>
                </c:pt>
                <c:pt idx="5877">
                  <c:v>10000175.399995621</c:v>
                </c:pt>
                <c:pt idx="5878">
                  <c:v>10000175.599995621</c:v>
                </c:pt>
                <c:pt idx="5879">
                  <c:v>10000175.79999562</c:v>
                </c:pt>
                <c:pt idx="5880">
                  <c:v>10000175.999995619</c:v>
                </c:pt>
                <c:pt idx="5881">
                  <c:v>10000176.199995618</c:v>
                </c:pt>
                <c:pt idx="5882">
                  <c:v>10000176.399995618</c:v>
                </c:pt>
                <c:pt idx="5883">
                  <c:v>10000176.599995617</c:v>
                </c:pt>
                <c:pt idx="5884">
                  <c:v>10000176.799995616</c:v>
                </c:pt>
                <c:pt idx="5885">
                  <c:v>10000176.999995615</c:v>
                </c:pt>
                <c:pt idx="5886">
                  <c:v>10000177.199995615</c:v>
                </c:pt>
                <c:pt idx="5887">
                  <c:v>10000177.399995614</c:v>
                </c:pt>
                <c:pt idx="5888">
                  <c:v>10000177.599995613</c:v>
                </c:pt>
                <c:pt idx="5889">
                  <c:v>10000177.799995612</c:v>
                </c:pt>
                <c:pt idx="5890">
                  <c:v>10000177.999995612</c:v>
                </c:pt>
                <c:pt idx="5891">
                  <c:v>10000178.199995611</c:v>
                </c:pt>
                <c:pt idx="5892">
                  <c:v>10000178.39999561</c:v>
                </c:pt>
                <c:pt idx="5893">
                  <c:v>10000178.599995609</c:v>
                </c:pt>
                <c:pt idx="5894">
                  <c:v>10000178.799995609</c:v>
                </c:pt>
                <c:pt idx="5895">
                  <c:v>10000178.999995608</c:v>
                </c:pt>
                <c:pt idx="5896">
                  <c:v>10000179.199995607</c:v>
                </c:pt>
                <c:pt idx="5897">
                  <c:v>10000179.399995606</c:v>
                </c:pt>
                <c:pt idx="5898">
                  <c:v>10000179.599995606</c:v>
                </c:pt>
                <c:pt idx="5899">
                  <c:v>10000179.799995605</c:v>
                </c:pt>
                <c:pt idx="5900">
                  <c:v>10000179.999995604</c:v>
                </c:pt>
                <c:pt idx="5901">
                  <c:v>10000180.199995603</c:v>
                </c:pt>
                <c:pt idx="5902">
                  <c:v>10000180.399995603</c:v>
                </c:pt>
                <c:pt idx="5903">
                  <c:v>10000180.599995602</c:v>
                </c:pt>
                <c:pt idx="5904">
                  <c:v>10000180.799995601</c:v>
                </c:pt>
                <c:pt idx="5905">
                  <c:v>10000180.9999956</c:v>
                </c:pt>
                <c:pt idx="5906">
                  <c:v>10000181.1999956</c:v>
                </c:pt>
                <c:pt idx="5907">
                  <c:v>10000181.399995599</c:v>
                </c:pt>
                <c:pt idx="5908">
                  <c:v>10000181.599995598</c:v>
                </c:pt>
                <c:pt idx="5909">
                  <c:v>10000181.799995597</c:v>
                </c:pt>
                <c:pt idx="5910">
                  <c:v>10000181.999995597</c:v>
                </c:pt>
                <c:pt idx="5911">
                  <c:v>10000182.199995596</c:v>
                </c:pt>
                <c:pt idx="5912">
                  <c:v>10000182.399995595</c:v>
                </c:pt>
                <c:pt idx="5913">
                  <c:v>10000182.599995594</c:v>
                </c:pt>
                <c:pt idx="5914">
                  <c:v>10000182.799995594</c:v>
                </c:pt>
                <c:pt idx="5915">
                  <c:v>10000182.999995593</c:v>
                </c:pt>
                <c:pt idx="5916">
                  <c:v>10000183.199995592</c:v>
                </c:pt>
                <c:pt idx="5917">
                  <c:v>10000183.399995591</c:v>
                </c:pt>
                <c:pt idx="5918">
                  <c:v>10000183.599995591</c:v>
                </c:pt>
                <c:pt idx="5919">
                  <c:v>10000183.79999559</c:v>
                </c:pt>
                <c:pt idx="5920">
                  <c:v>10000183.999995589</c:v>
                </c:pt>
                <c:pt idx="5921">
                  <c:v>10000184.199995589</c:v>
                </c:pt>
                <c:pt idx="5922">
                  <c:v>10000184.399995588</c:v>
                </c:pt>
                <c:pt idx="5923">
                  <c:v>10000184.599995587</c:v>
                </c:pt>
                <c:pt idx="5924">
                  <c:v>10000184.799995586</c:v>
                </c:pt>
                <c:pt idx="5925">
                  <c:v>10000184.999995586</c:v>
                </c:pt>
                <c:pt idx="5926">
                  <c:v>10000185.199995585</c:v>
                </c:pt>
                <c:pt idx="5927">
                  <c:v>10000185.399995584</c:v>
                </c:pt>
                <c:pt idx="5928">
                  <c:v>10000185.599995583</c:v>
                </c:pt>
                <c:pt idx="5929">
                  <c:v>10000185.799995583</c:v>
                </c:pt>
                <c:pt idx="5930">
                  <c:v>10000185.999995582</c:v>
                </c:pt>
                <c:pt idx="5931">
                  <c:v>10000186.199995581</c:v>
                </c:pt>
                <c:pt idx="5932">
                  <c:v>10000186.39999558</c:v>
                </c:pt>
                <c:pt idx="5933">
                  <c:v>10000186.59999558</c:v>
                </c:pt>
                <c:pt idx="5934">
                  <c:v>10000186.799995579</c:v>
                </c:pt>
                <c:pt idx="5935">
                  <c:v>10000186.999995578</c:v>
                </c:pt>
                <c:pt idx="5936">
                  <c:v>10000187.199995577</c:v>
                </c:pt>
                <c:pt idx="5937">
                  <c:v>10000187.399995577</c:v>
                </c:pt>
                <c:pt idx="5938">
                  <c:v>10000187.599995576</c:v>
                </c:pt>
                <c:pt idx="5939">
                  <c:v>10000187.799995575</c:v>
                </c:pt>
                <c:pt idx="5940">
                  <c:v>10000187.999995574</c:v>
                </c:pt>
                <c:pt idx="5941">
                  <c:v>10000188.199995574</c:v>
                </c:pt>
                <c:pt idx="5942">
                  <c:v>10000188.399995573</c:v>
                </c:pt>
                <c:pt idx="5943">
                  <c:v>10000188.599995572</c:v>
                </c:pt>
                <c:pt idx="5944">
                  <c:v>10000188.799995571</c:v>
                </c:pt>
                <c:pt idx="5945">
                  <c:v>10000188.999995571</c:v>
                </c:pt>
                <c:pt idx="5946">
                  <c:v>10000189.19999557</c:v>
                </c:pt>
                <c:pt idx="5947">
                  <c:v>10000189.399995569</c:v>
                </c:pt>
                <c:pt idx="5948">
                  <c:v>10000189.599995568</c:v>
                </c:pt>
                <c:pt idx="5949">
                  <c:v>10000189.799995568</c:v>
                </c:pt>
                <c:pt idx="5950">
                  <c:v>10000189.999995567</c:v>
                </c:pt>
                <c:pt idx="5951">
                  <c:v>10000190.199995566</c:v>
                </c:pt>
                <c:pt idx="5952">
                  <c:v>10000190.399995565</c:v>
                </c:pt>
                <c:pt idx="5953">
                  <c:v>10000190.599995565</c:v>
                </c:pt>
                <c:pt idx="5954">
                  <c:v>10000190.799995564</c:v>
                </c:pt>
                <c:pt idx="5955">
                  <c:v>10000190.999995563</c:v>
                </c:pt>
                <c:pt idx="5956">
                  <c:v>10000191.199995562</c:v>
                </c:pt>
                <c:pt idx="5957">
                  <c:v>10000191.399995562</c:v>
                </c:pt>
                <c:pt idx="5958">
                  <c:v>10000191.599995561</c:v>
                </c:pt>
                <c:pt idx="5959">
                  <c:v>10000191.79999556</c:v>
                </c:pt>
                <c:pt idx="5960">
                  <c:v>10000191.999995559</c:v>
                </c:pt>
                <c:pt idx="5961">
                  <c:v>10000192.199995559</c:v>
                </c:pt>
                <c:pt idx="5962">
                  <c:v>10000192.399995558</c:v>
                </c:pt>
                <c:pt idx="5963">
                  <c:v>10000192.599995557</c:v>
                </c:pt>
                <c:pt idx="5964">
                  <c:v>10000192.799995556</c:v>
                </c:pt>
                <c:pt idx="5965">
                  <c:v>10000192.999995556</c:v>
                </c:pt>
                <c:pt idx="5966">
                  <c:v>10000193.199995555</c:v>
                </c:pt>
                <c:pt idx="5967">
                  <c:v>10000193.399995554</c:v>
                </c:pt>
                <c:pt idx="5968">
                  <c:v>10000193.599995553</c:v>
                </c:pt>
                <c:pt idx="5969">
                  <c:v>10000193.799995553</c:v>
                </c:pt>
                <c:pt idx="5970">
                  <c:v>10000193.999995552</c:v>
                </c:pt>
                <c:pt idx="5971">
                  <c:v>10000194.199995551</c:v>
                </c:pt>
                <c:pt idx="5972">
                  <c:v>10000194.399995551</c:v>
                </c:pt>
                <c:pt idx="5973">
                  <c:v>10000194.59999555</c:v>
                </c:pt>
                <c:pt idx="5974">
                  <c:v>10000194.799995549</c:v>
                </c:pt>
                <c:pt idx="5975">
                  <c:v>10000194.999995548</c:v>
                </c:pt>
                <c:pt idx="5976">
                  <c:v>10000195.199995548</c:v>
                </c:pt>
                <c:pt idx="5977">
                  <c:v>10000195.399995547</c:v>
                </c:pt>
                <c:pt idx="5978">
                  <c:v>10000195.599995546</c:v>
                </c:pt>
                <c:pt idx="5979">
                  <c:v>10000195.799995545</c:v>
                </c:pt>
                <c:pt idx="5980">
                  <c:v>10000195.999995545</c:v>
                </c:pt>
                <c:pt idx="5981">
                  <c:v>10000196.199995544</c:v>
                </c:pt>
                <c:pt idx="5982">
                  <c:v>10000196.399995543</c:v>
                </c:pt>
                <c:pt idx="5983">
                  <c:v>10000196.599995542</c:v>
                </c:pt>
                <c:pt idx="5984">
                  <c:v>10000196.799995542</c:v>
                </c:pt>
                <c:pt idx="5985">
                  <c:v>10000196.999995541</c:v>
                </c:pt>
                <c:pt idx="5986">
                  <c:v>10000197.19999554</c:v>
                </c:pt>
                <c:pt idx="5987">
                  <c:v>10000197.399995539</c:v>
                </c:pt>
                <c:pt idx="5988">
                  <c:v>10000197.599995539</c:v>
                </c:pt>
                <c:pt idx="5989">
                  <c:v>10000197.799995538</c:v>
                </c:pt>
                <c:pt idx="5990">
                  <c:v>10000197.999995537</c:v>
                </c:pt>
                <c:pt idx="5991">
                  <c:v>10000198.199995536</c:v>
                </c:pt>
                <c:pt idx="5992">
                  <c:v>10000198.399995536</c:v>
                </c:pt>
                <c:pt idx="5993">
                  <c:v>10000198.599995535</c:v>
                </c:pt>
                <c:pt idx="5994">
                  <c:v>10000198.799995534</c:v>
                </c:pt>
                <c:pt idx="5995">
                  <c:v>10000198.999995533</c:v>
                </c:pt>
                <c:pt idx="5996">
                  <c:v>10000199.199995533</c:v>
                </c:pt>
                <c:pt idx="5997">
                  <c:v>10000199.399995532</c:v>
                </c:pt>
                <c:pt idx="5998">
                  <c:v>10000199.599995531</c:v>
                </c:pt>
                <c:pt idx="5999">
                  <c:v>10000199.79999553</c:v>
                </c:pt>
                <c:pt idx="6000">
                  <c:v>10000199.99999553</c:v>
                </c:pt>
                <c:pt idx="6001">
                  <c:v>10000200.199995529</c:v>
                </c:pt>
                <c:pt idx="6002">
                  <c:v>10000200.399995528</c:v>
                </c:pt>
                <c:pt idx="6003">
                  <c:v>10000200.599995527</c:v>
                </c:pt>
                <c:pt idx="6004">
                  <c:v>10000200.799995527</c:v>
                </c:pt>
                <c:pt idx="6005">
                  <c:v>10000200.999995526</c:v>
                </c:pt>
                <c:pt idx="6006">
                  <c:v>10000201.199995525</c:v>
                </c:pt>
                <c:pt idx="6007">
                  <c:v>10000201.399995524</c:v>
                </c:pt>
                <c:pt idx="6008">
                  <c:v>10000201.599995524</c:v>
                </c:pt>
                <c:pt idx="6009">
                  <c:v>10000201.799995523</c:v>
                </c:pt>
                <c:pt idx="6010">
                  <c:v>10000201.999995522</c:v>
                </c:pt>
                <c:pt idx="6011">
                  <c:v>10000202.199995521</c:v>
                </c:pt>
                <c:pt idx="6012">
                  <c:v>10000202.399995521</c:v>
                </c:pt>
                <c:pt idx="6013">
                  <c:v>10000202.59999552</c:v>
                </c:pt>
                <c:pt idx="6014">
                  <c:v>10000202.799995519</c:v>
                </c:pt>
                <c:pt idx="6015">
                  <c:v>10000202.999995518</c:v>
                </c:pt>
                <c:pt idx="6016">
                  <c:v>10000203.199995518</c:v>
                </c:pt>
                <c:pt idx="6017">
                  <c:v>10000203.399995517</c:v>
                </c:pt>
                <c:pt idx="6018">
                  <c:v>10000203.599995516</c:v>
                </c:pt>
                <c:pt idx="6019">
                  <c:v>10000203.799995515</c:v>
                </c:pt>
                <c:pt idx="6020">
                  <c:v>10000203.999995515</c:v>
                </c:pt>
                <c:pt idx="6021">
                  <c:v>10000204.199995514</c:v>
                </c:pt>
                <c:pt idx="6022">
                  <c:v>10000204.399995513</c:v>
                </c:pt>
                <c:pt idx="6023">
                  <c:v>10000204.599995513</c:v>
                </c:pt>
                <c:pt idx="6024">
                  <c:v>10000204.799995512</c:v>
                </c:pt>
                <c:pt idx="6025">
                  <c:v>10000204.999995511</c:v>
                </c:pt>
                <c:pt idx="6026">
                  <c:v>10000205.19999551</c:v>
                </c:pt>
                <c:pt idx="6027">
                  <c:v>10000205.39999551</c:v>
                </c:pt>
                <c:pt idx="6028">
                  <c:v>10000205.599995509</c:v>
                </c:pt>
                <c:pt idx="6029">
                  <c:v>10000205.799995508</c:v>
                </c:pt>
                <c:pt idx="6030">
                  <c:v>10000205.999995507</c:v>
                </c:pt>
                <c:pt idx="6031">
                  <c:v>10000206.199995507</c:v>
                </c:pt>
                <c:pt idx="6032">
                  <c:v>10000206.399995506</c:v>
                </c:pt>
                <c:pt idx="6033">
                  <c:v>10000206.599995505</c:v>
                </c:pt>
                <c:pt idx="6034">
                  <c:v>10000206.799995504</c:v>
                </c:pt>
                <c:pt idx="6035">
                  <c:v>10000206.999995504</c:v>
                </c:pt>
                <c:pt idx="6036">
                  <c:v>10000207.199995503</c:v>
                </c:pt>
                <c:pt idx="6037">
                  <c:v>10000207.399995502</c:v>
                </c:pt>
                <c:pt idx="6038">
                  <c:v>10000207.599995501</c:v>
                </c:pt>
                <c:pt idx="6039">
                  <c:v>10000207.799995501</c:v>
                </c:pt>
                <c:pt idx="6040">
                  <c:v>10000207.9999955</c:v>
                </c:pt>
                <c:pt idx="6041">
                  <c:v>10000208.199995499</c:v>
                </c:pt>
                <c:pt idx="6042">
                  <c:v>10000208.399995498</c:v>
                </c:pt>
                <c:pt idx="6043">
                  <c:v>10000208.599995498</c:v>
                </c:pt>
                <c:pt idx="6044">
                  <c:v>10000208.799995497</c:v>
                </c:pt>
                <c:pt idx="6045">
                  <c:v>10000208.999995496</c:v>
                </c:pt>
                <c:pt idx="6046">
                  <c:v>10000209.199995495</c:v>
                </c:pt>
                <c:pt idx="6047">
                  <c:v>10000209.399995495</c:v>
                </c:pt>
                <c:pt idx="6048">
                  <c:v>10000209.599995494</c:v>
                </c:pt>
                <c:pt idx="6049">
                  <c:v>10000209.799995493</c:v>
                </c:pt>
                <c:pt idx="6050">
                  <c:v>10000209.999995492</c:v>
                </c:pt>
                <c:pt idx="6051">
                  <c:v>10000210.199995492</c:v>
                </c:pt>
                <c:pt idx="6052">
                  <c:v>10000210.399995491</c:v>
                </c:pt>
                <c:pt idx="6053">
                  <c:v>10000210.59999549</c:v>
                </c:pt>
                <c:pt idx="6054">
                  <c:v>10000210.799995489</c:v>
                </c:pt>
                <c:pt idx="6055">
                  <c:v>10000210.999995489</c:v>
                </c:pt>
                <c:pt idx="6056">
                  <c:v>10000211.199995488</c:v>
                </c:pt>
                <c:pt idx="6057">
                  <c:v>10000211.399995487</c:v>
                </c:pt>
                <c:pt idx="6058">
                  <c:v>10000211.599995486</c:v>
                </c:pt>
                <c:pt idx="6059">
                  <c:v>10000211.799995486</c:v>
                </c:pt>
                <c:pt idx="6060">
                  <c:v>10000211.999995485</c:v>
                </c:pt>
                <c:pt idx="6061">
                  <c:v>10000212.199995484</c:v>
                </c:pt>
                <c:pt idx="6062">
                  <c:v>10000212.399995483</c:v>
                </c:pt>
                <c:pt idx="6063">
                  <c:v>10000212.599995483</c:v>
                </c:pt>
                <c:pt idx="6064">
                  <c:v>10000212.799995482</c:v>
                </c:pt>
                <c:pt idx="6065">
                  <c:v>10000212.999995481</c:v>
                </c:pt>
                <c:pt idx="6066">
                  <c:v>10000213.19999548</c:v>
                </c:pt>
                <c:pt idx="6067">
                  <c:v>10000213.39999548</c:v>
                </c:pt>
                <c:pt idx="6068">
                  <c:v>10000213.599995479</c:v>
                </c:pt>
                <c:pt idx="6069">
                  <c:v>10000213.799995478</c:v>
                </c:pt>
                <c:pt idx="6070">
                  <c:v>10000213.999995477</c:v>
                </c:pt>
                <c:pt idx="6071">
                  <c:v>10000214.199995477</c:v>
                </c:pt>
                <c:pt idx="6072">
                  <c:v>10000214.399995476</c:v>
                </c:pt>
                <c:pt idx="6073">
                  <c:v>10000214.599995475</c:v>
                </c:pt>
                <c:pt idx="6074">
                  <c:v>10000214.799995475</c:v>
                </c:pt>
                <c:pt idx="6075">
                  <c:v>10000214.999995474</c:v>
                </c:pt>
                <c:pt idx="6076">
                  <c:v>10000215.199995473</c:v>
                </c:pt>
                <c:pt idx="6077">
                  <c:v>10000215.399995472</c:v>
                </c:pt>
                <c:pt idx="6078">
                  <c:v>10000215.599995472</c:v>
                </c:pt>
                <c:pt idx="6079">
                  <c:v>10000215.799995471</c:v>
                </c:pt>
                <c:pt idx="6080">
                  <c:v>10000215.99999547</c:v>
                </c:pt>
                <c:pt idx="6081">
                  <c:v>10000216.199995469</c:v>
                </c:pt>
                <c:pt idx="6082">
                  <c:v>10000216.399995469</c:v>
                </c:pt>
                <c:pt idx="6083">
                  <c:v>10000216.599995468</c:v>
                </c:pt>
                <c:pt idx="6084">
                  <c:v>10000216.799995467</c:v>
                </c:pt>
                <c:pt idx="6085">
                  <c:v>10000216.999995466</c:v>
                </c:pt>
                <c:pt idx="6086">
                  <c:v>10000217.199995466</c:v>
                </c:pt>
                <c:pt idx="6087">
                  <c:v>10000217.399995465</c:v>
                </c:pt>
                <c:pt idx="6088">
                  <c:v>10000217.599995464</c:v>
                </c:pt>
                <c:pt idx="6089">
                  <c:v>10000217.799995463</c:v>
                </c:pt>
                <c:pt idx="6090">
                  <c:v>10000217.999995463</c:v>
                </c:pt>
                <c:pt idx="6091">
                  <c:v>10000218.199995462</c:v>
                </c:pt>
                <c:pt idx="6092">
                  <c:v>10000218.399995461</c:v>
                </c:pt>
                <c:pt idx="6093">
                  <c:v>10000218.59999546</c:v>
                </c:pt>
                <c:pt idx="6094">
                  <c:v>10000218.79999546</c:v>
                </c:pt>
                <c:pt idx="6095">
                  <c:v>10000218.999995459</c:v>
                </c:pt>
                <c:pt idx="6096">
                  <c:v>10000219.199995458</c:v>
                </c:pt>
                <c:pt idx="6097">
                  <c:v>10000219.399995457</c:v>
                </c:pt>
                <c:pt idx="6098">
                  <c:v>10000219.599995457</c:v>
                </c:pt>
                <c:pt idx="6099">
                  <c:v>10000219.799995456</c:v>
                </c:pt>
                <c:pt idx="6100">
                  <c:v>10000219.999995455</c:v>
                </c:pt>
                <c:pt idx="6101">
                  <c:v>10000220.199995454</c:v>
                </c:pt>
                <c:pt idx="6102">
                  <c:v>10000220.399995454</c:v>
                </c:pt>
                <c:pt idx="6103">
                  <c:v>10000220.599995453</c:v>
                </c:pt>
                <c:pt idx="6104">
                  <c:v>10000220.799995452</c:v>
                </c:pt>
                <c:pt idx="6105">
                  <c:v>10000220.999995451</c:v>
                </c:pt>
                <c:pt idx="6106">
                  <c:v>10000221.199995451</c:v>
                </c:pt>
                <c:pt idx="6107">
                  <c:v>10000221.39999545</c:v>
                </c:pt>
                <c:pt idx="6108">
                  <c:v>10000221.599995449</c:v>
                </c:pt>
                <c:pt idx="6109">
                  <c:v>10000221.799995448</c:v>
                </c:pt>
                <c:pt idx="6110">
                  <c:v>10000221.999995448</c:v>
                </c:pt>
                <c:pt idx="6111">
                  <c:v>10000222.199995447</c:v>
                </c:pt>
                <c:pt idx="6112">
                  <c:v>10000222.399995446</c:v>
                </c:pt>
                <c:pt idx="6113">
                  <c:v>10000222.599995445</c:v>
                </c:pt>
                <c:pt idx="6114">
                  <c:v>10000222.799995445</c:v>
                </c:pt>
                <c:pt idx="6115">
                  <c:v>10000222.999995444</c:v>
                </c:pt>
                <c:pt idx="6116">
                  <c:v>10000223.199995443</c:v>
                </c:pt>
                <c:pt idx="6117">
                  <c:v>10000223.399995442</c:v>
                </c:pt>
                <c:pt idx="6118">
                  <c:v>10000223.599995442</c:v>
                </c:pt>
                <c:pt idx="6119">
                  <c:v>10000223.799995441</c:v>
                </c:pt>
                <c:pt idx="6120">
                  <c:v>10000223.99999544</c:v>
                </c:pt>
                <c:pt idx="6121">
                  <c:v>10000224.199995439</c:v>
                </c:pt>
                <c:pt idx="6122">
                  <c:v>10000224.399995439</c:v>
                </c:pt>
                <c:pt idx="6123">
                  <c:v>10000224.599995438</c:v>
                </c:pt>
                <c:pt idx="6124">
                  <c:v>10000224.799995437</c:v>
                </c:pt>
                <c:pt idx="6125">
                  <c:v>10000224.999995437</c:v>
                </c:pt>
                <c:pt idx="6126">
                  <c:v>10000225.199995436</c:v>
                </c:pt>
                <c:pt idx="6127">
                  <c:v>10000225.399995435</c:v>
                </c:pt>
                <c:pt idx="6128">
                  <c:v>10000225.599995434</c:v>
                </c:pt>
                <c:pt idx="6129">
                  <c:v>10000225.799995434</c:v>
                </c:pt>
                <c:pt idx="6130">
                  <c:v>10000225.999995433</c:v>
                </c:pt>
                <c:pt idx="6131">
                  <c:v>10000226.199995432</c:v>
                </c:pt>
                <c:pt idx="6132">
                  <c:v>10000226.399995431</c:v>
                </c:pt>
                <c:pt idx="6133">
                  <c:v>10000226.599995431</c:v>
                </c:pt>
                <c:pt idx="6134">
                  <c:v>10000226.79999543</c:v>
                </c:pt>
                <c:pt idx="6135">
                  <c:v>10000226.999995429</c:v>
                </c:pt>
                <c:pt idx="6136">
                  <c:v>10000227.199995428</c:v>
                </c:pt>
                <c:pt idx="6137">
                  <c:v>10000227.399995428</c:v>
                </c:pt>
                <c:pt idx="6138">
                  <c:v>10000227.599995427</c:v>
                </c:pt>
                <c:pt idx="6139">
                  <c:v>10000227.799995426</c:v>
                </c:pt>
                <c:pt idx="6140">
                  <c:v>10000227.999995425</c:v>
                </c:pt>
                <c:pt idx="6141">
                  <c:v>10000228.199995425</c:v>
                </c:pt>
                <c:pt idx="6142">
                  <c:v>10000228.399995424</c:v>
                </c:pt>
                <c:pt idx="6143">
                  <c:v>10000228.599995423</c:v>
                </c:pt>
                <c:pt idx="6144">
                  <c:v>10000228.799995422</c:v>
                </c:pt>
                <c:pt idx="6145">
                  <c:v>10000228.999995422</c:v>
                </c:pt>
                <c:pt idx="6146">
                  <c:v>10000229.199995421</c:v>
                </c:pt>
                <c:pt idx="6147">
                  <c:v>10000229.39999542</c:v>
                </c:pt>
                <c:pt idx="6148">
                  <c:v>10000229.599995419</c:v>
                </c:pt>
                <c:pt idx="6149">
                  <c:v>10000229.799995419</c:v>
                </c:pt>
                <c:pt idx="6150">
                  <c:v>10000229.999995418</c:v>
                </c:pt>
                <c:pt idx="6151">
                  <c:v>10000230.199995417</c:v>
                </c:pt>
                <c:pt idx="6152">
                  <c:v>10000230.399995416</c:v>
                </c:pt>
                <c:pt idx="6153">
                  <c:v>10000230.599995416</c:v>
                </c:pt>
                <c:pt idx="6154">
                  <c:v>10000230.799995415</c:v>
                </c:pt>
                <c:pt idx="6155">
                  <c:v>10000230.999995414</c:v>
                </c:pt>
                <c:pt idx="6156">
                  <c:v>10000231.199995413</c:v>
                </c:pt>
                <c:pt idx="6157">
                  <c:v>10000231.399995413</c:v>
                </c:pt>
                <c:pt idx="6158">
                  <c:v>10000231.599995412</c:v>
                </c:pt>
                <c:pt idx="6159">
                  <c:v>10000231.799995411</c:v>
                </c:pt>
                <c:pt idx="6160">
                  <c:v>10000231.99999541</c:v>
                </c:pt>
                <c:pt idx="6161">
                  <c:v>10000232.19999541</c:v>
                </c:pt>
                <c:pt idx="6162">
                  <c:v>10000232.399995409</c:v>
                </c:pt>
                <c:pt idx="6163">
                  <c:v>10000232.599995408</c:v>
                </c:pt>
                <c:pt idx="6164">
                  <c:v>10000232.799995407</c:v>
                </c:pt>
                <c:pt idx="6165">
                  <c:v>10000232.999995407</c:v>
                </c:pt>
                <c:pt idx="6166">
                  <c:v>10000233.199995406</c:v>
                </c:pt>
                <c:pt idx="6167">
                  <c:v>10000233.399995405</c:v>
                </c:pt>
                <c:pt idx="6168">
                  <c:v>10000233.599995404</c:v>
                </c:pt>
                <c:pt idx="6169">
                  <c:v>10000233.799995404</c:v>
                </c:pt>
                <c:pt idx="6170">
                  <c:v>10000233.999995403</c:v>
                </c:pt>
                <c:pt idx="6171">
                  <c:v>10000234.199995402</c:v>
                </c:pt>
                <c:pt idx="6172">
                  <c:v>10000234.399995402</c:v>
                </c:pt>
                <c:pt idx="6173">
                  <c:v>10000234.599995401</c:v>
                </c:pt>
                <c:pt idx="6174">
                  <c:v>10000234.7999954</c:v>
                </c:pt>
                <c:pt idx="6175">
                  <c:v>10000234.999995399</c:v>
                </c:pt>
                <c:pt idx="6176">
                  <c:v>10000235.199995399</c:v>
                </c:pt>
                <c:pt idx="6177">
                  <c:v>10000235.399995398</c:v>
                </c:pt>
                <c:pt idx="6178">
                  <c:v>10000235.599995397</c:v>
                </c:pt>
                <c:pt idx="6179">
                  <c:v>10000235.799995396</c:v>
                </c:pt>
                <c:pt idx="6180">
                  <c:v>10000235.999995396</c:v>
                </c:pt>
                <c:pt idx="6181">
                  <c:v>10000236.199995395</c:v>
                </c:pt>
                <c:pt idx="6182">
                  <c:v>10000236.399995394</c:v>
                </c:pt>
                <c:pt idx="6183">
                  <c:v>10000236.599995393</c:v>
                </c:pt>
                <c:pt idx="6184">
                  <c:v>10000236.799995393</c:v>
                </c:pt>
                <c:pt idx="6185">
                  <c:v>10000236.999995392</c:v>
                </c:pt>
                <c:pt idx="6186">
                  <c:v>10000237.199995391</c:v>
                </c:pt>
                <c:pt idx="6187">
                  <c:v>10000237.39999539</c:v>
                </c:pt>
                <c:pt idx="6188">
                  <c:v>10000237.59999539</c:v>
                </c:pt>
                <c:pt idx="6189">
                  <c:v>10000237.799995389</c:v>
                </c:pt>
                <c:pt idx="6190">
                  <c:v>10000237.999995388</c:v>
                </c:pt>
                <c:pt idx="6191">
                  <c:v>10000238.199995387</c:v>
                </c:pt>
                <c:pt idx="6192">
                  <c:v>10000238.399995387</c:v>
                </c:pt>
                <c:pt idx="6193">
                  <c:v>10000238.599995386</c:v>
                </c:pt>
                <c:pt idx="6194">
                  <c:v>10000238.799995385</c:v>
                </c:pt>
                <c:pt idx="6195">
                  <c:v>10000238.999995384</c:v>
                </c:pt>
                <c:pt idx="6196">
                  <c:v>10000239.199995384</c:v>
                </c:pt>
                <c:pt idx="6197">
                  <c:v>10000239.399995383</c:v>
                </c:pt>
                <c:pt idx="6198">
                  <c:v>10000239.599995382</c:v>
                </c:pt>
                <c:pt idx="6199">
                  <c:v>10000239.799995381</c:v>
                </c:pt>
                <c:pt idx="6200">
                  <c:v>10000239.999995381</c:v>
                </c:pt>
                <c:pt idx="6201">
                  <c:v>10000240.19999538</c:v>
                </c:pt>
                <c:pt idx="6202">
                  <c:v>10000240.399995379</c:v>
                </c:pt>
                <c:pt idx="6203">
                  <c:v>10000240.599995378</c:v>
                </c:pt>
                <c:pt idx="6204">
                  <c:v>10000240.799995378</c:v>
                </c:pt>
                <c:pt idx="6205">
                  <c:v>10000240.999995377</c:v>
                </c:pt>
                <c:pt idx="6206">
                  <c:v>10000241.199995376</c:v>
                </c:pt>
                <c:pt idx="6207">
                  <c:v>10000241.399995375</c:v>
                </c:pt>
                <c:pt idx="6208">
                  <c:v>10000241.599995375</c:v>
                </c:pt>
                <c:pt idx="6209">
                  <c:v>10000241.799995374</c:v>
                </c:pt>
                <c:pt idx="6210">
                  <c:v>10000241.999995373</c:v>
                </c:pt>
                <c:pt idx="6211">
                  <c:v>10000242.199995372</c:v>
                </c:pt>
                <c:pt idx="6212">
                  <c:v>10000242.399995372</c:v>
                </c:pt>
                <c:pt idx="6213">
                  <c:v>10000242.599995371</c:v>
                </c:pt>
                <c:pt idx="6214">
                  <c:v>10000242.79999537</c:v>
                </c:pt>
                <c:pt idx="6215">
                  <c:v>10000242.999995369</c:v>
                </c:pt>
                <c:pt idx="6216">
                  <c:v>10000243.199995369</c:v>
                </c:pt>
                <c:pt idx="6217">
                  <c:v>10000243.399995368</c:v>
                </c:pt>
                <c:pt idx="6218">
                  <c:v>10000243.599995367</c:v>
                </c:pt>
                <c:pt idx="6219">
                  <c:v>10000243.799995366</c:v>
                </c:pt>
                <c:pt idx="6220">
                  <c:v>10000243.999995366</c:v>
                </c:pt>
                <c:pt idx="6221">
                  <c:v>10000244.199995365</c:v>
                </c:pt>
                <c:pt idx="6222">
                  <c:v>10000244.399995364</c:v>
                </c:pt>
                <c:pt idx="6223">
                  <c:v>10000244.599995364</c:v>
                </c:pt>
                <c:pt idx="6224">
                  <c:v>10000244.799995363</c:v>
                </c:pt>
                <c:pt idx="6225">
                  <c:v>10000244.999995362</c:v>
                </c:pt>
                <c:pt idx="6226">
                  <c:v>10000245.199995361</c:v>
                </c:pt>
                <c:pt idx="6227">
                  <c:v>10000245.399995361</c:v>
                </c:pt>
                <c:pt idx="6228">
                  <c:v>10000245.59999536</c:v>
                </c:pt>
                <c:pt idx="6229">
                  <c:v>10000245.799995359</c:v>
                </c:pt>
                <c:pt idx="6230">
                  <c:v>10000245.999995358</c:v>
                </c:pt>
                <c:pt idx="6231">
                  <c:v>10000246.199995358</c:v>
                </c:pt>
                <c:pt idx="6232">
                  <c:v>10000246.399995357</c:v>
                </c:pt>
                <c:pt idx="6233">
                  <c:v>10000246.599995356</c:v>
                </c:pt>
                <c:pt idx="6234">
                  <c:v>10000246.799995355</c:v>
                </c:pt>
                <c:pt idx="6235">
                  <c:v>10000246.999995355</c:v>
                </c:pt>
                <c:pt idx="6236">
                  <c:v>10000247.199995354</c:v>
                </c:pt>
                <c:pt idx="6237">
                  <c:v>10000247.399995353</c:v>
                </c:pt>
                <c:pt idx="6238">
                  <c:v>10000247.599995352</c:v>
                </c:pt>
                <c:pt idx="6239">
                  <c:v>10000247.799995352</c:v>
                </c:pt>
                <c:pt idx="6240">
                  <c:v>10000247.999995351</c:v>
                </c:pt>
                <c:pt idx="6241">
                  <c:v>10000248.19999535</c:v>
                </c:pt>
                <c:pt idx="6242">
                  <c:v>10000248.399995349</c:v>
                </c:pt>
                <c:pt idx="6243">
                  <c:v>10000248.599995349</c:v>
                </c:pt>
                <c:pt idx="6244">
                  <c:v>10000248.799995348</c:v>
                </c:pt>
                <c:pt idx="6245">
                  <c:v>10000248.999995347</c:v>
                </c:pt>
                <c:pt idx="6246">
                  <c:v>10000249.199995346</c:v>
                </c:pt>
                <c:pt idx="6247">
                  <c:v>10000249.399995346</c:v>
                </c:pt>
                <c:pt idx="6248">
                  <c:v>10000249.599995345</c:v>
                </c:pt>
                <c:pt idx="6249">
                  <c:v>10000249.799995344</c:v>
                </c:pt>
                <c:pt idx="6250">
                  <c:v>10000249.999995343</c:v>
                </c:pt>
                <c:pt idx="6251">
                  <c:v>10000250.199995343</c:v>
                </c:pt>
                <c:pt idx="6252">
                  <c:v>10000250.399995342</c:v>
                </c:pt>
                <c:pt idx="6253">
                  <c:v>10000250.599995341</c:v>
                </c:pt>
                <c:pt idx="6254">
                  <c:v>10000250.79999534</c:v>
                </c:pt>
                <c:pt idx="6255">
                  <c:v>10000250.99999534</c:v>
                </c:pt>
                <c:pt idx="6256">
                  <c:v>10000251.199995339</c:v>
                </c:pt>
                <c:pt idx="6257">
                  <c:v>10000251.399995338</c:v>
                </c:pt>
                <c:pt idx="6258">
                  <c:v>10000251.599995337</c:v>
                </c:pt>
                <c:pt idx="6259">
                  <c:v>10000251.799995337</c:v>
                </c:pt>
                <c:pt idx="6260">
                  <c:v>10000251.999995336</c:v>
                </c:pt>
                <c:pt idx="6261">
                  <c:v>10000252.199995335</c:v>
                </c:pt>
                <c:pt idx="6262">
                  <c:v>10000252.399995334</c:v>
                </c:pt>
                <c:pt idx="6263">
                  <c:v>10000252.599995334</c:v>
                </c:pt>
                <c:pt idx="6264">
                  <c:v>10000252.799995333</c:v>
                </c:pt>
                <c:pt idx="6265">
                  <c:v>10000252.999995332</c:v>
                </c:pt>
                <c:pt idx="6266">
                  <c:v>10000253.199995331</c:v>
                </c:pt>
                <c:pt idx="6267">
                  <c:v>10000253.399995331</c:v>
                </c:pt>
                <c:pt idx="6268">
                  <c:v>10000253.59999533</c:v>
                </c:pt>
                <c:pt idx="6269">
                  <c:v>10000253.799995329</c:v>
                </c:pt>
                <c:pt idx="6270">
                  <c:v>10000253.999995328</c:v>
                </c:pt>
                <c:pt idx="6271">
                  <c:v>10000254.199995328</c:v>
                </c:pt>
                <c:pt idx="6272">
                  <c:v>10000254.399995327</c:v>
                </c:pt>
                <c:pt idx="6273">
                  <c:v>10000254.599995326</c:v>
                </c:pt>
                <c:pt idx="6274">
                  <c:v>10000254.799995326</c:v>
                </c:pt>
                <c:pt idx="6275">
                  <c:v>10000254.999995325</c:v>
                </c:pt>
                <c:pt idx="6276">
                  <c:v>10000255.199995324</c:v>
                </c:pt>
                <c:pt idx="6277">
                  <c:v>10000255.399995323</c:v>
                </c:pt>
                <c:pt idx="6278">
                  <c:v>10000255.599995323</c:v>
                </c:pt>
                <c:pt idx="6279">
                  <c:v>10000255.799995322</c:v>
                </c:pt>
                <c:pt idx="6280">
                  <c:v>10000255.999995321</c:v>
                </c:pt>
                <c:pt idx="6281">
                  <c:v>10000256.19999532</c:v>
                </c:pt>
                <c:pt idx="6282">
                  <c:v>10000256.39999532</c:v>
                </c:pt>
                <c:pt idx="6283">
                  <c:v>10000256.599995319</c:v>
                </c:pt>
                <c:pt idx="6284">
                  <c:v>10000256.799995318</c:v>
                </c:pt>
                <c:pt idx="6285">
                  <c:v>10000256.999995317</c:v>
                </c:pt>
                <c:pt idx="6286">
                  <c:v>10000257.199995317</c:v>
                </c:pt>
                <c:pt idx="6287">
                  <c:v>10000257.399995316</c:v>
                </c:pt>
                <c:pt idx="6288">
                  <c:v>10000257.599995315</c:v>
                </c:pt>
                <c:pt idx="6289">
                  <c:v>10000257.799995314</c:v>
                </c:pt>
                <c:pt idx="6290">
                  <c:v>10000257.999995314</c:v>
                </c:pt>
                <c:pt idx="6291">
                  <c:v>10000258.199995313</c:v>
                </c:pt>
                <c:pt idx="6292">
                  <c:v>10000258.399995312</c:v>
                </c:pt>
                <c:pt idx="6293">
                  <c:v>10000258.599995311</c:v>
                </c:pt>
                <c:pt idx="6294">
                  <c:v>10000258.799995311</c:v>
                </c:pt>
                <c:pt idx="6295">
                  <c:v>10000258.99999531</c:v>
                </c:pt>
                <c:pt idx="6296">
                  <c:v>10000259.199995309</c:v>
                </c:pt>
                <c:pt idx="6297">
                  <c:v>10000259.399995308</c:v>
                </c:pt>
                <c:pt idx="6298">
                  <c:v>10000259.599995308</c:v>
                </c:pt>
                <c:pt idx="6299">
                  <c:v>10000259.799995307</c:v>
                </c:pt>
                <c:pt idx="6300">
                  <c:v>10000259.999995306</c:v>
                </c:pt>
                <c:pt idx="6301">
                  <c:v>10000260.199995305</c:v>
                </c:pt>
                <c:pt idx="6302">
                  <c:v>10000260.399995305</c:v>
                </c:pt>
                <c:pt idx="6303">
                  <c:v>10000260.599995304</c:v>
                </c:pt>
                <c:pt idx="6304">
                  <c:v>10000260.799995303</c:v>
                </c:pt>
                <c:pt idx="6305">
                  <c:v>10000260.999995302</c:v>
                </c:pt>
                <c:pt idx="6306">
                  <c:v>10000261.199995302</c:v>
                </c:pt>
                <c:pt idx="6307">
                  <c:v>10000261.399995301</c:v>
                </c:pt>
                <c:pt idx="6308">
                  <c:v>10000261.5999953</c:v>
                </c:pt>
                <c:pt idx="6309">
                  <c:v>10000261.799995299</c:v>
                </c:pt>
                <c:pt idx="6310">
                  <c:v>10000261.999995299</c:v>
                </c:pt>
                <c:pt idx="6311">
                  <c:v>10000262.199995298</c:v>
                </c:pt>
                <c:pt idx="6312">
                  <c:v>10000262.399995297</c:v>
                </c:pt>
                <c:pt idx="6313">
                  <c:v>10000262.599995296</c:v>
                </c:pt>
                <c:pt idx="6314">
                  <c:v>10000262.799995296</c:v>
                </c:pt>
                <c:pt idx="6315">
                  <c:v>10000262.999995295</c:v>
                </c:pt>
                <c:pt idx="6316">
                  <c:v>10000263.199995294</c:v>
                </c:pt>
                <c:pt idx="6317">
                  <c:v>10000263.399995293</c:v>
                </c:pt>
                <c:pt idx="6318">
                  <c:v>10000263.599995293</c:v>
                </c:pt>
                <c:pt idx="6319">
                  <c:v>10000263.799995292</c:v>
                </c:pt>
                <c:pt idx="6320">
                  <c:v>10000263.999995291</c:v>
                </c:pt>
                <c:pt idx="6321">
                  <c:v>10000264.19999529</c:v>
                </c:pt>
                <c:pt idx="6322">
                  <c:v>10000264.39999529</c:v>
                </c:pt>
                <c:pt idx="6323">
                  <c:v>10000264.599995289</c:v>
                </c:pt>
                <c:pt idx="6324">
                  <c:v>10000264.799995288</c:v>
                </c:pt>
                <c:pt idx="6325">
                  <c:v>10000264.999995288</c:v>
                </c:pt>
                <c:pt idx="6326">
                  <c:v>10000265.199995287</c:v>
                </c:pt>
                <c:pt idx="6327">
                  <c:v>10000265.399995286</c:v>
                </c:pt>
                <c:pt idx="6328">
                  <c:v>10000265.599995285</c:v>
                </c:pt>
                <c:pt idx="6329">
                  <c:v>10000265.799995285</c:v>
                </c:pt>
                <c:pt idx="6330">
                  <c:v>10000265.999995284</c:v>
                </c:pt>
                <c:pt idx="6331">
                  <c:v>10000266.199995283</c:v>
                </c:pt>
                <c:pt idx="6332">
                  <c:v>10000266.399995282</c:v>
                </c:pt>
                <c:pt idx="6333">
                  <c:v>10000266.599995282</c:v>
                </c:pt>
                <c:pt idx="6334">
                  <c:v>10000266.799995281</c:v>
                </c:pt>
                <c:pt idx="6335">
                  <c:v>10000266.99999528</c:v>
                </c:pt>
                <c:pt idx="6336">
                  <c:v>10000267.199995279</c:v>
                </c:pt>
                <c:pt idx="6337">
                  <c:v>10000267.399995279</c:v>
                </c:pt>
                <c:pt idx="6338">
                  <c:v>10000267.599995278</c:v>
                </c:pt>
                <c:pt idx="6339">
                  <c:v>10000267.799995277</c:v>
                </c:pt>
                <c:pt idx="6340">
                  <c:v>10000267.999995276</c:v>
                </c:pt>
                <c:pt idx="6341">
                  <c:v>10000268.199995276</c:v>
                </c:pt>
                <c:pt idx="6342">
                  <c:v>10000268.399995275</c:v>
                </c:pt>
                <c:pt idx="6343">
                  <c:v>10000268.599995274</c:v>
                </c:pt>
                <c:pt idx="6344">
                  <c:v>10000268.799995273</c:v>
                </c:pt>
                <c:pt idx="6345">
                  <c:v>10000268.999995273</c:v>
                </c:pt>
                <c:pt idx="6346">
                  <c:v>10000269.199995272</c:v>
                </c:pt>
                <c:pt idx="6347">
                  <c:v>10000269.399995271</c:v>
                </c:pt>
                <c:pt idx="6348">
                  <c:v>10000269.59999527</c:v>
                </c:pt>
                <c:pt idx="6349">
                  <c:v>10000269.79999527</c:v>
                </c:pt>
                <c:pt idx="6350">
                  <c:v>10000269.999995269</c:v>
                </c:pt>
                <c:pt idx="6351">
                  <c:v>10000270.199995268</c:v>
                </c:pt>
                <c:pt idx="6352">
                  <c:v>10000270.399995267</c:v>
                </c:pt>
                <c:pt idx="6353">
                  <c:v>10000270.599995267</c:v>
                </c:pt>
                <c:pt idx="6354">
                  <c:v>10000270.799995266</c:v>
                </c:pt>
                <c:pt idx="6355">
                  <c:v>10000270.999995265</c:v>
                </c:pt>
                <c:pt idx="6356">
                  <c:v>10000271.199995264</c:v>
                </c:pt>
                <c:pt idx="6357">
                  <c:v>10000271.399995264</c:v>
                </c:pt>
                <c:pt idx="6358">
                  <c:v>10000271.599995263</c:v>
                </c:pt>
                <c:pt idx="6359">
                  <c:v>10000271.799995262</c:v>
                </c:pt>
                <c:pt idx="6360">
                  <c:v>10000271.999995261</c:v>
                </c:pt>
                <c:pt idx="6361">
                  <c:v>10000272.199995261</c:v>
                </c:pt>
                <c:pt idx="6362">
                  <c:v>10000272.39999526</c:v>
                </c:pt>
                <c:pt idx="6363">
                  <c:v>10000272.599995259</c:v>
                </c:pt>
                <c:pt idx="6364">
                  <c:v>10000272.799995258</c:v>
                </c:pt>
                <c:pt idx="6365">
                  <c:v>10000272.999995258</c:v>
                </c:pt>
                <c:pt idx="6366">
                  <c:v>10000273.199995257</c:v>
                </c:pt>
                <c:pt idx="6367">
                  <c:v>10000273.399995256</c:v>
                </c:pt>
                <c:pt idx="6368">
                  <c:v>10000273.599995255</c:v>
                </c:pt>
                <c:pt idx="6369">
                  <c:v>10000273.799995255</c:v>
                </c:pt>
                <c:pt idx="6370">
                  <c:v>10000273.999995254</c:v>
                </c:pt>
                <c:pt idx="6371">
                  <c:v>10000274.199995253</c:v>
                </c:pt>
                <c:pt idx="6372">
                  <c:v>10000274.399995252</c:v>
                </c:pt>
                <c:pt idx="6373">
                  <c:v>10000274.599995252</c:v>
                </c:pt>
                <c:pt idx="6374">
                  <c:v>10000274.799995251</c:v>
                </c:pt>
                <c:pt idx="6375">
                  <c:v>10000274.99999525</c:v>
                </c:pt>
                <c:pt idx="6376">
                  <c:v>10000275.19999525</c:v>
                </c:pt>
                <c:pt idx="6377">
                  <c:v>10000275.399995249</c:v>
                </c:pt>
                <c:pt idx="6378">
                  <c:v>10000275.599995248</c:v>
                </c:pt>
                <c:pt idx="6379">
                  <c:v>10000275.799995247</c:v>
                </c:pt>
                <c:pt idx="6380">
                  <c:v>10000275.999995247</c:v>
                </c:pt>
                <c:pt idx="6381">
                  <c:v>10000276.199995246</c:v>
                </c:pt>
                <c:pt idx="6382">
                  <c:v>10000276.399995245</c:v>
                </c:pt>
                <c:pt idx="6383">
                  <c:v>10000276.599995244</c:v>
                </c:pt>
                <c:pt idx="6384">
                  <c:v>10000276.799995244</c:v>
                </c:pt>
                <c:pt idx="6385">
                  <c:v>10000276.999995243</c:v>
                </c:pt>
                <c:pt idx="6386">
                  <c:v>10000277.199995242</c:v>
                </c:pt>
                <c:pt idx="6387">
                  <c:v>10000277.399995241</c:v>
                </c:pt>
                <c:pt idx="6388">
                  <c:v>10000277.599995241</c:v>
                </c:pt>
                <c:pt idx="6389">
                  <c:v>10000277.79999524</c:v>
                </c:pt>
                <c:pt idx="6390">
                  <c:v>10000277.999995239</c:v>
                </c:pt>
                <c:pt idx="6391">
                  <c:v>10000278.199995238</c:v>
                </c:pt>
                <c:pt idx="6392">
                  <c:v>10000278.399995238</c:v>
                </c:pt>
                <c:pt idx="6393">
                  <c:v>10000278.599995237</c:v>
                </c:pt>
                <c:pt idx="6394">
                  <c:v>10000278.799995236</c:v>
                </c:pt>
                <c:pt idx="6395">
                  <c:v>10000278.999995235</c:v>
                </c:pt>
                <c:pt idx="6396">
                  <c:v>10000279.199995235</c:v>
                </c:pt>
                <c:pt idx="6397">
                  <c:v>10000279.399995234</c:v>
                </c:pt>
                <c:pt idx="6398">
                  <c:v>10000279.599995233</c:v>
                </c:pt>
                <c:pt idx="6399">
                  <c:v>10000279.799995232</c:v>
                </c:pt>
                <c:pt idx="6400">
                  <c:v>10000279.999995232</c:v>
                </c:pt>
                <c:pt idx="6401">
                  <c:v>10000280.199995231</c:v>
                </c:pt>
                <c:pt idx="6402">
                  <c:v>10000280.39999523</c:v>
                </c:pt>
                <c:pt idx="6403">
                  <c:v>10000280.599995229</c:v>
                </c:pt>
                <c:pt idx="6404">
                  <c:v>10000280.799995229</c:v>
                </c:pt>
                <c:pt idx="6405">
                  <c:v>10000280.999995228</c:v>
                </c:pt>
                <c:pt idx="6406">
                  <c:v>10000281.199995227</c:v>
                </c:pt>
                <c:pt idx="6407">
                  <c:v>10000281.399995226</c:v>
                </c:pt>
                <c:pt idx="6408">
                  <c:v>10000281.599995226</c:v>
                </c:pt>
                <c:pt idx="6409">
                  <c:v>10000281.799995225</c:v>
                </c:pt>
                <c:pt idx="6410">
                  <c:v>10000281.999995224</c:v>
                </c:pt>
                <c:pt idx="6411">
                  <c:v>10000282.199995223</c:v>
                </c:pt>
                <c:pt idx="6412">
                  <c:v>10000282.399995223</c:v>
                </c:pt>
                <c:pt idx="6413">
                  <c:v>10000282.599995222</c:v>
                </c:pt>
                <c:pt idx="6414">
                  <c:v>10000282.799995221</c:v>
                </c:pt>
                <c:pt idx="6415">
                  <c:v>10000282.99999522</c:v>
                </c:pt>
                <c:pt idx="6416">
                  <c:v>10000283.19999522</c:v>
                </c:pt>
                <c:pt idx="6417">
                  <c:v>10000283.399995219</c:v>
                </c:pt>
                <c:pt idx="6418">
                  <c:v>10000283.599995218</c:v>
                </c:pt>
                <c:pt idx="6419">
                  <c:v>10000283.799995217</c:v>
                </c:pt>
                <c:pt idx="6420">
                  <c:v>10000283.999995217</c:v>
                </c:pt>
                <c:pt idx="6421">
                  <c:v>10000284.199995216</c:v>
                </c:pt>
                <c:pt idx="6422">
                  <c:v>10000284.399995215</c:v>
                </c:pt>
                <c:pt idx="6423">
                  <c:v>10000284.599995214</c:v>
                </c:pt>
                <c:pt idx="6424">
                  <c:v>10000284.799995214</c:v>
                </c:pt>
                <c:pt idx="6425">
                  <c:v>10000284.999995213</c:v>
                </c:pt>
                <c:pt idx="6426">
                  <c:v>10000285.199995212</c:v>
                </c:pt>
                <c:pt idx="6427">
                  <c:v>10000285.399995212</c:v>
                </c:pt>
                <c:pt idx="6428">
                  <c:v>10000285.599995211</c:v>
                </c:pt>
                <c:pt idx="6429">
                  <c:v>10000285.79999521</c:v>
                </c:pt>
                <c:pt idx="6430">
                  <c:v>10000285.999995209</c:v>
                </c:pt>
                <c:pt idx="6431">
                  <c:v>10000286.199995209</c:v>
                </c:pt>
                <c:pt idx="6432">
                  <c:v>10000286.399995208</c:v>
                </c:pt>
                <c:pt idx="6433">
                  <c:v>10000286.599995207</c:v>
                </c:pt>
                <c:pt idx="6434">
                  <c:v>10000286.799995206</c:v>
                </c:pt>
                <c:pt idx="6435">
                  <c:v>10000286.999995206</c:v>
                </c:pt>
                <c:pt idx="6436">
                  <c:v>10000287.199995205</c:v>
                </c:pt>
                <c:pt idx="6437">
                  <c:v>10000287.399995204</c:v>
                </c:pt>
                <c:pt idx="6438">
                  <c:v>10000287.599995203</c:v>
                </c:pt>
                <c:pt idx="6439">
                  <c:v>10000287.799995203</c:v>
                </c:pt>
                <c:pt idx="6440">
                  <c:v>10000287.999995202</c:v>
                </c:pt>
                <c:pt idx="6441">
                  <c:v>10000288.199995201</c:v>
                </c:pt>
                <c:pt idx="6442">
                  <c:v>10000288.3999952</c:v>
                </c:pt>
                <c:pt idx="6443">
                  <c:v>10000288.5999952</c:v>
                </c:pt>
                <c:pt idx="6444">
                  <c:v>10000288.799995199</c:v>
                </c:pt>
                <c:pt idx="6445">
                  <c:v>10000288.999995198</c:v>
                </c:pt>
                <c:pt idx="6446">
                  <c:v>10000289.199995197</c:v>
                </c:pt>
                <c:pt idx="6447">
                  <c:v>10000289.399995197</c:v>
                </c:pt>
                <c:pt idx="6448">
                  <c:v>10000289.599995196</c:v>
                </c:pt>
                <c:pt idx="6449">
                  <c:v>10000289.799995195</c:v>
                </c:pt>
                <c:pt idx="6450">
                  <c:v>10000289.999995194</c:v>
                </c:pt>
                <c:pt idx="6451">
                  <c:v>10000290.199995194</c:v>
                </c:pt>
                <c:pt idx="6452">
                  <c:v>10000290.399995193</c:v>
                </c:pt>
                <c:pt idx="6453">
                  <c:v>10000290.599995192</c:v>
                </c:pt>
                <c:pt idx="6454">
                  <c:v>10000290.799995191</c:v>
                </c:pt>
                <c:pt idx="6455">
                  <c:v>10000290.999995191</c:v>
                </c:pt>
                <c:pt idx="6456">
                  <c:v>10000291.19999519</c:v>
                </c:pt>
                <c:pt idx="6457">
                  <c:v>10000291.399995189</c:v>
                </c:pt>
                <c:pt idx="6458">
                  <c:v>10000291.599995188</c:v>
                </c:pt>
                <c:pt idx="6459">
                  <c:v>10000291.799995188</c:v>
                </c:pt>
                <c:pt idx="6460">
                  <c:v>10000291.999995187</c:v>
                </c:pt>
                <c:pt idx="6461">
                  <c:v>10000292.199995186</c:v>
                </c:pt>
                <c:pt idx="6462">
                  <c:v>10000292.399995185</c:v>
                </c:pt>
                <c:pt idx="6463">
                  <c:v>10000292.599995185</c:v>
                </c:pt>
                <c:pt idx="6464">
                  <c:v>10000292.799995184</c:v>
                </c:pt>
                <c:pt idx="6465">
                  <c:v>10000292.999995183</c:v>
                </c:pt>
                <c:pt idx="6466">
                  <c:v>10000293.199995182</c:v>
                </c:pt>
                <c:pt idx="6467">
                  <c:v>10000293.399995182</c:v>
                </c:pt>
                <c:pt idx="6468">
                  <c:v>10000293.599995181</c:v>
                </c:pt>
                <c:pt idx="6469">
                  <c:v>10000293.79999518</c:v>
                </c:pt>
                <c:pt idx="6470">
                  <c:v>10000293.999995179</c:v>
                </c:pt>
                <c:pt idx="6471">
                  <c:v>10000294.199995179</c:v>
                </c:pt>
                <c:pt idx="6472">
                  <c:v>10000294.399995178</c:v>
                </c:pt>
                <c:pt idx="6473">
                  <c:v>10000294.599995177</c:v>
                </c:pt>
                <c:pt idx="6474">
                  <c:v>10000294.799995176</c:v>
                </c:pt>
                <c:pt idx="6475">
                  <c:v>10000294.999995176</c:v>
                </c:pt>
                <c:pt idx="6476">
                  <c:v>10000295.199995175</c:v>
                </c:pt>
                <c:pt idx="6477">
                  <c:v>10000295.399995174</c:v>
                </c:pt>
                <c:pt idx="6478">
                  <c:v>10000295.599995174</c:v>
                </c:pt>
                <c:pt idx="6479">
                  <c:v>10000295.799995173</c:v>
                </c:pt>
                <c:pt idx="6480">
                  <c:v>10000295.999995172</c:v>
                </c:pt>
                <c:pt idx="6481">
                  <c:v>10000296.199995171</c:v>
                </c:pt>
                <c:pt idx="6482">
                  <c:v>10000296.399995171</c:v>
                </c:pt>
                <c:pt idx="6483">
                  <c:v>10000296.59999517</c:v>
                </c:pt>
                <c:pt idx="6484">
                  <c:v>10000296.799995169</c:v>
                </c:pt>
                <c:pt idx="6485">
                  <c:v>10000296.999995168</c:v>
                </c:pt>
                <c:pt idx="6486">
                  <c:v>10000297.199995168</c:v>
                </c:pt>
                <c:pt idx="6487">
                  <c:v>10000297.399995167</c:v>
                </c:pt>
                <c:pt idx="6488">
                  <c:v>10000297.599995166</c:v>
                </c:pt>
                <c:pt idx="6489">
                  <c:v>10000297.799995165</c:v>
                </c:pt>
                <c:pt idx="6490">
                  <c:v>10000297.999995165</c:v>
                </c:pt>
                <c:pt idx="6491">
                  <c:v>10000298.199995164</c:v>
                </c:pt>
                <c:pt idx="6492">
                  <c:v>10000298.399995163</c:v>
                </c:pt>
                <c:pt idx="6493">
                  <c:v>10000298.599995162</c:v>
                </c:pt>
                <c:pt idx="6494">
                  <c:v>10000298.799995162</c:v>
                </c:pt>
                <c:pt idx="6495">
                  <c:v>10000298.999995161</c:v>
                </c:pt>
                <c:pt idx="6496">
                  <c:v>10000299.19999516</c:v>
                </c:pt>
                <c:pt idx="6497">
                  <c:v>10000299.399995159</c:v>
                </c:pt>
                <c:pt idx="6498">
                  <c:v>10000299.599995159</c:v>
                </c:pt>
                <c:pt idx="6499">
                  <c:v>10000299.799995158</c:v>
                </c:pt>
                <c:pt idx="6500">
                  <c:v>10000299.999995157</c:v>
                </c:pt>
                <c:pt idx="6501">
                  <c:v>10000300.199995156</c:v>
                </c:pt>
                <c:pt idx="6502">
                  <c:v>10000300.399995156</c:v>
                </c:pt>
                <c:pt idx="6503">
                  <c:v>10000300.599995155</c:v>
                </c:pt>
                <c:pt idx="6504">
                  <c:v>10000300.799995154</c:v>
                </c:pt>
                <c:pt idx="6505">
                  <c:v>10000300.999995153</c:v>
                </c:pt>
                <c:pt idx="6506">
                  <c:v>10000301.199995153</c:v>
                </c:pt>
                <c:pt idx="6507">
                  <c:v>10000301.399995152</c:v>
                </c:pt>
                <c:pt idx="6508">
                  <c:v>10000301.599995151</c:v>
                </c:pt>
                <c:pt idx="6509">
                  <c:v>10000301.79999515</c:v>
                </c:pt>
                <c:pt idx="6510">
                  <c:v>10000301.99999515</c:v>
                </c:pt>
                <c:pt idx="6511">
                  <c:v>10000302.199995149</c:v>
                </c:pt>
                <c:pt idx="6512">
                  <c:v>10000302.399995148</c:v>
                </c:pt>
                <c:pt idx="6513">
                  <c:v>10000302.599995147</c:v>
                </c:pt>
                <c:pt idx="6514">
                  <c:v>10000302.799995147</c:v>
                </c:pt>
                <c:pt idx="6515">
                  <c:v>10000302.999995146</c:v>
                </c:pt>
                <c:pt idx="6516">
                  <c:v>10000303.199995145</c:v>
                </c:pt>
                <c:pt idx="6517">
                  <c:v>10000303.399995144</c:v>
                </c:pt>
                <c:pt idx="6518">
                  <c:v>10000303.599995144</c:v>
                </c:pt>
                <c:pt idx="6519">
                  <c:v>10000303.799995143</c:v>
                </c:pt>
                <c:pt idx="6520">
                  <c:v>10000303.999995142</c:v>
                </c:pt>
                <c:pt idx="6521">
                  <c:v>10000304.199995141</c:v>
                </c:pt>
                <c:pt idx="6522">
                  <c:v>10000304.399995141</c:v>
                </c:pt>
                <c:pt idx="6523">
                  <c:v>10000304.59999514</c:v>
                </c:pt>
                <c:pt idx="6524">
                  <c:v>10000304.799995139</c:v>
                </c:pt>
                <c:pt idx="6525">
                  <c:v>10000304.999995138</c:v>
                </c:pt>
                <c:pt idx="6526">
                  <c:v>10000305.199995138</c:v>
                </c:pt>
                <c:pt idx="6527">
                  <c:v>10000305.399995137</c:v>
                </c:pt>
                <c:pt idx="6528">
                  <c:v>10000305.599995136</c:v>
                </c:pt>
                <c:pt idx="6529">
                  <c:v>10000305.799995136</c:v>
                </c:pt>
                <c:pt idx="6530">
                  <c:v>10000305.999995135</c:v>
                </c:pt>
                <c:pt idx="6531">
                  <c:v>10000306.199995134</c:v>
                </c:pt>
                <c:pt idx="6532">
                  <c:v>10000306.399995133</c:v>
                </c:pt>
                <c:pt idx="6533">
                  <c:v>10000306.599995133</c:v>
                </c:pt>
                <c:pt idx="6534">
                  <c:v>10000306.799995132</c:v>
                </c:pt>
                <c:pt idx="6535">
                  <c:v>10000306.999995131</c:v>
                </c:pt>
                <c:pt idx="6536">
                  <c:v>10000307.19999513</c:v>
                </c:pt>
                <c:pt idx="6537">
                  <c:v>10000307.39999513</c:v>
                </c:pt>
                <c:pt idx="6538">
                  <c:v>10000307.599995129</c:v>
                </c:pt>
                <c:pt idx="6539">
                  <c:v>10000307.799995128</c:v>
                </c:pt>
                <c:pt idx="6540">
                  <c:v>10000307.999995127</c:v>
                </c:pt>
                <c:pt idx="6541">
                  <c:v>10000308.199995127</c:v>
                </c:pt>
                <c:pt idx="6542">
                  <c:v>10000308.399995126</c:v>
                </c:pt>
                <c:pt idx="6543">
                  <c:v>10000308.599995125</c:v>
                </c:pt>
                <c:pt idx="6544">
                  <c:v>10000308.799995124</c:v>
                </c:pt>
                <c:pt idx="6545">
                  <c:v>10000308.999995124</c:v>
                </c:pt>
                <c:pt idx="6546">
                  <c:v>10000309.199995123</c:v>
                </c:pt>
                <c:pt idx="6547">
                  <c:v>10000309.399995122</c:v>
                </c:pt>
                <c:pt idx="6548">
                  <c:v>10000309.599995121</c:v>
                </c:pt>
                <c:pt idx="6549">
                  <c:v>10000309.799995121</c:v>
                </c:pt>
                <c:pt idx="6550">
                  <c:v>10000309.99999512</c:v>
                </c:pt>
                <c:pt idx="6551">
                  <c:v>10000310.199995119</c:v>
                </c:pt>
                <c:pt idx="6552">
                  <c:v>10000310.399995118</c:v>
                </c:pt>
                <c:pt idx="6553">
                  <c:v>10000310.599995118</c:v>
                </c:pt>
                <c:pt idx="6554">
                  <c:v>10000310.799995117</c:v>
                </c:pt>
                <c:pt idx="6555">
                  <c:v>10000310.999995116</c:v>
                </c:pt>
                <c:pt idx="6556">
                  <c:v>10000311.199995115</c:v>
                </c:pt>
                <c:pt idx="6557">
                  <c:v>10000311.399995115</c:v>
                </c:pt>
                <c:pt idx="6558">
                  <c:v>10000311.599995114</c:v>
                </c:pt>
                <c:pt idx="6559">
                  <c:v>10000311.799995113</c:v>
                </c:pt>
                <c:pt idx="6560">
                  <c:v>10000311.999995112</c:v>
                </c:pt>
                <c:pt idx="6561">
                  <c:v>10000312.199995112</c:v>
                </c:pt>
                <c:pt idx="6562">
                  <c:v>10000312.399995111</c:v>
                </c:pt>
                <c:pt idx="6563">
                  <c:v>10000312.59999511</c:v>
                </c:pt>
                <c:pt idx="6564">
                  <c:v>10000312.799995109</c:v>
                </c:pt>
                <c:pt idx="6565">
                  <c:v>10000312.999995109</c:v>
                </c:pt>
                <c:pt idx="6566">
                  <c:v>10000313.199995108</c:v>
                </c:pt>
                <c:pt idx="6567">
                  <c:v>10000313.399995107</c:v>
                </c:pt>
                <c:pt idx="6568">
                  <c:v>10000313.599995106</c:v>
                </c:pt>
                <c:pt idx="6569">
                  <c:v>10000313.799995106</c:v>
                </c:pt>
                <c:pt idx="6570">
                  <c:v>10000313.999995105</c:v>
                </c:pt>
                <c:pt idx="6571">
                  <c:v>10000314.199995104</c:v>
                </c:pt>
                <c:pt idx="6572">
                  <c:v>10000314.399995103</c:v>
                </c:pt>
                <c:pt idx="6573">
                  <c:v>10000314.599995103</c:v>
                </c:pt>
                <c:pt idx="6574">
                  <c:v>10000314.799995102</c:v>
                </c:pt>
                <c:pt idx="6575">
                  <c:v>10000314.999995101</c:v>
                </c:pt>
                <c:pt idx="6576">
                  <c:v>10000315.1999951</c:v>
                </c:pt>
                <c:pt idx="6577">
                  <c:v>10000315.3999951</c:v>
                </c:pt>
                <c:pt idx="6578">
                  <c:v>10000315.599995099</c:v>
                </c:pt>
                <c:pt idx="6579">
                  <c:v>10000315.799995098</c:v>
                </c:pt>
                <c:pt idx="6580">
                  <c:v>10000315.999995098</c:v>
                </c:pt>
                <c:pt idx="6581">
                  <c:v>10000316.199995097</c:v>
                </c:pt>
                <c:pt idx="6582">
                  <c:v>10000316.399995096</c:v>
                </c:pt>
                <c:pt idx="6583">
                  <c:v>10000316.599995095</c:v>
                </c:pt>
                <c:pt idx="6584">
                  <c:v>10000316.799995095</c:v>
                </c:pt>
                <c:pt idx="6585">
                  <c:v>10000316.999995094</c:v>
                </c:pt>
                <c:pt idx="6586">
                  <c:v>10000317.199995093</c:v>
                </c:pt>
                <c:pt idx="6587">
                  <c:v>10000317.399995092</c:v>
                </c:pt>
                <c:pt idx="6588">
                  <c:v>10000317.599995092</c:v>
                </c:pt>
                <c:pt idx="6589">
                  <c:v>10000317.799995091</c:v>
                </c:pt>
                <c:pt idx="6590">
                  <c:v>10000317.99999509</c:v>
                </c:pt>
                <c:pt idx="6591">
                  <c:v>10000318.199995089</c:v>
                </c:pt>
                <c:pt idx="6592">
                  <c:v>10000318.399995089</c:v>
                </c:pt>
                <c:pt idx="6593">
                  <c:v>10000318.599995088</c:v>
                </c:pt>
                <c:pt idx="6594">
                  <c:v>10000318.799995087</c:v>
                </c:pt>
                <c:pt idx="6595">
                  <c:v>10000318.999995086</c:v>
                </c:pt>
                <c:pt idx="6596">
                  <c:v>10000319.199995086</c:v>
                </c:pt>
                <c:pt idx="6597">
                  <c:v>10000319.399995085</c:v>
                </c:pt>
                <c:pt idx="6598">
                  <c:v>10000319.599995084</c:v>
                </c:pt>
                <c:pt idx="6599">
                  <c:v>10000319.799995083</c:v>
                </c:pt>
                <c:pt idx="6600">
                  <c:v>10000319.999995083</c:v>
                </c:pt>
                <c:pt idx="6601">
                  <c:v>10000320.199995082</c:v>
                </c:pt>
                <c:pt idx="6602">
                  <c:v>10000320.399995081</c:v>
                </c:pt>
                <c:pt idx="6603">
                  <c:v>10000320.59999508</c:v>
                </c:pt>
                <c:pt idx="6604">
                  <c:v>10000320.79999508</c:v>
                </c:pt>
                <c:pt idx="6605">
                  <c:v>10000320.999995079</c:v>
                </c:pt>
                <c:pt idx="6606">
                  <c:v>10000321.199995078</c:v>
                </c:pt>
                <c:pt idx="6607">
                  <c:v>10000321.399995077</c:v>
                </c:pt>
                <c:pt idx="6608">
                  <c:v>10000321.599995077</c:v>
                </c:pt>
                <c:pt idx="6609">
                  <c:v>10000321.799995076</c:v>
                </c:pt>
                <c:pt idx="6610">
                  <c:v>10000321.999995075</c:v>
                </c:pt>
                <c:pt idx="6611">
                  <c:v>10000322.199995074</c:v>
                </c:pt>
                <c:pt idx="6612">
                  <c:v>10000322.399995074</c:v>
                </c:pt>
                <c:pt idx="6613">
                  <c:v>10000322.599995073</c:v>
                </c:pt>
                <c:pt idx="6614">
                  <c:v>10000322.799995072</c:v>
                </c:pt>
                <c:pt idx="6615">
                  <c:v>10000322.999995071</c:v>
                </c:pt>
                <c:pt idx="6616">
                  <c:v>10000323.199995071</c:v>
                </c:pt>
                <c:pt idx="6617">
                  <c:v>10000323.39999507</c:v>
                </c:pt>
                <c:pt idx="6618">
                  <c:v>10000323.599995069</c:v>
                </c:pt>
                <c:pt idx="6619">
                  <c:v>10000323.799995068</c:v>
                </c:pt>
                <c:pt idx="6620">
                  <c:v>10000323.999995068</c:v>
                </c:pt>
                <c:pt idx="6621">
                  <c:v>10000324.199995067</c:v>
                </c:pt>
                <c:pt idx="6622">
                  <c:v>10000324.399995066</c:v>
                </c:pt>
                <c:pt idx="6623">
                  <c:v>10000324.599995065</c:v>
                </c:pt>
                <c:pt idx="6624">
                  <c:v>10000324.799995065</c:v>
                </c:pt>
                <c:pt idx="6625">
                  <c:v>10000324.999995064</c:v>
                </c:pt>
                <c:pt idx="6626">
                  <c:v>10000325.199995063</c:v>
                </c:pt>
                <c:pt idx="6627">
                  <c:v>10000325.399995063</c:v>
                </c:pt>
                <c:pt idx="6628">
                  <c:v>10000325.599995062</c:v>
                </c:pt>
                <c:pt idx="6629">
                  <c:v>10000325.799995061</c:v>
                </c:pt>
                <c:pt idx="6630">
                  <c:v>10000325.99999506</c:v>
                </c:pt>
                <c:pt idx="6631">
                  <c:v>10000326.19999506</c:v>
                </c:pt>
                <c:pt idx="6632">
                  <c:v>10000326.399995059</c:v>
                </c:pt>
                <c:pt idx="6633">
                  <c:v>10000326.599995058</c:v>
                </c:pt>
                <c:pt idx="6634">
                  <c:v>10000326.799995057</c:v>
                </c:pt>
                <c:pt idx="6635">
                  <c:v>10000326.999995057</c:v>
                </c:pt>
                <c:pt idx="6636">
                  <c:v>10000327.199995056</c:v>
                </c:pt>
                <c:pt idx="6637">
                  <c:v>10000327.399995055</c:v>
                </c:pt>
                <c:pt idx="6638">
                  <c:v>10000327.599995054</c:v>
                </c:pt>
                <c:pt idx="6639">
                  <c:v>10000327.799995054</c:v>
                </c:pt>
                <c:pt idx="6640">
                  <c:v>10000327.999995053</c:v>
                </c:pt>
                <c:pt idx="6641">
                  <c:v>10000328.199995052</c:v>
                </c:pt>
                <c:pt idx="6642">
                  <c:v>10000328.399995051</c:v>
                </c:pt>
                <c:pt idx="6643">
                  <c:v>10000328.599995051</c:v>
                </c:pt>
                <c:pt idx="6644">
                  <c:v>10000328.79999505</c:v>
                </c:pt>
                <c:pt idx="6645">
                  <c:v>10000328.999995049</c:v>
                </c:pt>
                <c:pt idx="6646">
                  <c:v>10000329.199995048</c:v>
                </c:pt>
                <c:pt idx="6647">
                  <c:v>10000329.399995048</c:v>
                </c:pt>
                <c:pt idx="6648">
                  <c:v>10000329.599995047</c:v>
                </c:pt>
                <c:pt idx="6649">
                  <c:v>10000329.799995046</c:v>
                </c:pt>
                <c:pt idx="6650">
                  <c:v>10000329.999995045</c:v>
                </c:pt>
                <c:pt idx="6651">
                  <c:v>10000330.199995045</c:v>
                </c:pt>
                <c:pt idx="6652">
                  <c:v>10000330.399995044</c:v>
                </c:pt>
                <c:pt idx="6653">
                  <c:v>10000330.599995043</c:v>
                </c:pt>
                <c:pt idx="6654">
                  <c:v>10000330.799995042</c:v>
                </c:pt>
                <c:pt idx="6655">
                  <c:v>10000330.999995042</c:v>
                </c:pt>
                <c:pt idx="6656">
                  <c:v>10000331.199995041</c:v>
                </c:pt>
                <c:pt idx="6657">
                  <c:v>10000331.39999504</c:v>
                </c:pt>
                <c:pt idx="6658">
                  <c:v>10000331.599995039</c:v>
                </c:pt>
                <c:pt idx="6659">
                  <c:v>10000331.799995039</c:v>
                </c:pt>
                <c:pt idx="6660">
                  <c:v>10000331.999995038</c:v>
                </c:pt>
                <c:pt idx="6661">
                  <c:v>10000332.199995037</c:v>
                </c:pt>
                <c:pt idx="6662">
                  <c:v>10000332.399995036</c:v>
                </c:pt>
                <c:pt idx="6663">
                  <c:v>10000332.599995036</c:v>
                </c:pt>
                <c:pt idx="6664">
                  <c:v>10000332.799995035</c:v>
                </c:pt>
                <c:pt idx="6665">
                  <c:v>10000332.999995034</c:v>
                </c:pt>
                <c:pt idx="6666">
                  <c:v>10000333.199995033</c:v>
                </c:pt>
                <c:pt idx="6667">
                  <c:v>10000333.399995033</c:v>
                </c:pt>
                <c:pt idx="6668">
                  <c:v>10000333.599995032</c:v>
                </c:pt>
                <c:pt idx="6669">
                  <c:v>10000333.799995031</c:v>
                </c:pt>
                <c:pt idx="6670">
                  <c:v>10000333.99999503</c:v>
                </c:pt>
                <c:pt idx="6671">
                  <c:v>10000334.19999503</c:v>
                </c:pt>
                <c:pt idx="6672">
                  <c:v>10000334.399995029</c:v>
                </c:pt>
                <c:pt idx="6673">
                  <c:v>10000334.599995028</c:v>
                </c:pt>
                <c:pt idx="6674">
                  <c:v>10000334.799995027</c:v>
                </c:pt>
                <c:pt idx="6675">
                  <c:v>10000334.999995027</c:v>
                </c:pt>
                <c:pt idx="6676">
                  <c:v>10000335.199995026</c:v>
                </c:pt>
                <c:pt idx="6677">
                  <c:v>10000335.399995025</c:v>
                </c:pt>
                <c:pt idx="6678">
                  <c:v>10000335.599995025</c:v>
                </c:pt>
                <c:pt idx="6679">
                  <c:v>10000335.799995024</c:v>
                </c:pt>
                <c:pt idx="6680">
                  <c:v>10000335.999995023</c:v>
                </c:pt>
                <c:pt idx="6681">
                  <c:v>10000336.199995022</c:v>
                </c:pt>
                <c:pt idx="6682">
                  <c:v>10000336.399995022</c:v>
                </c:pt>
                <c:pt idx="6683">
                  <c:v>10000336.599995021</c:v>
                </c:pt>
                <c:pt idx="6684">
                  <c:v>10000336.79999502</c:v>
                </c:pt>
                <c:pt idx="6685">
                  <c:v>10000336.999995019</c:v>
                </c:pt>
                <c:pt idx="6686">
                  <c:v>10000337.199995019</c:v>
                </c:pt>
                <c:pt idx="6687">
                  <c:v>10000337.399995018</c:v>
                </c:pt>
                <c:pt idx="6688">
                  <c:v>10000337.599995017</c:v>
                </c:pt>
                <c:pt idx="6689">
                  <c:v>10000337.799995016</c:v>
                </c:pt>
                <c:pt idx="6690">
                  <c:v>10000337.999995016</c:v>
                </c:pt>
                <c:pt idx="6691">
                  <c:v>10000338.199995015</c:v>
                </c:pt>
                <c:pt idx="6692">
                  <c:v>10000338.399995014</c:v>
                </c:pt>
                <c:pt idx="6693">
                  <c:v>10000338.599995013</c:v>
                </c:pt>
                <c:pt idx="6694">
                  <c:v>10000338.799995013</c:v>
                </c:pt>
                <c:pt idx="6695">
                  <c:v>10000338.999995012</c:v>
                </c:pt>
                <c:pt idx="6696">
                  <c:v>10000339.199995011</c:v>
                </c:pt>
                <c:pt idx="6697">
                  <c:v>10000339.39999501</c:v>
                </c:pt>
                <c:pt idx="6698">
                  <c:v>10000339.59999501</c:v>
                </c:pt>
                <c:pt idx="6699">
                  <c:v>10000339.799995009</c:v>
                </c:pt>
                <c:pt idx="6700">
                  <c:v>10000339.999995008</c:v>
                </c:pt>
                <c:pt idx="6701">
                  <c:v>10000340.199995007</c:v>
                </c:pt>
                <c:pt idx="6702">
                  <c:v>10000340.399995007</c:v>
                </c:pt>
                <c:pt idx="6703">
                  <c:v>10000340.599995006</c:v>
                </c:pt>
                <c:pt idx="6704">
                  <c:v>10000340.799995005</c:v>
                </c:pt>
                <c:pt idx="6705">
                  <c:v>10000340.999995004</c:v>
                </c:pt>
                <c:pt idx="6706">
                  <c:v>10000341.199995004</c:v>
                </c:pt>
                <c:pt idx="6707">
                  <c:v>10000341.399995003</c:v>
                </c:pt>
                <c:pt idx="6708">
                  <c:v>10000341.599995002</c:v>
                </c:pt>
                <c:pt idx="6709">
                  <c:v>10000341.799995001</c:v>
                </c:pt>
                <c:pt idx="6710">
                  <c:v>10000341.999995001</c:v>
                </c:pt>
                <c:pt idx="6711">
                  <c:v>10000342.199995</c:v>
                </c:pt>
                <c:pt idx="6712">
                  <c:v>10000342.399994999</c:v>
                </c:pt>
                <c:pt idx="6713">
                  <c:v>10000342.599994998</c:v>
                </c:pt>
                <c:pt idx="6714">
                  <c:v>10000342.799994998</c:v>
                </c:pt>
                <c:pt idx="6715">
                  <c:v>10000342.999994997</c:v>
                </c:pt>
                <c:pt idx="6716">
                  <c:v>10000343.199994996</c:v>
                </c:pt>
                <c:pt idx="6717">
                  <c:v>10000343.399994995</c:v>
                </c:pt>
                <c:pt idx="6718">
                  <c:v>10000343.599994995</c:v>
                </c:pt>
                <c:pt idx="6719">
                  <c:v>10000343.799994994</c:v>
                </c:pt>
                <c:pt idx="6720">
                  <c:v>10000343.999994993</c:v>
                </c:pt>
                <c:pt idx="6721">
                  <c:v>10000344.199994992</c:v>
                </c:pt>
                <c:pt idx="6722">
                  <c:v>10000344.399994992</c:v>
                </c:pt>
                <c:pt idx="6723">
                  <c:v>10000344.599994991</c:v>
                </c:pt>
                <c:pt idx="6724">
                  <c:v>10000344.79999499</c:v>
                </c:pt>
                <c:pt idx="6725">
                  <c:v>10000344.999994989</c:v>
                </c:pt>
                <c:pt idx="6726">
                  <c:v>10000345.199994989</c:v>
                </c:pt>
                <c:pt idx="6727">
                  <c:v>10000345.399994988</c:v>
                </c:pt>
                <c:pt idx="6728">
                  <c:v>10000345.599994987</c:v>
                </c:pt>
                <c:pt idx="6729">
                  <c:v>10000345.799994987</c:v>
                </c:pt>
                <c:pt idx="6730">
                  <c:v>10000345.999994986</c:v>
                </c:pt>
                <c:pt idx="6731">
                  <c:v>10000346.199994985</c:v>
                </c:pt>
                <c:pt idx="6732">
                  <c:v>10000346.399994984</c:v>
                </c:pt>
                <c:pt idx="6733">
                  <c:v>10000346.599994984</c:v>
                </c:pt>
                <c:pt idx="6734">
                  <c:v>10000346.799994983</c:v>
                </c:pt>
                <c:pt idx="6735">
                  <c:v>10000346.999994982</c:v>
                </c:pt>
                <c:pt idx="6736">
                  <c:v>10000347.199994981</c:v>
                </c:pt>
                <c:pt idx="6737">
                  <c:v>10000347.399994981</c:v>
                </c:pt>
                <c:pt idx="6738">
                  <c:v>10000347.59999498</c:v>
                </c:pt>
                <c:pt idx="6739">
                  <c:v>10000347.799994979</c:v>
                </c:pt>
                <c:pt idx="6740">
                  <c:v>10000347.999994978</c:v>
                </c:pt>
                <c:pt idx="6741">
                  <c:v>10000348.199994978</c:v>
                </c:pt>
                <c:pt idx="6742">
                  <c:v>10000348.399994977</c:v>
                </c:pt>
                <c:pt idx="6743">
                  <c:v>10000348.599994976</c:v>
                </c:pt>
                <c:pt idx="6744">
                  <c:v>10000348.799994975</c:v>
                </c:pt>
                <c:pt idx="6745">
                  <c:v>10000348.999994975</c:v>
                </c:pt>
                <c:pt idx="6746">
                  <c:v>10000349.199994974</c:v>
                </c:pt>
                <c:pt idx="6747">
                  <c:v>10000349.399994973</c:v>
                </c:pt>
                <c:pt idx="6748">
                  <c:v>10000349.599994972</c:v>
                </c:pt>
                <c:pt idx="6749">
                  <c:v>10000349.799994972</c:v>
                </c:pt>
                <c:pt idx="6750">
                  <c:v>10000349.999994971</c:v>
                </c:pt>
                <c:pt idx="6751">
                  <c:v>10000350.19999497</c:v>
                </c:pt>
                <c:pt idx="6752">
                  <c:v>10000350.399994969</c:v>
                </c:pt>
                <c:pt idx="6753">
                  <c:v>10000350.599994969</c:v>
                </c:pt>
                <c:pt idx="6754">
                  <c:v>10000350.799994968</c:v>
                </c:pt>
                <c:pt idx="6755">
                  <c:v>10000350.999994967</c:v>
                </c:pt>
                <c:pt idx="6756">
                  <c:v>10000351.199994966</c:v>
                </c:pt>
                <c:pt idx="6757">
                  <c:v>10000351.399994966</c:v>
                </c:pt>
                <c:pt idx="6758">
                  <c:v>10000351.599994965</c:v>
                </c:pt>
                <c:pt idx="6759">
                  <c:v>10000351.799994964</c:v>
                </c:pt>
                <c:pt idx="6760">
                  <c:v>10000351.999994963</c:v>
                </c:pt>
                <c:pt idx="6761">
                  <c:v>10000352.199994963</c:v>
                </c:pt>
                <c:pt idx="6762">
                  <c:v>10000352.399994962</c:v>
                </c:pt>
                <c:pt idx="6763">
                  <c:v>10000352.599994961</c:v>
                </c:pt>
                <c:pt idx="6764">
                  <c:v>10000352.79999496</c:v>
                </c:pt>
                <c:pt idx="6765">
                  <c:v>10000352.99999496</c:v>
                </c:pt>
                <c:pt idx="6766">
                  <c:v>10000353.199994959</c:v>
                </c:pt>
                <c:pt idx="6767">
                  <c:v>10000353.399994958</c:v>
                </c:pt>
                <c:pt idx="6768">
                  <c:v>10000353.599994957</c:v>
                </c:pt>
                <c:pt idx="6769">
                  <c:v>10000353.799994957</c:v>
                </c:pt>
                <c:pt idx="6770">
                  <c:v>10000353.999994956</c:v>
                </c:pt>
                <c:pt idx="6771">
                  <c:v>10000354.199994955</c:v>
                </c:pt>
                <c:pt idx="6772">
                  <c:v>10000354.399994954</c:v>
                </c:pt>
                <c:pt idx="6773">
                  <c:v>10000354.599994954</c:v>
                </c:pt>
                <c:pt idx="6774">
                  <c:v>10000354.799994953</c:v>
                </c:pt>
                <c:pt idx="6775">
                  <c:v>10000354.999994952</c:v>
                </c:pt>
                <c:pt idx="6776">
                  <c:v>10000355.199994951</c:v>
                </c:pt>
                <c:pt idx="6777">
                  <c:v>10000355.399994951</c:v>
                </c:pt>
                <c:pt idx="6778">
                  <c:v>10000355.59999495</c:v>
                </c:pt>
                <c:pt idx="6779">
                  <c:v>10000355.799994949</c:v>
                </c:pt>
                <c:pt idx="6780">
                  <c:v>10000355.999994949</c:v>
                </c:pt>
                <c:pt idx="6781">
                  <c:v>10000356.199994948</c:v>
                </c:pt>
                <c:pt idx="6782">
                  <c:v>10000356.399994947</c:v>
                </c:pt>
                <c:pt idx="6783">
                  <c:v>10000356.599994946</c:v>
                </c:pt>
                <c:pt idx="6784">
                  <c:v>10000356.799994946</c:v>
                </c:pt>
                <c:pt idx="6785">
                  <c:v>10000356.999994945</c:v>
                </c:pt>
                <c:pt idx="6786">
                  <c:v>10000357.199994944</c:v>
                </c:pt>
                <c:pt idx="6787">
                  <c:v>10000357.399994943</c:v>
                </c:pt>
                <c:pt idx="6788">
                  <c:v>10000357.599994943</c:v>
                </c:pt>
                <c:pt idx="6789">
                  <c:v>10000357.799994942</c:v>
                </c:pt>
                <c:pt idx="6790">
                  <c:v>10000357.999994941</c:v>
                </c:pt>
                <c:pt idx="6791">
                  <c:v>10000358.19999494</c:v>
                </c:pt>
                <c:pt idx="6792">
                  <c:v>10000358.39999494</c:v>
                </c:pt>
                <c:pt idx="6793">
                  <c:v>10000358.599994939</c:v>
                </c:pt>
                <c:pt idx="6794">
                  <c:v>10000358.799994938</c:v>
                </c:pt>
                <c:pt idx="6795">
                  <c:v>10000358.999994937</c:v>
                </c:pt>
                <c:pt idx="6796">
                  <c:v>10000359.199994937</c:v>
                </c:pt>
                <c:pt idx="6797">
                  <c:v>10000359.399994936</c:v>
                </c:pt>
                <c:pt idx="6798">
                  <c:v>10000359.599994935</c:v>
                </c:pt>
                <c:pt idx="6799">
                  <c:v>10000359.799994934</c:v>
                </c:pt>
                <c:pt idx="6800">
                  <c:v>10000359.999994934</c:v>
                </c:pt>
                <c:pt idx="6801">
                  <c:v>10000360.199994933</c:v>
                </c:pt>
                <c:pt idx="6802">
                  <c:v>10000360.399994932</c:v>
                </c:pt>
                <c:pt idx="6803">
                  <c:v>10000360.599994931</c:v>
                </c:pt>
                <c:pt idx="6804">
                  <c:v>10000360.799994931</c:v>
                </c:pt>
                <c:pt idx="6805">
                  <c:v>10000360.99999493</c:v>
                </c:pt>
                <c:pt idx="6806">
                  <c:v>10000361.199994929</c:v>
                </c:pt>
                <c:pt idx="6807">
                  <c:v>10000361.399994928</c:v>
                </c:pt>
                <c:pt idx="6808">
                  <c:v>10000361.599994928</c:v>
                </c:pt>
                <c:pt idx="6809">
                  <c:v>10000361.799994927</c:v>
                </c:pt>
                <c:pt idx="6810">
                  <c:v>10000361.999994926</c:v>
                </c:pt>
                <c:pt idx="6811">
                  <c:v>10000362.199994925</c:v>
                </c:pt>
                <c:pt idx="6812">
                  <c:v>10000362.399994925</c:v>
                </c:pt>
                <c:pt idx="6813">
                  <c:v>10000362.599994924</c:v>
                </c:pt>
                <c:pt idx="6814">
                  <c:v>10000362.799994923</c:v>
                </c:pt>
                <c:pt idx="6815">
                  <c:v>10000362.999994922</c:v>
                </c:pt>
                <c:pt idx="6816">
                  <c:v>10000363.199994922</c:v>
                </c:pt>
                <c:pt idx="6817">
                  <c:v>10000363.399994921</c:v>
                </c:pt>
                <c:pt idx="6818">
                  <c:v>10000363.59999492</c:v>
                </c:pt>
                <c:pt idx="6819">
                  <c:v>10000363.799994919</c:v>
                </c:pt>
                <c:pt idx="6820">
                  <c:v>10000363.999994919</c:v>
                </c:pt>
                <c:pt idx="6821">
                  <c:v>10000364.199994918</c:v>
                </c:pt>
                <c:pt idx="6822">
                  <c:v>10000364.399994917</c:v>
                </c:pt>
                <c:pt idx="6823">
                  <c:v>10000364.599994916</c:v>
                </c:pt>
                <c:pt idx="6824">
                  <c:v>10000364.799994916</c:v>
                </c:pt>
                <c:pt idx="6825">
                  <c:v>10000364.999994915</c:v>
                </c:pt>
                <c:pt idx="6826">
                  <c:v>10000365.199994914</c:v>
                </c:pt>
                <c:pt idx="6827">
                  <c:v>10000365.399994913</c:v>
                </c:pt>
                <c:pt idx="6828">
                  <c:v>10000365.599994913</c:v>
                </c:pt>
                <c:pt idx="6829">
                  <c:v>10000365.799994912</c:v>
                </c:pt>
                <c:pt idx="6830">
                  <c:v>10000365.999994911</c:v>
                </c:pt>
                <c:pt idx="6831">
                  <c:v>10000366.199994911</c:v>
                </c:pt>
                <c:pt idx="6832">
                  <c:v>10000366.39999491</c:v>
                </c:pt>
                <c:pt idx="6833">
                  <c:v>10000366.599994909</c:v>
                </c:pt>
                <c:pt idx="6834">
                  <c:v>10000366.799994908</c:v>
                </c:pt>
                <c:pt idx="6835">
                  <c:v>10000366.999994908</c:v>
                </c:pt>
                <c:pt idx="6836">
                  <c:v>10000367.199994907</c:v>
                </c:pt>
                <c:pt idx="6837">
                  <c:v>10000367.399994906</c:v>
                </c:pt>
                <c:pt idx="6838">
                  <c:v>10000367.599994905</c:v>
                </c:pt>
                <c:pt idx="6839">
                  <c:v>10000367.799994905</c:v>
                </c:pt>
                <c:pt idx="6840">
                  <c:v>10000367.999994904</c:v>
                </c:pt>
                <c:pt idx="6841">
                  <c:v>10000368.199994903</c:v>
                </c:pt>
                <c:pt idx="6842">
                  <c:v>10000368.399994902</c:v>
                </c:pt>
                <c:pt idx="6843">
                  <c:v>10000368.599994902</c:v>
                </c:pt>
                <c:pt idx="6844">
                  <c:v>10000368.799994901</c:v>
                </c:pt>
                <c:pt idx="6845">
                  <c:v>10000368.9999949</c:v>
                </c:pt>
                <c:pt idx="6846">
                  <c:v>10000369.199994899</c:v>
                </c:pt>
                <c:pt idx="6847">
                  <c:v>10000369.399994899</c:v>
                </c:pt>
                <c:pt idx="6848">
                  <c:v>10000369.599994898</c:v>
                </c:pt>
                <c:pt idx="6849">
                  <c:v>10000369.799994897</c:v>
                </c:pt>
                <c:pt idx="6850">
                  <c:v>10000369.999994896</c:v>
                </c:pt>
                <c:pt idx="6851">
                  <c:v>10000370.199994896</c:v>
                </c:pt>
                <c:pt idx="6852">
                  <c:v>10000370.399994895</c:v>
                </c:pt>
                <c:pt idx="6853">
                  <c:v>10000370.599994894</c:v>
                </c:pt>
                <c:pt idx="6854">
                  <c:v>10000370.799994893</c:v>
                </c:pt>
                <c:pt idx="6855">
                  <c:v>10000370.999994893</c:v>
                </c:pt>
                <c:pt idx="6856">
                  <c:v>10000371.199994892</c:v>
                </c:pt>
                <c:pt idx="6857">
                  <c:v>10000371.399994891</c:v>
                </c:pt>
                <c:pt idx="6858">
                  <c:v>10000371.59999489</c:v>
                </c:pt>
                <c:pt idx="6859">
                  <c:v>10000371.79999489</c:v>
                </c:pt>
                <c:pt idx="6860">
                  <c:v>10000371.999994889</c:v>
                </c:pt>
                <c:pt idx="6861">
                  <c:v>10000372.199994888</c:v>
                </c:pt>
                <c:pt idx="6862">
                  <c:v>10000372.399994887</c:v>
                </c:pt>
                <c:pt idx="6863">
                  <c:v>10000372.599994887</c:v>
                </c:pt>
                <c:pt idx="6864">
                  <c:v>10000372.799994886</c:v>
                </c:pt>
                <c:pt idx="6865">
                  <c:v>10000372.999994885</c:v>
                </c:pt>
                <c:pt idx="6866">
                  <c:v>10000373.199994884</c:v>
                </c:pt>
                <c:pt idx="6867">
                  <c:v>10000373.399994884</c:v>
                </c:pt>
                <c:pt idx="6868">
                  <c:v>10000373.599994883</c:v>
                </c:pt>
                <c:pt idx="6869">
                  <c:v>10000373.799994882</c:v>
                </c:pt>
                <c:pt idx="6870">
                  <c:v>10000373.999994881</c:v>
                </c:pt>
                <c:pt idx="6871">
                  <c:v>10000374.199994881</c:v>
                </c:pt>
                <c:pt idx="6872">
                  <c:v>10000374.39999488</c:v>
                </c:pt>
                <c:pt idx="6873">
                  <c:v>10000374.599994879</c:v>
                </c:pt>
                <c:pt idx="6874">
                  <c:v>10000374.799994878</c:v>
                </c:pt>
                <c:pt idx="6875">
                  <c:v>10000374.999994878</c:v>
                </c:pt>
                <c:pt idx="6876">
                  <c:v>10000375.199994877</c:v>
                </c:pt>
                <c:pt idx="6877">
                  <c:v>10000375.399994876</c:v>
                </c:pt>
                <c:pt idx="6878">
                  <c:v>10000375.599994875</c:v>
                </c:pt>
                <c:pt idx="6879">
                  <c:v>10000375.799994875</c:v>
                </c:pt>
                <c:pt idx="6880">
                  <c:v>10000375.999994874</c:v>
                </c:pt>
                <c:pt idx="6881">
                  <c:v>10000376.199994873</c:v>
                </c:pt>
                <c:pt idx="6882">
                  <c:v>10000376.399994873</c:v>
                </c:pt>
                <c:pt idx="6883">
                  <c:v>10000376.599994872</c:v>
                </c:pt>
                <c:pt idx="6884">
                  <c:v>10000376.799994871</c:v>
                </c:pt>
                <c:pt idx="6885">
                  <c:v>10000376.99999487</c:v>
                </c:pt>
                <c:pt idx="6886">
                  <c:v>10000377.19999487</c:v>
                </c:pt>
                <c:pt idx="6887">
                  <c:v>10000377.399994869</c:v>
                </c:pt>
                <c:pt idx="6888">
                  <c:v>10000377.599994868</c:v>
                </c:pt>
                <c:pt idx="6889">
                  <c:v>10000377.799994867</c:v>
                </c:pt>
                <c:pt idx="6890">
                  <c:v>10000377.999994867</c:v>
                </c:pt>
                <c:pt idx="6891">
                  <c:v>10000378.199994866</c:v>
                </c:pt>
                <c:pt idx="6892">
                  <c:v>10000378.399994865</c:v>
                </c:pt>
                <c:pt idx="6893">
                  <c:v>10000378.599994864</c:v>
                </c:pt>
                <c:pt idx="6894">
                  <c:v>10000378.799994864</c:v>
                </c:pt>
                <c:pt idx="6895">
                  <c:v>10000378.999994863</c:v>
                </c:pt>
                <c:pt idx="6896">
                  <c:v>10000379.199994862</c:v>
                </c:pt>
                <c:pt idx="6897">
                  <c:v>10000379.399994861</c:v>
                </c:pt>
                <c:pt idx="6898">
                  <c:v>10000379.599994861</c:v>
                </c:pt>
                <c:pt idx="6899">
                  <c:v>10000379.79999486</c:v>
                </c:pt>
                <c:pt idx="6900">
                  <c:v>10000379.999994859</c:v>
                </c:pt>
                <c:pt idx="6901">
                  <c:v>10000380.199994858</c:v>
                </c:pt>
                <c:pt idx="6902">
                  <c:v>10000380.399994858</c:v>
                </c:pt>
                <c:pt idx="6903">
                  <c:v>10000380.599994857</c:v>
                </c:pt>
                <c:pt idx="6904">
                  <c:v>10000380.799994856</c:v>
                </c:pt>
                <c:pt idx="6905">
                  <c:v>10000380.999994855</c:v>
                </c:pt>
                <c:pt idx="6906">
                  <c:v>10000381.199994855</c:v>
                </c:pt>
                <c:pt idx="6907">
                  <c:v>10000381.399994854</c:v>
                </c:pt>
                <c:pt idx="6908">
                  <c:v>10000381.599994853</c:v>
                </c:pt>
                <c:pt idx="6909">
                  <c:v>10000381.799994852</c:v>
                </c:pt>
                <c:pt idx="6910">
                  <c:v>10000381.999994852</c:v>
                </c:pt>
                <c:pt idx="6911">
                  <c:v>10000382.199994851</c:v>
                </c:pt>
                <c:pt idx="6912">
                  <c:v>10000382.39999485</c:v>
                </c:pt>
                <c:pt idx="6913">
                  <c:v>10000382.599994849</c:v>
                </c:pt>
                <c:pt idx="6914">
                  <c:v>10000382.799994849</c:v>
                </c:pt>
                <c:pt idx="6915">
                  <c:v>10000382.999994848</c:v>
                </c:pt>
                <c:pt idx="6916">
                  <c:v>10000383.199994847</c:v>
                </c:pt>
                <c:pt idx="6917">
                  <c:v>10000383.399994846</c:v>
                </c:pt>
                <c:pt idx="6918">
                  <c:v>10000383.599994846</c:v>
                </c:pt>
                <c:pt idx="6919">
                  <c:v>10000383.799994845</c:v>
                </c:pt>
                <c:pt idx="6920">
                  <c:v>10000383.999994844</c:v>
                </c:pt>
                <c:pt idx="6921">
                  <c:v>10000384.199994843</c:v>
                </c:pt>
                <c:pt idx="6922">
                  <c:v>10000384.399994843</c:v>
                </c:pt>
                <c:pt idx="6923">
                  <c:v>10000384.599994842</c:v>
                </c:pt>
                <c:pt idx="6924">
                  <c:v>10000384.799994841</c:v>
                </c:pt>
                <c:pt idx="6925">
                  <c:v>10000384.99999484</c:v>
                </c:pt>
                <c:pt idx="6926">
                  <c:v>10000385.19999484</c:v>
                </c:pt>
                <c:pt idx="6927">
                  <c:v>10000385.399994839</c:v>
                </c:pt>
                <c:pt idx="6928">
                  <c:v>10000385.599994838</c:v>
                </c:pt>
                <c:pt idx="6929">
                  <c:v>10000385.799994837</c:v>
                </c:pt>
                <c:pt idx="6930">
                  <c:v>10000385.999994837</c:v>
                </c:pt>
                <c:pt idx="6931">
                  <c:v>10000386.199994836</c:v>
                </c:pt>
                <c:pt idx="6932">
                  <c:v>10000386.399994835</c:v>
                </c:pt>
                <c:pt idx="6933">
                  <c:v>10000386.599994835</c:v>
                </c:pt>
                <c:pt idx="6934">
                  <c:v>10000386.799994834</c:v>
                </c:pt>
                <c:pt idx="6935">
                  <c:v>10000386.999994833</c:v>
                </c:pt>
                <c:pt idx="6936">
                  <c:v>10000387.199994832</c:v>
                </c:pt>
                <c:pt idx="6937">
                  <c:v>10000387.399994832</c:v>
                </c:pt>
                <c:pt idx="6938">
                  <c:v>10000387.599994831</c:v>
                </c:pt>
                <c:pt idx="6939">
                  <c:v>10000387.79999483</c:v>
                </c:pt>
                <c:pt idx="6940">
                  <c:v>10000387.999994829</c:v>
                </c:pt>
                <c:pt idx="6941">
                  <c:v>10000388.199994829</c:v>
                </c:pt>
                <c:pt idx="6942">
                  <c:v>10000388.399994828</c:v>
                </c:pt>
                <c:pt idx="6943">
                  <c:v>10000388.599994827</c:v>
                </c:pt>
                <c:pt idx="6944">
                  <c:v>10000388.799994826</c:v>
                </c:pt>
                <c:pt idx="6945">
                  <c:v>10000388.999994826</c:v>
                </c:pt>
                <c:pt idx="6946">
                  <c:v>10000389.199994825</c:v>
                </c:pt>
                <c:pt idx="6947">
                  <c:v>10000389.399994824</c:v>
                </c:pt>
                <c:pt idx="6948">
                  <c:v>10000389.599994823</c:v>
                </c:pt>
                <c:pt idx="6949">
                  <c:v>10000389.799994823</c:v>
                </c:pt>
                <c:pt idx="6950">
                  <c:v>10000389.999994822</c:v>
                </c:pt>
                <c:pt idx="6951">
                  <c:v>10000390.199994821</c:v>
                </c:pt>
                <c:pt idx="6952">
                  <c:v>10000390.39999482</c:v>
                </c:pt>
                <c:pt idx="6953">
                  <c:v>10000390.59999482</c:v>
                </c:pt>
                <c:pt idx="6954">
                  <c:v>10000390.799994819</c:v>
                </c:pt>
                <c:pt idx="6955">
                  <c:v>10000390.999994818</c:v>
                </c:pt>
                <c:pt idx="6956">
                  <c:v>10000391.199994817</c:v>
                </c:pt>
                <c:pt idx="6957">
                  <c:v>10000391.399994817</c:v>
                </c:pt>
                <c:pt idx="6958">
                  <c:v>10000391.599994816</c:v>
                </c:pt>
                <c:pt idx="6959">
                  <c:v>10000391.799994815</c:v>
                </c:pt>
                <c:pt idx="6960">
                  <c:v>10000391.999994814</c:v>
                </c:pt>
                <c:pt idx="6961">
                  <c:v>10000392.199994814</c:v>
                </c:pt>
                <c:pt idx="6962">
                  <c:v>10000392.399994813</c:v>
                </c:pt>
                <c:pt idx="6963">
                  <c:v>10000392.599994812</c:v>
                </c:pt>
                <c:pt idx="6964">
                  <c:v>10000392.799994811</c:v>
                </c:pt>
                <c:pt idx="6965">
                  <c:v>10000392.999994811</c:v>
                </c:pt>
                <c:pt idx="6966">
                  <c:v>10000393.19999481</c:v>
                </c:pt>
                <c:pt idx="6967">
                  <c:v>10000393.399994809</c:v>
                </c:pt>
                <c:pt idx="6968">
                  <c:v>10000393.599994808</c:v>
                </c:pt>
                <c:pt idx="6969">
                  <c:v>10000393.799994808</c:v>
                </c:pt>
                <c:pt idx="6970">
                  <c:v>10000393.999994807</c:v>
                </c:pt>
                <c:pt idx="6971">
                  <c:v>10000394.199994806</c:v>
                </c:pt>
                <c:pt idx="6972">
                  <c:v>10000394.399994805</c:v>
                </c:pt>
                <c:pt idx="6973">
                  <c:v>10000394.599994805</c:v>
                </c:pt>
                <c:pt idx="6974">
                  <c:v>10000394.799994804</c:v>
                </c:pt>
                <c:pt idx="6975">
                  <c:v>10000394.999994803</c:v>
                </c:pt>
                <c:pt idx="6976">
                  <c:v>10000395.199994802</c:v>
                </c:pt>
                <c:pt idx="6977">
                  <c:v>10000395.399994802</c:v>
                </c:pt>
                <c:pt idx="6978">
                  <c:v>10000395.599994801</c:v>
                </c:pt>
                <c:pt idx="6979">
                  <c:v>10000395.7999948</c:v>
                </c:pt>
                <c:pt idx="6980">
                  <c:v>10000395.999994799</c:v>
                </c:pt>
                <c:pt idx="6981">
                  <c:v>10000396.199994799</c:v>
                </c:pt>
                <c:pt idx="6982">
                  <c:v>10000396.399994798</c:v>
                </c:pt>
                <c:pt idx="6983">
                  <c:v>10000396.599994797</c:v>
                </c:pt>
                <c:pt idx="6984">
                  <c:v>10000396.799994797</c:v>
                </c:pt>
                <c:pt idx="6985">
                  <c:v>10000396.999994796</c:v>
                </c:pt>
                <c:pt idx="6986">
                  <c:v>10000397.199994795</c:v>
                </c:pt>
                <c:pt idx="6987">
                  <c:v>10000397.399994794</c:v>
                </c:pt>
                <c:pt idx="6988">
                  <c:v>10000397.599994794</c:v>
                </c:pt>
                <c:pt idx="6989">
                  <c:v>10000397.799994793</c:v>
                </c:pt>
                <c:pt idx="6990">
                  <c:v>10000397.999994792</c:v>
                </c:pt>
                <c:pt idx="6991">
                  <c:v>10000398.199994791</c:v>
                </c:pt>
                <c:pt idx="6992">
                  <c:v>10000398.399994791</c:v>
                </c:pt>
                <c:pt idx="6993">
                  <c:v>10000398.59999479</c:v>
                </c:pt>
                <c:pt idx="6994">
                  <c:v>10000398.799994789</c:v>
                </c:pt>
                <c:pt idx="6995">
                  <c:v>10000398.999994788</c:v>
                </c:pt>
                <c:pt idx="6996">
                  <c:v>10000399.199994788</c:v>
                </c:pt>
                <c:pt idx="6997">
                  <c:v>10000399.399994787</c:v>
                </c:pt>
                <c:pt idx="6998">
                  <c:v>10000399.599994786</c:v>
                </c:pt>
                <c:pt idx="6999">
                  <c:v>10000399.799994785</c:v>
                </c:pt>
                <c:pt idx="7000">
                  <c:v>10000399.999994785</c:v>
                </c:pt>
                <c:pt idx="7001">
                  <c:v>10000400.199994784</c:v>
                </c:pt>
                <c:pt idx="7002">
                  <c:v>10000400.399994783</c:v>
                </c:pt>
                <c:pt idx="7003">
                  <c:v>10000400.599994782</c:v>
                </c:pt>
                <c:pt idx="7004">
                  <c:v>10000400.799994782</c:v>
                </c:pt>
                <c:pt idx="7005">
                  <c:v>10000400.999994781</c:v>
                </c:pt>
                <c:pt idx="7006">
                  <c:v>10000401.19999478</c:v>
                </c:pt>
                <c:pt idx="7007">
                  <c:v>10000401.399994779</c:v>
                </c:pt>
                <c:pt idx="7008">
                  <c:v>10000401.599994779</c:v>
                </c:pt>
                <c:pt idx="7009">
                  <c:v>10000401.799994778</c:v>
                </c:pt>
                <c:pt idx="7010">
                  <c:v>10000401.999994777</c:v>
                </c:pt>
                <c:pt idx="7011">
                  <c:v>10000402.199994776</c:v>
                </c:pt>
                <c:pt idx="7012">
                  <c:v>10000402.399994776</c:v>
                </c:pt>
                <c:pt idx="7013">
                  <c:v>10000402.599994775</c:v>
                </c:pt>
                <c:pt idx="7014">
                  <c:v>10000402.799994774</c:v>
                </c:pt>
                <c:pt idx="7015">
                  <c:v>10000402.999994773</c:v>
                </c:pt>
                <c:pt idx="7016">
                  <c:v>10000403.199994773</c:v>
                </c:pt>
                <c:pt idx="7017">
                  <c:v>10000403.399994772</c:v>
                </c:pt>
                <c:pt idx="7018">
                  <c:v>10000403.599994771</c:v>
                </c:pt>
                <c:pt idx="7019">
                  <c:v>10000403.79999477</c:v>
                </c:pt>
                <c:pt idx="7020">
                  <c:v>10000403.99999477</c:v>
                </c:pt>
                <c:pt idx="7021">
                  <c:v>10000404.199994769</c:v>
                </c:pt>
                <c:pt idx="7022">
                  <c:v>10000404.399994768</c:v>
                </c:pt>
                <c:pt idx="7023">
                  <c:v>10000404.599994767</c:v>
                </c:pt>
                <c:pt idx="7024">
                  <c:v>10000404.799994767</c:v>
                </c:pt>
                <c:pt idx="7025">
                  <c:v>10000404.999994766</c:v>
                </c:pt>
                <c:pt idx="7026">
                  <c:v>10000405.199994765</c:v>
                </c:pt>
                <c:pt idx="7027">
                  <c:v>10000405.399994764</c:v>
                </c:pt>
                <c:pt idx="7028">
                  <c:v>10000405.599994764</c:v>
                </c:pt>
                <c:pt idx="7029">
                  <c:v>10000405.799994763</c:v>
                </c:pt>
                <c:pt idx="7030">
                  <c:v>10000405.999994762</c:v>
                </c:pt>
                <c:pt idx="7031">
                  <c:v>10000406.199994761</c:v>
                </c:pt>
                <c:pt idx="7032">
                  <c:v>10000406.399994761</c:v>
                </c:pt>
                <c:pt idx="7033">
                  <c:v>10000406.59999476</c:v>
                </c:pt>
                <c:pt idx="7034">
                  <c:v>10000406.799994759</c:v>
                </c:pt>
                <c:pt idx="7035">
                  <c:v>10000406.999994759</c:v>
                </c:pt>
                <c:pt idx="7036">
                  <c:v>10000407.199994758</c:v>
                </c:pt>
                <c:pt idx="7037">
                  <c:v>10000407.399994757</c:v>
                </c:pt>
                <c:pt idx="7038">
                  <c:v>10000407.599994756</c:v>
                </c:pt>
                <c:pt idx="7039">
                  <c:v>10000407.799994756</c:v>
                </c:pt>
                <c:pt idx="7040">
                  <c:v>10000407.999994755</c:v>
                </c:pt>
                <c:pt idx="7041">
                  <c:v>10000408.199994754</c:v>
                </c:pt>
                <c:pt idx="7042">
                  <c:v>10000408.399994753</c:v>
                </c:pt>
                <c:pt idx="7043">
                  <c:v>10000408.599994753</c:v>
                </c:pt>
                <c:pt idx="7044">
                  <c:v>10000408.799994752</c:v>
                </c:pt>
                <c:pt idx="7045">
                  <c:v>10000408.999994751</c:v>
                </c:pt>
                <c:pt idx="7046">
                  <c:v>10000409.19999475</c:v>
                </c:pt>
                <c:pt idx="7047">
                  <c:v>10000409.39999475</c:v>
                </c:pt>
                <c:pt idx="7048">
                  <c:v>10000409.599994749</c:v>
                </c:pt>
                <c:pt idx="7049">
                  <c:v>10000409.799994748</c:v>
                </c:pt>
                <c:pt idx="7050">
                  <c:v>10000409.999994747</c:v>
                </c:pt>
                <c:pt idx="7051">
                  <c:v>10000410.199994747</c:v>
                </c:pt>
                <c:pt idx="7052">
                  <c:v>10000410.399994746</c:v>
                </c:pt>
                <c:pt idx="7053">
                  <c:v>10000410.599994745</c:v>
                </c:pt>
                <c:pt idx="7054">
                  <c:v>10000410.799994744</c:v>
                </c:pt>
                <c:pt idx="7055">
                  <c:v>10000410.999994744</c:v>
                </c:pt>
                <c:pt idx="7056">
                  <c:v>10000411.199994743</c:v>
                </c:pt>
                <c:pt idx="7057">
                  <c:v>10000411.399994742</c:v>
                </c:pt>
                <c:pt idx="7058">
                  <c:v>10000411.599994741</c:v>
                </c:pt>
                <c:pt idx="7059">
                  <c:v>10000411.799994741</c:v>
                </c:pt>
                <c:pt idx="7060">
                  <c:v>10000411.99999474</c:v>
                </c:pt>
                <c:pt idx="7061">
                  <c:v>10000412.199994739</c:v>
                </c:pt>
                <c:pt idx="7062">
                  <c:v>10000412.399994738</c:v>
                </c:pt>
                <c:pt idx="7063">
                  <c:v>10000412.599994738</c:v>
                </c:pt>
                <c:pt idx="7064">
                  <c:v>10000412.799994737</c:v>
                </c:pt>
                <c:pt idx="7065">
                  <c:v>10000412.999994736</c:v>
                </c:pt>
                <c:pt idx="7066">
                  <c:v>10000413.199994735</c:v>
                </c:pt>
                <c:pt idx="7067">
                  <c:v>10000413.399994735</c:v>
                </c:pt>
                <c:pt idx="7068">
                  <c:v>10000413.599994734</c:v>
                </c:pt>
                <c:pt idx="7069">
                  <c:v>10000413.799994733</c:v>
                </c:pt>
                <c:pt idx="7070">
                  <c:v>10000413.999994732</c:v>
                </c:pt>
                <c:pt idx="7071">
                  <c:v>10000414.199994732</c:v>
                </c:pt>
                <c:pt idx="7072">
                  <c:v>10000414.399994731</c:v>
                </c:pt>
                <c:pt idx="7073">
                  <c:v>10000414.59999473</c:v>
                </c:pt>
                <c:pt idx="7074">
                  <c:v>10000414.799994729</c:v>
                </c:pt>
                <c:pt idx="7075">
                  <c:v>10000414.999994729</c:v>
                </c:pt>
                <c:pt idx="7076">
                  <c:v>10000415.199994728</c:v>
                </c:pt>
                <c:pt idx="7077">
                  <c:v>10000415.399994727</c:v>
                </c:pt>
                <c:pt idx="7078">
                  <c:v>10000415.599994726</c:v>
                </c:pt>
                <c:pt idx="7079">
                  <c:v>10000415.799994726</c:v>
                </c:pt>
                <c:pt idx="7080">
                  <c:v>10000415.999994725</c:v>
                </c:pt>
                <c:pt idx="7081">
                  <c:v>10000416.199994724</c:v>
                </c:pt>
                <c:pt idx="7082">
                  <c:v>10000416.399994723</c:v>
                </c:pt>
                <c:pt idx="7083">
                  <c:v>10000416.599994723</c:v>
                </c:pt>
                <c:pt idx="7084">
                  <c:v>10000416.799994722</c:v>
                </c:pt>
                <c:pt idx="7085">
                  <c:v>10000416.999994721</c:v>
                </c:pt>
                <c:pt idx="7086">
                  <c:v>10000417.199994721</c:v>
                </c:pt>
                <c:pt idx="7087">
                  <c:v>10000417.39999472</c:v>
                </c:pt>
                <c:pt idx="7088">
                  <c:v>10000417.599994719</c:v>
                </c:pt>
                <c:pt idx="7089">
                  <c:v>10000417.799994718</c:v>
                </c:pt>
                <c:pt idx="7090">
                  <c:v>10000417.999994718</c:v>
                </c:pt>
                <c:pt idx="7091">
                  <c:v>10000418.199994717</c:v>
                </c:pt>
                <c:pt idx="7092">
                  <c:v>10000418.399994716</c:v>
                </c:pt>
                <c:pt idx="7093">
                  <c:v>10000418.599994715</c:v>
                </c:pt>
                <c:pt idx="7094">
                  <c:v>10000418.799994715</c:v>
                </c:pt>
                <c:pt idx="7095">
                  <c:v>10000418.999994714</c:v>
                </c:pt>
                <c:pt idx="7096">
                  <c:v>10000419.199994713</c:v>
                </c:pt>
                <c:pt idx="7097">
                  <c:v>10000419.399994712</c:v>
                </c:pt>
                <c:pt idx="7098">
                  <c:v>10000419.599994712</c:v>
                </c:pt>
                <c:pt idx="7099">
                  <c:v>10000419.799994711</c:v>
                </c:pt>
                <c:pt idx="7100">
                  <c:v>10000419.99999471</c:v>
                </c:pt>
                <c:pt idx="7101">
                  <c:v>10000420.199994709</c:v>
                </c:pt>
                <c:pt idx="7102">
                  <c:v>10000420.399994709</c:v>
                </c:pt>
                <c:pt idx="7103">
                  <c:v>10000420.599994708</c:v>
                </c:pt>
                <c:pt idx="7104">
                  <c:v>10000420.799994707</c:v>
                </c:pt>
                <c:pt idx="7105">
                  <c:v>10000420.999994706</c:v>
                </c:pt>
                <c:pt idx="7106">
                  <c:v>10000421.199994706</c:v>
                </c:pt>
                <c:pt idx="7107">
                  <c:v>10000421.399994705</c:v>
                </c:pt>
                <c:pt idx="7108">
                  <c:v>10000421.599994704</c:v>
                </c:pt>
                <c:pt idx="7109">
                  <c:v>10000421.799994703</c:v>
                </c:pt>
                <c:pt idx="7110">
                  <c:v>10000421.999994703</c:v>
                </c:pt>
                <c:pt idx="7111">
                  <c:v>10000422.199994702</c:v>
                </c:pt>
                <c:pt idx="7112">
                  <c:v>10000422.399994701</c:v>
                </c:pt>
                <c:pt idx="7113">
                  <c:v>10000422.5999947</c:v>
                </c:pt>
                <c:pt idx="7114">
                  <c:v>10000422.7999947</c:v>
                </c:pt>
                <c:pt idx="7115">
                  <c:v>10000422.999994699</c:v>
                </c:pt>
                <c:pt idx="7116">
                  <c:v>10000423.199994698</c:v>
                </c:pt>
                <c:pt idx="7117">
                  <c:v>10000423.399994697</c:v>
                </c:pt>
                <c:pt idx="7118">
                  <c:v>10000423.599994697</c:v>
                </c:pt>
                <c:pt idx="7119">
                  <c:v>10000423.799994696</c:v>
                </c:pt>
                <c:pt idx="7120">
                  <c:v>10000423.999994695</c:v>
                </c:pt>
                <c:pt idx="7121">
                  <c:v>10000424.199994694</c:v>
                </c:pt>
                <c:pt idx="7122">
                  <c:v>10000424.399994694</c:v>
                </c:pt>
                <c:pt idx="7123">
                  <c:v>10000424.599994693</c:v>
                </c:pt>
                <c:pt idx="7124">
                  <c:v>10000424.799994692</c:v>
                </c:pt>
                <c:pt idx="7125">
                  <c:v>10000424.999994691</c:v>
                </c:pt>
                <c:pt idx="7126">
                  <c:v>10000425.199994691</c:v>
                </c:pt>
                <c:pt idx="7127">
                  <c:v>10000425.39999469</c:v>
                </c:pt>
                <c:pt idx="7128">
                  <c:v>10000425.599994689</c:v>
                </c:pt>
                <c:pt idx="7129">
                  <c:v>10000425.799994688</c:v>
                </c:pt>
                <c:pt idx="7130">
                  <c:v>10000425.999994688</c:v>
                </c:pt>
                <c:pt idx="7131">
                  <c:v>10000426.199994687</c:v>
                </c:pt>
                <c:pt idx="7132">
                  <c:v>10000426.399994686</c:v>
                </c:pt>
                <c:pt idx="7133">
                  <c:v>10000426.599994686</c:v>
                </c:pt>
                <c:pt idx="7134">
                  <c:v>10000426.799994685</c:v>
                </c:pt>
                <c:pt idx="7135">
                  <c:v>10000426.999994684</c:v>
                </c:pt>
                <c:pt idx="7136">
                  <c:v>10000427.199994683</c:v>
                </c:pt>
                <c:pt idx="7137">
                  <c:v>10000427.399994683</c:v>
                </c:pt>
                <c:pt idx="7138">
                  <c:v>10000427.599994682</c:v>
                </c:pt>
                <c:pt idx="7139">
                  <c:v>10000427.799994681</c:v>
                </c:pt>
                <c:pt idx="7140">
                  <c:v>10000427.99999468</c:v>
                </c:pt>
                <c:pt idx="7141">
                  <c:v>10000428.19999468</c:v>
                </c:pt>
                <c:pt idx="7142">
                  <c:v>10000428.399994679</c:v>
                </c:pt>
                <c:pt idx="7143">
                  <c:v>10000428.599994678</c:v>
                </c:pt>
                <c:pt idx="7144">
                  <c:v>10000428.799994677</c:v>
                </c:pt>
                <c:pt idx="7145">
                  <c:v>10000428.999994677</c:v>
                </c:pt>
                <c:pt idx="7146">
                  <c:v>10000429.199994676</c:v>
                </c:pt>
                <c:pt idx="7147">
                  <c:v>10000429.399994675</c:v>
                </c:pt>
                <c:pt idx="7148">
                  <c:v>10000429.599994674</c:v>
                </c:pt>
                <c:pt idx="7149">
                  <c:v>10000429.799994674</c:v>
                </c:pt>
                <c:pt idx="7150">
                  <c:v>10000429.999994673</c:v>
                </c:pt>
                <c:pt idx="7151">
                  <c:v>10000430.199994672</c:v>
                </c:pt>
                <c:pt idx="7152">
                  <c:v>10000430.399994671</c:v>
                </c:pt>
                <c:pt idx="7153">
                  <c:v>10000430.599994671</c:v>
                </c:pt>
                <c:pt idx="7154">
                  <c:v>10000430.79999467</c:v>
                </c:pt>
                <c:pt idx="7155">
                  <c:v>10000430.999994669</c:v>
                </c:pt>
                <c:pt idx="7156">
                  <c:v>10000431.199994668</c:v>
                </c:pt>
                <c:pt idx="7157">
                  <c:v>10000431.399994668</c:v>
                </c:pt>
                <c:pt idx="7158">
                  <c:v>10000431.599994667</c:v>
                </c:pt>
                <c:pt idx="7159">
                  <c:v>10000431.799994666</c:v>
                </c:pt>
                <c:pt idx="7160">
                  <c:v>10000431.999994665</c:v>
                </c:pt>
                <c:pt idx="7161">
                  <c:v>10000432.199994665</c:v>
                </c:pt>
                <c:pt idx="7162">
                  <c:v>10000432.399994664</c:v>
                </c:pt>
                <c:pt idx="7163">
                  <c:v>10000432.599994663</c:v>
                </c:pt>
                <c:pt idx="7164">
                  <c:v>10000432.799994662</c:v>
                </c:pt>
                <c:pt idx="7165">
                  <c:v>10000432.999994662</c:v>
                </c:pt>
                <c:pt idx="7166">
                  <c:v>10000433.199994661</c:v>
                </c:pt>
                <c:pt idx="7167">
                  <c:v>10000433.39999466</c:v>
                </c:pt>
                <c:pt idx="7168">
                  <c:v>10000433.599994659</c:v>
                </c:pt>
                <c:pt idx="7169">
                  <c:v>10000433.799994659</c:v>
                </c:pt>
                <c:pt idx="7170">
                  <c:v>10000433.999994658</c:v>
                </c:pt>
                <c:pt idx="7171">
                  <c:v>10000434.199994657</c:v>
                </c:pt>
                <c:pt idx="7172">
                  <c:v>10000434.399994656</c:v>
                </c:pt>
                <c:pt idx="7173">
                  <c:v>10000434.599994656</c:v>
                </c:pt>
                <c:pt idx="7174">
                  <c:v>10000434.799994655</c:v>
                </c:pt>
                <c:pt idx="7175">
                  <c:v>10000434.999994654</c:v>
                </c:pt>
                <c:pt idx="7176">
                  <c:v>10000435.199994653</c:v>
                </c:pt>
                <c:pt idx="7177">
                  <c:v>10000435.399994653</c:v>
                </c:pt>
                <c:pt idx="7178">
                  <c:v>10000435.599994652</c:v>
                </c:pt>
                <c:pt idx="7179">
                  <c:v>10000435.799994651</c:v>
                </c:pt>
                <c:pt idx="7180">
                  <c:v>10000435.99999465</c:v>
                </c:pt>
                <c:pt idx="7181">
                  <c:v>10000436.19999465</c:v>
                </c:pt>
                <c:pt idx="7182">
                  <c:v>10000436.399994649</c:v>
                </c:pt>
                <c:pt idx="7183">
                  <c:v>10000436.599994648</c:v>
                </c:pt>
                <c:pt idx="7184">
                  <c:v>10000436.799994648</c:v>
                </c:pt>
                <c:pt idx="7185">
                  <c:v>10000436.999994647</c:v>
                </c:pt>
                <c:pt idx="7186">
                  <c:v>10000437.199994646</c:v>
                </c:pt>
                <c:pt idx="7187">
                  <c:v>10000437.399994645</c:v>
                </c:pt>
                <c:pt idx="7188">
                  <c:v>10000437.599994645</c:v>
                </c:pt>
                <c:pt idx="7189">
                  <c:v>10000437.799994644</c:v>
                </c:pt>
                <c:pt idx="7190">
                  <c:v>10000437.999994643</c:v>
                </c:pt>
                <c:pt idx="7191">
                  <c:v>10000438.199994642</c:v>
                </c:pt>
                <c:pt idx="7192">
                  <c:v>10000438.399994642</c:v>
                </c:pt>
                <c:pt idx="7193">
                  <c:v>10000438.599994641</c:v>
                </c:pt>
                <c:pt idx="7194">
                  <c:v>10000438.79999464</c:v>
                </c:pt>
                <c:pt idx="7195">
                  <c:v>10000438.999994639</c:v>
                </c:pt>
                <c:pt idx="7196">
                  <c:v>10000439.199994639</c:v>
                </c:pt>
                <c:pt idx="7197">
                  <c:v>10000439.399994638</c:v>
                </c:pt>
                <c:pt idx="7198">
                  <c:v>10000439.599994637</c:v>
                </c:pt>
                <c:pt idx="7199">
                  <c:v>10000439.799994636</c:v>
                </c:pt>
                <c:pt idx="7200">
                  <c:v>10000439.999994636</c:v>
                </c:pt>
                <c:pt idx="7201">
                  <c:v>10000440.199994635</c:v>
                </c:pt>
                <c:pt idx="7202">
                  <c:v>10000440.399994634</c:v>
                </c:pt>
                <c:pt idx="7203">
                  <c:v>10000440.599994633</c:v>
                </c:pt>
                <c:pt idx="7204">
                  <c:v>10000440.799994633</c:v>
                </c:pt>
                <c:pt idx="7205">
                  <c:v>10000440.999994632</c:v>
                </c:pt>
                <c:pt idx="7206">
                  <c:v>10000441.199994631</c:v>
                </c:pt>
                <c:pt idx="7207">
                  <c:v>10000441.39999463</c:v>
                </c:pt>
                <c:pt idx="7208">
                  <c:v>10000441.59999463</c:v>
                </c:pt>
                <c:pt idx="7209">
                  <c:v>10000441.799994629</c:v>
                </c:pt>
                <c:pt idx="7210">
                  <c:v>10000441.999994628</c:v>
                </c:pt>
                <c:pt idx="7211">
                  <c:v>10000442.199994627</c:v>
                </c:pt>
                <c:pt idx="7212">
                  <c:v>10000442.399994627</c:v>
                </c:pt>
                <c:pt idx="7213">
                  <c:v>10000442.599994626</c:v>
                </c:pt>
                <c:pt idx="7214">
                  <c:v>10000442.799994625</c:v>
                </c:pt>
                <c:pt idx="7215">
                  <c:v>10000442.999994624</c:v>
                </c:pt>
                <c:pt idx="7216">
                  <c:v>10000443.199994624</c:v>
                </c:pt>
                <c:pt idx="7217">
                  <c:v>10000443.399994623</c:v>
                </c:pt>
                <c:pt idx="7218">
                  <c:v>10000443.599994622</c:v>
                </c:pt>
                <c:pt idx="7219">
                  <c:v>10000443.799994621</c:v>
                </c:pt>
                <c:pt idx="7220">
                  <c:v>10000443.999994621</c:v>
                </c:pt>
                <c:pt idx="7221">
                  <c:v>10000444.19999462</c:v>
                </c:pt>
                <c:pt idx="7222">
                  <c:v>10000444.399994619</c:v>
                </c:pt>
                <c:pt idx="7223">
                  <c:v>10000444.599994618</c:v>
                </c:pt>
                <c:pt idx="7224">
                  <c:v>10000444.799994618</c:v>
                </c:pt>
                <c:pt idx="7225">
                  <c:v>10000444.999994617</c:v>
                </c:pt>
                <c:pt idx="7226">
                  <c:v>10000445.199994616</c:v>
                </c:pt>
                <c:pt idx="7227">
                  <c:v>10000445.399994615</c:v>
                </c:pt>
                <c:pt idx="7228">
                  <c:v>10000445.599994615</c:v>
                </c:pt>
                <c:pt idx="7229">
                  <c:v>10000445.799994614</c:v>
                </c:pt>
                <c:pt idx="7230">
                  <c:v>10000445.999994613</c:v>
                </c:pt>
                <c:pt idx="7231">
                  <c:v>10000446.199994612</c:v>
                </c:pt>
                <c:pt idx="7232">
                  <c:v>10000446.399994612</c:v>
                </c:pt>
                <c:pt idx="7233">
                  <c:v>10000446.599994611</c:v>
                </c:pt>
                <c:pt idx="7234">
                  <c:v>10000446.79999461</c:v>
                </c:pt>
                <c:pt idx="7235">
                  <c:v>10000446.99999461</c:v>
                </c:pt>
                <c:pt idx="7236">
                  <c:v>10000447.199994609</c:v>
                </c:pt>
                <c:pt idx="7237">
                  <c:v>10000447.399994608</c:v>
                </c:pt>
                <c:pt idx="7238">
                  <c:v>10000447.599994607</c:v>
                </c:pt>
                <c:pt idx="7239">
                  <c:v>10000447.799994607</c:v>
                </c:pt>
                <c:pt idx="7240">
                  <c:v>10000447.999994606</c:v>
                </c:pt>
                <c:pt idx="7241">
                  <c:v>10000448.199994605</c:v>
                </c:pt>
                <c:pt idx="7242">
                  <c:v>10000448.399994604</c:v>
                </c:pt>
                <c:pt idx="7243">
                  <c:v>10000448.599994604</c:v>
                </c:pt>
                <c:pt idx="7244">
                  <c:v>10000448.799994603</c:v>
                </c:pt>
                <c:pt idx="7245">
                  <c:v>10000448.999994602</c:v>
                </c:pt>
                <c:pt idx="7246">
                  <c:v>10000449.199994601</c:v>
                </c:pt>
                <c:pt idx="7247">
                  <c:v>10000449.399994601</c:v>
                </c:pt>
                <c:pt idx="7248">
                  <c:v>10000449.5999946</c:v>
                </c:pt>
                <c:pt idx="7249">
                  <c:v>10000449.799994599</c:v>
                </c:pt>
                <c:pt idx="7250">
                  <c:v>10000449.999994598</c:v>
                </c:pt>
                <c:pt idx="7251">
                  <c:v>10000450.199994598</c:v>
                </c:pt>
                <c:pt idx="7252">
                  <c:v>10000450.399994597</c:v>
                </c:pt>
                <c:pt idx="7253">
                  <c:v>10000450.599994596</c:v>
                </c:pt>
                <c:pt idx="7254">
                  <c:v>10000450.799994595</c:v>
                </c:pt>
                <c:pt idx="7255">
                  <c:v>10000450.999994595</c:v>
                </c:pt>
                <c:pt idx="7256">
                  <c:v>10000451.199994594</c:v>
                </c:pt>
                <c:pt idx="7257">
                  <c:v>10000451.399994593</c:v>
                </c:pt>
                <c:pt idx="7258">
                  <c:v>10000451.599994592</c:v>
                </c:pt>
                <c:pt idx="7259">
                  <c:v>10000451.799994592</c:v>
                </c:pt>
                <c:pt idx="7260">
                  <c:v>10000451.999994591</c:v>
                </c:pt>
                <c:pt idx="7261">
                  <c:v>10000452.19999459</c:v>
                </c:pt>
                <c:pt idx="7262">
                  <c:v>10000452.399994589</c:v>
                </c:pt>
                <c:pt idx="7263">
                  <c:v>10000452.599994589</c:v>
                </c:pt>
                <c:pt idx="7264">
                  <c:v>10000452.799994588</c:v>
                </c:pt>
                <c:pt idx="7265">
                  <c:v>10000452.999994587</c:v>
                </c:pt>
                <c:pt idx="7266">
                  <c:v>10000453.199994586</c:v>
                </c:pt>
                <c:pt idx="7267">
                  <c:v>10000453.399994586</c:v>
                </c:pt>
                <c:pt idx="7268">
                  <c:v>10000453.599994585</c:v>
                </c:pt>
                <c:pt idx="7269">
                  <c:v>10000453.799994584</c:v>
                </c:pt>
                <c:pt idx="7270">
                  <c:v>10000453.999994583</c:v>
                </c:pt>
                <c:pt idx="7271">
                  <c:v>10000454.199994583</c:v>
                </c:pt>
                <c:pt idx="7272">
                  <c:v>10000454.399994582</c:v>
                </c:pt>
                <c:pt idx="7273">
                  <c:v>10000454.599994581</c:v>
                </c:pt>
                <c:pt idx="7274">
                  <c:v>10000454.79999458</c:v>
                </c:pt>
                <c:pt idx="7275">
                  <c:v>10000454.99999458</c:v>
                </c:pt>
                <c:pt idx="7276">
                  <c:v>10000455.199994579</c:v>
                </c:pt>
                <c:pt idx="7277">
                  <c:v>10000455.399994578</c:v>
                </c:pt>
                <c:pt idx="7278">
                  <c:v>10000455.599994577</c:v>
                </c:pt>
                <c:pt idx="7279">
                  <c:v>10000455.799994577</c:v>
                </c:pt>
                <c:pt idx="7280">
                  <c:v>10000455.999994576</c:v>
                </c:pt>
                <c:pt idx="7281">
                  <c:v>10000456.199994575</c:v>
                </c:pt>
                <c:pt idx="7282">
                  <c:v>10000456.399994574</c:v>
                </c:pt>
                <c:pt idx="7283">
                  <c:v>10000456.599994574</c:v>
                </c:pt>
                <c:pt idx="7284">
                  <c:v>10000456.799994573</c:v>
                </c:pt>
                <c:pt idx="7285">
                  <c:v>10000456.999994572</c:v>
                </c:pt>
                <c:pt idx="7286">
                  <c:v>10000457.199994572</c:v>
                </c:pt>
                <c:pt idx="7287">
                  <c:v>10000457.399994571</c:v>
                </c:pt>
                <c:pt idx="7288">
                  <c:v>10000457.59999457</c:v>
                </c:pt>
                <c:pt idx="7289">
                  <c:v>10000457.799994569</c:v>
                </c:pt>
                <c:pt idx="7290">
                  <c:v>10000457.999994569</c:v>
                </c:pt>
                <c:pt idx="7291">
                  <c:v>10000458.199994568</c:v>
                </c:pt>
                <c:pt idx="7292">
                  <c:v>10000458.399994567</c:v>
                </c:pt>
                <c:pt idx="7293">
                  <c:v>10000458.599994566</c:v>
                </c:pt>
                <c:pt idx="7294">
                  <c:v>10000458.799994566</c:v>
                </c:pt>
                <c:pt idx="7295">
                  <c:v>10000458.999994565</c:v>
                </c:pt>
                <c:pt idx="7296">
                  <c:v>10000459.199994564</c:v>
                </c:pt>
                <c:pt idx="7297">
                  <c:v>10000459.399994563</c:v>
                </c:pt>
                <c:pt idx="7298">
                  <c:v>10000459.599994563</c:v>
                </c:pt>
                <c:pt idx="7299">
                  <c:v>10000459.799994562</c:v>
                </c:pt>
                <c:pt idx="7300">
                  <c:v>10000459.999994561</c:v>
                </c:pt>
                <c:pt idx="7301">
                  <c:v>10000460.19999456</c:v>
                </c:pt>
                <c:pt idx="7302">
                  <c:v>10000460.39999456</c:v>
                </c:pt>
                <c:pt idx="7303">
                  <c:v>10000460.599994559</c:v>
                </c:pt>
                <c:pt idx="7304">
                  <c:v>10000460.799994558</c:v>
                </c:pt>
                <c:pt idx="7305">
                  <c:v>10000460.999994557</c:v>
                </c:pt>
                <c:pt idx="7306">
                  <c:v>10000461.199994557</c:v>
                </c:pt>
                <c:pt idx="7307">
                  <c:v>10000461.399994556</c:v>
                </c:pt>
                <c:pt idx="7308">
                  <c:v>10000461.599994555</c:v>
                </c:pt>
                <c:pt idx="7309">
                  <c:v>10000461.799994554</c:v>
                </c:pt>
                <c:pt idx="7310">
                  <c:v>10000461.999994554</c:v>
                </c:pt>
                <c:pt idx="7311">
                  <c:v>10000462.199994553</c:v>
                </c:pt>
                <c:pt idx="7312">
                  <c:v>10000462.399994552</c:v>
                </c:pt>
                <c:pt idx="7313">
                  <c:v>10000462.599994551</c:v>
                </c:pt>
                <c:pt idx="7314">
                  <c:v>10000462.799994551</c:v>
                </c:pt>
                <c:pt idx="7315">
                  <c:v>10000462.99999455</c:v>
                </c:pt>
                <c:pt idx="7316">
                  <c:v>10000463.199994549</c:v>
                </c:pt>
                <c:pt idx="7317">
                  <c:v>10000463.399994548</c:v>
                </c:pt>
                <c:pt idx="7318">
                  <c:v>10000463.599994548</c:v>
                </c:pt>
                <c:pt idx="7319">
                  <c:v>10000463.799994547</c:v>
                </c:pt>
                <c:pt idx="7320">
                  <c:v>10000463.999994546</c:v>
                </c:pt>
                <c:pt idx="7321">
                  <c:v>10000464.199994545</c:v>
                </c:pt>
                <c:pt idx="7322">
                  <c:v>10000464.399994545</c:v>
                </c:pt>
                <c:pt idx="7323">
                  <c:v>10000464.599994544</c:v>
                </c:pt>
                <c:pt idx="7324">
                  <c:v>10000464.799994543</c:v>
                </c:pt>
                <c:pt idx="7325">
                  <c:v>10000464.999994542</c:v>
                </c:pt>
                <c:pt idx="7326">
                  <c:v>10000465.199994542</c:v>
                </c:pt>
                <c:pt idx="7327">
                  <c:v>10000465.399994541</c:v>
                </c:pt>
                <c:pt idx="7328">
                  <c:v>10000465.59999454</c:v>
                </c:pt>
                <c:pt idx="7329">
                  <c:v>10000465.799994539</c:v>
                </c:pt>
                <c:pt idx="7330">
                  <c:v>10000465.999994539</c:v>
                </c:pt>
                <c:pt idx="7331">
                  <c:v>10000466.199994538</c:v>
                </c:pt>
                <c:pt idx="7332">
                  <c:v>10000466.399994537</c:v>
                </c:pt>
                <c:pt idx="7333">
                  <c:v>10000466.599994536</c:v>
                </c:pt>
                <c:pt idx="7334">
                  <c:v>10000466.799994536</c:v>
                </c:pt>
                <c:pt idx="7335">
                  <c:v>10000466.999994535</c:v>
                </c:pt>
                <c:pt idx="7336">
                  <c:v>10000467.199994534</c:v>
                </c:pt>
                <c:pt idx="7337">
                  <c:v>10000467.399994534</c:v>
                </c:pt>
                <c:pt idx="7338">
                  <c:v>10000467.599994533</c:v>
                </c:pt>
                <c:pt idx="7339">
                  <c:v>10000467.799994532</c:v>
                </c:pt>
                <c:pt idx="7340">
                  <c:v>10000467.999994531</c:v>
                </c:pt>
                <c:pt idx="7341">
                  <c:v>10000468.199994531</c:v>
                </c:pt>
                <c:pt idx="7342">
                  <c:v>10000468.39999453</c:v>
                </c:pt>
                <c:pt idx="7343">
                  <c:v>10000468.599994529</c:v>
                </c:pt>
                <c:pt idx="7344">
                  <c:v>10000468.799994528</c:v>
                </c:pt>
                <c:pt idx="7345">
                  <c:v>10000468.999994528</c:v>
                </c:pt>
                <c:pt idx="7346">
                  <c:v>10000469.199994527</c:v>
                </c:pt>
                <c:pt idx="7347">
                  <c:v>10000469.399994526</c:v>
                </c:pt>
                <c:pt idx="7348">
                  <c:v>10000469.599994525</c:v>
                </c:pt>
                <c:pt idx="7349">
                  <c:v>10000469.799994525</c:v>
                </c:pt>
                <c:pt idx="7350">
                  <c:v>10000469.999994524</c:v>
                </c:pt>
                <c:pt idx="7351">
                  <c:v>10000470.199994523</c:v>
                </c:pt>
                <c:pt idx="7352">
                  <c:v>10000470.399994522</c:v>
                </c:pt>
                <c:pt idx="7353">
                  <c:v>10000470.599994522</c:v>
                </c:pt>
                <c:pt idx="7354">
                  <c:v>10000470.799994521</c:v>
                </c:pt>
                <c:pt idx="7355">
                  <c:v>10000470.99999452</c:v>
                </c:pt>
                <c:pt idx="7356">
                  <c:v>10000471.199994519</c:v>
                </c:pt>
                <c:pt idx="7357">
                  <c:v>10000471.399994519</c:v>
                </c:pt>
                <c:pt idx="7358">
                  <c:v>10000471.599994518</c:v>
                </c:pt>
                <c:pt idx="7359">
                  <c:v>10000471.799994517</c:v>
                </c:pt>
                <c:pt idx="7360">
                  <c:v>10000471.999994516</c:v>
                </c:pt>
                <c:pt idx="7361">
                  <c:v>10000472.199994516</c:v>
                </c:pt>
                <c:pt idx="7362">
                  <c:v>10000472.399994515</c:v>
                </c:pt>
                <c:pt idx="7363">
                  <c:v>10000472.599994514</c:v>
                </c:pt>
                <c:pt idx="7364">
                  <c:v>10000472.799994513</c:v>
                </c:pt>
                <c:pt idx="7365">
                  <c:v>10000472.999994513</c:v>
                </c:pt>
                <c:pt idx="7366">
                  <c:v>10000473.199994512</c:v>
                </c:pt>
                <c:pt idx="7367">
                  <c:v>10000473.399994511</c:v>
                </c:pt>
                <c:pt idx="7368">
                  <c:v>10000473.59999451</c:v>
                </c:pt>
                <c:pt idx="7369">
                  <c:v>10000473.79999451</c:v>
                </c:pt>
                <c:pt idx="7370">
                  <c:v>10000473.999994509</c:v>
                </c:pt>
                <c:pt idx="7371">
                  <c:v>10000474.199994508</c:v>
                </c:pt>
                <c:pt idx="7372">
                  <c:v>10000474.399994507</c:v>
                </c:pt>
                <c:pt idx="7373">
                  <c:v>10000474.599994507</c:v>
                </c:pt>
                <c:pt idx="7374">
                  <c:v>10000474.799994506</c:v>
                </c:pt>
                <c:pt idx="7375">
                  <c:v>10000474.999994505</c:v>
                </c:pt>
                <c:pt idx="7376">
                  <c:v>10000475.199994504</c:v>
                </c:pt>
                <c:pt idx="7377">
                  <c:v>10000475.399994504</c:v>
                </c:pt>
                <c:pt idx="7378">
                  <c:v>10000475.599994503</c:v>
                </c:pt>
                <c:pt idx="7379">
                  <c:v>10000475.799994502</c:v>
                </c:pt>
                <c:pt idx="7380">
                  <c:v>10000475.999994501</c:v>
                </c:pt>
                <c:pt idx="7381">
                  <c:v>10000476.199994501</c:v>
                </c:pt>
                <c:pt idx="7382">
                  <c:v>10000476.3999945</c:v>
                </c:pt>
                <c:pt idx="7383">
                  <c:v>10000476.599994499</c:v>
                </c:pt>
                <c:pt idx="7384">
                  <c:v>10000476.799994498</c:v>
                </c:pt>
                <c:pt idx="7385">
                  <c:v>10000476.999994498</c:v>
                </c:pt>
                <c:pt idx="7386">
                  <c:v>10000477.199994497</c:v>
                </c:pt>
                <c:pt idx="7387">
                  <c:v>10000477.399994496</c:v>
                </c:pt>
                <c:pt idx="7388">
                  <c:v>10000477.599994496</c:v>
                </c:pt>
                <c:pt idx="7389">
                  <c:v>10000477.799994495</c:v>
                </c:pt>
                <c:pt idx="7390">
                  <c:v>10000477.999994494</c:v>
                </c:pt>
                <c:pt idx="7391">
                  <c:v>10000478.199994493</c:v>
                </c:pt>
                <c:pt idx="7392">
                  <c:v>10000478.399994493</c:v>
                </c:pt>
                <c:pt idx="7393">
                  <c:v>10000478.599994492</c:v>
                </c:pt>
                <c:pt idx="7394">
                  <c:v>10000478.799994491</c:v>
                </c:pt>
                <c:pt idx="7395">
                  <c:v>10000478.99999449</c:v>
                </c:pt>
                <c:pt idx="7396">
                  <c:v>10000479.19999449</c:v>
                </c:pt>
                <c:pt idx="7397">
                  <c:v>10000479.399994489</c:v>
                </c:pt>
                <c:pt idx="7398">
                  <c:v>10000479.599994488</c:v>
                </c:pt>
                <c:pt idx="7399">
                  <c:v>10000479.799994487</c:v>
                </c:pt>
                <c:pt idx="7400">
                  <c:v>10000479.999994487</c:v>
                </c:pt>
                <c:pt idx="7401">
                  <c:v>10000480.199994486</c:v>
                </c:pt>
                <c:pt idx="7402">
                  <c:v>10000480.399994485</c:v>
                </c:pt>
                <c:pt idx="7403">
                  <c:v>10000480.599994484</c:v>
                </c:pt>
                <c:pt idx="7404">
                  <c:v>10000480.799994484</c:v>
                </c:pt>
                <c:pt idx="7405">
                  <c:v>10000480.999994483</c:v>
                </c:pt>
                <c:pt idx="7406">
                  <c:v>10000481.199994482</c:v>
                </c:pt>
                <c:pt idx="7407">
                  <c:v>10000481.399994481</c:v>
                </c:pt>
                <c:pt idx="7408">
                  <c:v>10000481.599994481</c:v>
                </c:pt>
                <c:pt idx="7409">
                  <c:v>10000481.79999448</c:v>
                </c:pt>
                <c:pt idx="7410">
                  <c:v>10000481.999994479</c:v>
                </c:pt>
                <c:pt idx="7411">
                  <c:v>10000482.199994478</c:v>
                </c:pt>
                <c:pt idx="7412">
                  <c:v>10000482.399994478</c:v>
                </c:pt>
                <c:pt idx="7413">
                  <c:v>10000482.599994477</c:v>
                </c:pt>
                <c:pt idx="7414">
                  <c:v>10000482.799994476</c:v>
                </c:pt>
                <c:pt idx="7415">
                  <c:v>10000482.999994475</c:v>
                </c:pt>
                <c:pt idx="7416">
                  <c:v>10000483.199994475</c:v>
                </c:pt>
                <c:pt idx="7417">
                  <c:v>10000483.399994474</c:v>
                </c:pt>
                <c:pt idx="7418">
                  <c:v>10000483.599994473</c:v>
                </c:pt>
                <c:pt idx="7419">
                  <c:v>10000483.799994472</c:v>
                </c:pt>
                <c:pt idx="7420">
                  <c:v>10000483.999994472</c:v>
                </c:pt>
                <c:pt idx="7421">
                  <c:v>10000484.199994471</c:v>
                </c:pt>
                <c:pt idx="7422">
                  <c:v>10000484.39999447</c:v>
                </c:pt>
                <c:pt idx="7423">
                  <c:v>10000484.599994469</c:v>
                </c:pt>
                <c:pt idx="7424">
                  <c:v>10000484.799994469</c:v>
                </c:pt>
                <c:pt idx="7425">
                  <c:v>10000484.999994468</c:v>
                </c:pt>
                <c:pt idx="7426">
                  <c:v>10000485.199994467</c:v>
                </c:pt>
                <c:pt idx="7427">
                  <c:v>10000485.399994466</c:v>
                </c:pt>
                <c:pt idx="7428">
                  <c:v>10000485.599994466</c:v>
                </c:pt>
                <c:pt idx="7429">
                  <c:v>10000485.799994465</c:v>
                </c:pt>
                <c:pt idx="7430">
                  <c:v>10000485.999994464</c:v>
                </c:pt>
                <c:pt idx="7431">
                  <c:v>10000486.199994463</c:v>
                </c:pt>
                <c:pt idx="7432">
                  <c:v>10000486.399994463</c:v>
                </c:pt>
                <c:pt idx="7433">
                  <c:v>10000486.599994462</c:v>
                </c:pt>
                <c:pt idx="7434">
                  <c:v>10000486.799994461</c:v>
                </c:pt>
                <c:pt idx="7435">
                  <c:v>10000486.99999446</c:v>
                </c:pt>
                <c:pt idx="7436">
                  <c:v>10000487.19999446</c:v>
                </c:pt>
                <c:pt idx="7437">
                  <c:v>10000487.399994459</c:v>
                </c:pt>
                <c:pt idx="7438">
                  <c:v>10000487.599994458</c:v>
                </c:pt>
                <c:pt idx="7439">
                  <c:v>10000487.799994458</c:v>
                </c:pt>
                <c:pt idx="7440">
                  <c:v>10000487.999994457</c:v>
                </c:pt>
                <c:pt idx="7441">
                  <c:v>10000488.199994456</c:v>
                </c:pt>
                <c:pt idx="7442">
                  <c:v>10000488.399994455</c:v>
                </c:pt>
                <c:pt idx="7443">
                  <c:v>10000488.599994455</c:v>
                </c:pt>
                <c:pt idx="7444">
                  <c:v>10000488.799994454</c:v>
                </c:pt>
                <c:pt idx="7445">
                  <c:v>10000488.999994453</c:v>
                </c:pt>
                <c:pt idx="7446">
                  <c:v>10000489.199994452</c:v>
                </c:pt>
                <c:pt idx="7447">
                  <c:v>10000489.399994452</c:v>
                </c:pt>
                <c:pt idx="7448">
                  <c:v>10000489.599994451</c:v>
                </c:pt>
                <c:pt idx="7449">
                  <c:v>10000489.79999445</c:v>
                </c:pt>
                <c:pt idx="7450">
                  <c:v>10000489.999994449</c:v>
                </c:pt>
                <c:pt idx="7451">
                  <c:v>10000490.199994449</c:v>
                </c:pt>
                <c:pt idx="7452">
                  <c:v>10000490.399994448</c:v>
                </c:pt>
                <c:pt idx="7453">
                  <c:v>10000490.599994447</c:v>
                </c:pt>
                <c:pt idx="7454">
                  <c:v>10000490.799994446</c:v>
                </c:pt>
                <c:pt idx="7455">
                  <c:v>10000490.999994446</c:v>
                </c:pt>
                <c:pt idx="7456">
                  <c:v>10000491.199994445</c:v>
                </c:pt>
                <c:pt idx="7457">
                  <c:v>10000491.399994444</c:v>
                </c:pt>
                <c:pt idx="7458">
                  <c:v>10000491.599994443</c:v>
                </c:pt>
                <c:pt idx="7459">
                  <c:v>10000491.799994443</c:v>
                </c:pt>
                <c:pt idx="7460">
                  <c:v>10000491.999994442</c:v>
                </c:pt>
                <c:pt idx="7461">
                  <c:v>10000492.199994441</c:v>
                </c:pt>
                <c:pt idx="7462">
                  <c:v>10000492.39999444</c:v>
                </c:pt>
                <c:pt idx="7463">
                  <c:v>10000492.59999444</c:v>
                </c:pt>
                <c:pt idx="7464">
                  <c:v>10000492.799994439</c:v>
                </c:pt>
                <c:pt idx="7465">
                  <c:v>10000492.999994438</c:v>
                </c:pt>
                <c:pt idx="7466">
                  <c:v>10000493.199994437</c:v>
                </c:pt>
                <c:pt idx="7467">
                  <c:v>10000493.399994437</c:v>
                </c:pt>
                <c:pt idx="7468">
                  <c:v>10000493.599994436</c:v>
                </c:pt>
                <c:pt idx="7469">
                  <c:v>10000493.799994435</c:v>
                </c:pt>
                <c:pt idx="7470">
                  <c:v>10000493.999994434</c:v>
                </c:pt>
                <c:pt idx="7471">
                  <c:v>10000494.199994434</c:v>
                </c:pt>
                <c:pt idx="7472">
                  <c:v>10000494.399994433</c:v>
                </c:pt>
                <c:pt idx="7473">
                  <c:v>10000494.599994432</c:v>
                </c:pt>
                <c:pt idx="7474">
                  <c:v>10000494.799994431</c:v>
                </c:pt>
                <c:pt idx="7475">
                  <c:v>10000494.999994431</c:v>
                </c:pt>
                <c:pt idx="7476">
                  <c:v>10000495.19999443</c:v>
                </c:pt>
                <c:pt idx="7477">
                  <c:v>10000495.399994429</c:v>
                </c:pt>
                <c:pt idx="7478">
                  <c:v>10000495.599994428</c:v>
                </c:pt>
                <c:pt idx="7479">
                  <c:v>10000495.799994428</c:v>
                </c:pt>
                <c:pt idx="7480">
                  <c:v>10000495.999994427</c:v>
                </c:pt>
                <c:pt idx="7481">
                  <c:v>10000496.199994426</c:v>
                </c:pt>
                <c:pt idx="7482">
                  <c:v>10000496.399994425</c:v>
                </c:pt>
                <c:pt idx="7483">
                  <c:v>10000496.599994425</c:v>
                </c:pt>
                <c:pt idx="7484">
                  <c:v>10000496.799994424</c:v>
                </c:pt>
                <c:pt idx="7485">
                  <c:v>10000496.999994423</c:v>
                </c:pt>
                <c:pt idx="7486">
                  <c:v>10000497.199994422</c:v>
                </c:pt>
                <c:pt idx="7487">
                  <c:v>10000497.399994422</c:v>
                </c:pt>
                <c:pt idx="7488">
                  <c:v>10000497.599994421</c:v>
                </c:pt>
                <c:pt idx="7489">
                  <c:v>10000497.79999442</c:v>
                </c:pt>
                <c:pt idx="7490">
                  <c:v>10000497.99999442</c:v>
                </c:pt>
                <c:pt idx="7491">
                  <c:v>10000498.199994419</c:v>
                </c:pt>
                <c:pt idx="7492">
                  <c:v>10000498.399994418</c:v>
                </c:pt>
                <c:pt idx="7493">
                  <c:v>10000498.599994417</c:v>
                </c:pt>
                <c:pt idx="7494">
                  <c:v>10000498.799994417</c:v>
                </c:pt>
                <c:pt idx="7495">
                  <c:v>10000498.999994416</c:v>
                </c:pt>
                <c:pt idx="7496">
                  <c:v>10000499.199994415</c:v>
                </c:pt>
                <c:pt idx="7497">
                  <c:v>10000499.399994414</c:v>
                </c:pt>
                <c:pt idx="7498">
                  <c:v>10000499.599994414</c:v>
                </c:pt>
                <c:pt idx="7499">
                  <c:v>10000499.799994413</c:v>
                </c:pt>
                <c:pt idx="7500">
                  <c:v>10000499.999994412</c:v>
                </c:pt>
                <c:pt idx="7501">
                  <c:v>10000500.199994411</c:v>
                </c:pt>
                <c:pt idx="7502">
                  <c:v>10000500.399994411</c:v>
                </c:pt>
                <c:pt idx="7503">
                  <c:v>10000500.59999441</c:v>
                </c:pt>
                <c:pt idx="7504">
                  <c:v>10000500.799994409</c:v>
                </c:pt>
                <c:pt idx="7505">
                  <c:v>10000500.999994408</c:v>
                </c:pt>
                <c:pt idx="7506">
                  <c:v>10000501.199994408</c:v>
                </c:pt>
                <c:pt idx="7507">
                  <c:v>10000501.399994407</c:v>
                </c:pt>
                <c:pt idx="7508">
                  <c:v>10000501.599994406</c:v>
                </c:pt>
                <c:pt idx="7509">
                  <c:v>10000501.799994405</c:v>
                </c:pt>
                <c:pt idx="7510">
                  <c:v>10000501.999994405</c:v>
                </c:pt>
                <c:pt idx="7511">
                  <c:v>10000502.199994404</c:v>
                </c:pt>
                <c:pt idx="7512">
                  <c:v>10000502.399994403</c:v>
                </c:pt>
                <c:pt idx="7513">
                  <c:v>10000502.599994402</c:v>
                </c:pt>
                <c:pt idx="7514">
                  <c:v>10000502.799994402</c:v>
                </c:pt>
                <c:pt idx="7515">
                  <c:v>10000502.999994401</c:v>
                </c:pt>
                <c:pt idx="7516">
                  <c:v>10000503.1999944</c:v>
                </c:pt>
                <c:pt idx="7517">
                  <c:v>10000503.399994399</c:v>
                </c:pt>
                <c:pt idx="7518">
                  <c:v>10000503.599994399</c:v>
                </c:pt>
                <c:pt idx="7519">
                  <c:v>10000503.799994398</c:v>
                </c:pt>
                <c:pt idx="7520">
                  <c:v>10000503.999994397</c:v>
                </c:pt>
                <c:pt idx="7521">
                  <c:v>10000504.199994396</c:v>
                </c:pt>
                <c:pt idx="7522">
                  <c:v>10000504.399994396</c:v>
                </c:pt>
                <c:pt idx="7523">
                  <c:v>10000504.599994395</c:v>
                </c:pt>
                <c:pt idx="7524">
                  <c:v>10000504.799994394</c:v>
                </c:pt>
                <c:pt idx="7525">
                  <c:v>10000504.999994393</c:v>
                </c:pt>
                <c:pt idx="7526">
                  <c:v>10000505.199994393</c:v>
                </c:pt>
                <c:pt idx="7527">
                  <c:v>10000505.399994392</c:v>
                </c:pt>
                <c:pt idx="7528">
                  <c:v>10000505.599994391</c:v>
                </c:pt>
                <c:pt idx="7529">
                  <c:v>10000505.79999439</c:v>
                </c:pt>
                <c:pt idx="7530">
                  <c:v>10000505.99999439</c:v>
                </c:pt>
                <c:pt idx="7531">
                  <c:v>10000506.199994389</c:v>
                </c:pt>
                <c:pt idx="7532">
                  <c:v>10000506.399994388</c:v>
                </c:pt>
                <c:pt idx="7533">
                  <c:v>10000506.599994387</c:v>
                </c:pt>
                <c:pt idx="7534">
                  <c:v>10000506.799994387</c:v>
                </c:pt>
                <c:pt idx="7535">
                  <c:v>10000506.999994386</c:v>
                </c:pt>
                <c:pt idx="7536">
                  <c:v>10000507.199994385</c:v>
                </c:pt>
                <c:pt idx="7537">
                  <c:v>10000507.399994384</c:v>
                </c:pt>
                <c:pt idx="7538">
                  <c:v>10000507.599994384</c:v>
                </c:pt>
                <c:pt idx="7539">
                  <c:v>10000507.799994383</c:v>
                </c:pt>
                <c:pt idx="7540">
                  <c:v>10000507.999994382</c:v>
                </c:pt>
                <c:pt idx="7541">
                  <c:v>10000508.199994382</c:v>
                </c:pt>
                <c:pt idx="7542">
                  <c:v>10000508.399994381</c:v>
                </c:pt>
                <c:pt idx="7543">
                  <c:v>10000508.59999438</c:v>
                </c:pt>
                <c:pt idx="7544">
                  <c:v>10000508.799994379</c:v>
                </c:pt>
                <c:pt idx="7545">
                  <c:v>10000508.999994379</c:v>
                </c:pt>
                <c:pt idx="7546">
                  <c:v>10000509.199994378</c:v>
                </c:pt>
                <c:pt idx="7547">
                  <c:v>10000509.399994377</c:v>
                </c:pt>
                <c:pt idx="7548">
                  <c:v>10000509.599994376</c:v>
                </c:pt>
                <c:pt idx="7549">
                  <c:v>10000509.799994376</c:v>
                </c:pt>
                <c:pt idx="7550">
                  <c:v>10000509.999994375</c:v>
                </c:pt>
                <c:pt idx="7551">
                  <c:v>10000510.199994374</c:v>
                </c:pt>
                <c:pt idx="7552">
                  <c:v>10000510.399994373</c:v>
                </c:pt>
                <c:pt idx="7553">
                  <c:v>10000510.599994373</c:v>
                </c:pt>
                <c:pt idx="7554">
                  <c:v>10000510.799994372</c:v>
                </c:pt>
                <c:pt idx="7555">
                  <c:v>10000510.999994371</c:v>
                </c:pt>
                <c:pt idx="7556">
                  <c:v>10000511.19999437</c:v>
                </c:pt>
                <c:pt idx="7557">
                  <c:v>10000511.39999437</c:v>
                </c:pt>
                <c:pt idx="7558">
                  <c:v>10000511.599994369</c:v>
                </c:pt>
                <c:pt idx="7559">
                  <c:v>10000511.799994368</c:v>
                </c:pt>
                <c:pt idx="7560">
                  <c:v>10000511.999994367</c:v>
                </c:pt>
                <c:pt idx="7561">
                  <c:v>10000512.199994367</c:v>
                </c:pt>
                <c:pt idx="7562">
                  <c:v>10000512.399994366</c:v>
                </c:pt>
                <c:pt idx="7563">
                  <c:v>10000512.599994365</c:v>
                </c:pt>
                <c:pt idx="7564">
                  <c:v>10000512.799994364</c:v>
                </c:pt>
                <c:pt idx="7565">
                  <c:v>10000512.999994364</c:v>
                </c:pt>
                <c:pt idx="7566">
                  <c:v>10000513.199994363</c:v>
                </c:pt>
                <c:pt idx="7567">
                  <c:v>10000513.399994362</c:v>
                </c:pt>
                <c:pt idx="7568">
                  <c:v>10000513.599994361</c:v>
                </c:pt>
                <c:pt idx="7569">
                  <c:v>10000513.799994361</c:v>
                </c:pt>
                <c:pt idx="7570">
                  <c:v>10000513.99999436</c:v>
                </c:pt>
                <c:pt idx="7571">
                  <c:v>10000514.199994359</c:v>
                </c:pt>
                <c:pt idx="7572">
                  <c:v>10000514.399994358</c:v>
                </c:pt>
                <c:pt idx="7573">
                  <c:v>10000514.599994358</c:v>
                </c:pt>
                <c:pt idx="7574">
                  <c:v>10000514.799994357</c:v>
                </c:pt>
                <c:pt idx="7575">
                  <c:v>10000514.999994356</c:v>
                </c:pt>
                <c:pt idx="7576">
                  <c:v>10000515.199994355</c:v>
                </c:pt>
                <c:pt idx="7577">
                  <c:v>10000515.399994355</c:v>
                </c:pt>
                <c:pt idx="7578">
                  <c:v>10000515.599994354</c:v>
                </c:pt>
                <c:pt idx="7579">
                  <c:v>10000515.799994353</c:v>
                </c:pt>
                <c:pt idx="7580">
                  <c:v>10000515.999994352</c:v>
                </c:pt>
                <c:pt idx="7581">
                  <c:v>10000516.199994352</c:v>
                </c:pt>
                <c:pt idx="7582">
                  <c:v>10000516.399994351</c:v>
                </c:pt>
                <c:pt idx="7583">
                  <c:v>10000516.59999435</c:v>
                </c:pt>
                <c:pt idx="7584">
                  <c:v>10000516.799994349</c:v>
                </c:pt>
                <c:pt idx="7585">
                  <c:v>10000516.999994349</c:v>
                </c:pt>
                <c:pt idx="7586">
                  <c:v>10000517.199994348</c:v>
                </c:pt>
                <c:pt idx="7587">
                  <c:v>10000517.399994347</c:v>
                </c:pt>
                <c:pt idx="7588">
                  <c:v>10000517.599994346</c:v>
                </c:pt>
                <c:pt idx="7589">
                  <c:v>10000517.799994346</c:v>
                </c:pt>
                <c:pt idx="7590">
                  <c:v>10000517.999994345</c:v>
                </c:pt>
                <c:pt idx="7591">
                  <c:v>10000518.199994344</c:v>
                </c:pt>
                <c:pt idx="7592">
                  <c:v>10000518.399994344</c:v>
                </c:pt>
                <c:pt idx="7593">
                  <c:v>10000518.599994343</c:v>
                </c:pt>
                <c:pt idx="7594">
                  <c:v>10000518.799994342</c:v>
                </c:pt>
                <c:pt idx="7595">
                  <c:v>10000518.999994341</c:v>
                </c:pt>
                <c:pt idx="7596">
                  <c:v>10000519.199994341</c:v>
                </c:pt>
                <c:pt idx="7597">
                  <c:v>10000519.39999434</c:v>
                </c:pt>
                <c:pt idx="7598">
                  <c:v>10000519.599994339</c:v>
                </c:pt>
                <c:pt idx="7599">
                  <c:v>10000519.799994338</c:v>
                </c:pt>
                <c:pt idx="7600">
                  <c:v>10000519.999994338</c:v>
                </c:pt>
                <c:pt idx="7601">
                  <c:v>10000520.199994337</c:v>
                </c:pt>
                <c:pt idx="7602">
                  <c:v>10000520.399994336</c:v>
                </c:pt>
                <c:pt idx="7603">
                  <c:v>10000520.599994335</c:v>
                </c:pt>
                <c:pt idx="7604">
                  <c:v>10000520.799994335</c:v>
                </c:pt>
                <c:pt idx="7605">
                  <c:v>10000520.999994334</c:v>
                </c:pt>
                <c:pt idx="7606">
                  <c:v>10000521.199994333</c:v>
                </c:pt>
                <c:pt idx="7607">
                  <c:v>10000521.399994332</c:v>
                </c:pt>
                <c:pt idx="7608">
                  <c:v>10000521.599994332</c:v>
                </c:pt>
                <c:pt idx="7609">
                  <c:v>10000521.799994331</c:v>
                </c:pt>
                <c:pt idx="7610">
                  <c:v>10000521.99999433</c:v>
                </c:pt>
                <c:pt idx="7611">
                  <c:v>10000522.199994329</c:v>
                </c:pt>
                <c:pt idx="7612">
                  <c:v>10000522.399994329</c:v>
                </c:pt>
                <c:pt idx="7613">
                  <c:v>10000522.599994328</c:v>
                </c:pt>
                <c:pt idx="7614">
                  <c:v>10000522.799994327</c:v>
                </c:pt>
                <c:pt idx="7615">
                  <c:v>10000522.999994326</c:v>
                </c:pt>
                <c:pt idx="7616">
                  <c:v>10000523.199994326</c:v>
                </c:pt>
                <c:pt idx="7617">
                  <c:v>10000523.399994325</c:v>
                </c:pt>
                <c:pt idx="7618">
                  <c:v>10000523.599994324</c:v>
                </c:pt>
                <c:pt idx="7619">
                  <c:v>10000523.799994323</c:v>
                </c:pt>
                <c:pt idx="7620">
                  <c:v>10000523.999994323</c:v>
                </c:pt>
                <c:pt idx="7621">
                  <c:v>10000524.199994322</c:v>
                </c:pt>
                <c:pt idx="7622">
                  <c:v>10000524.399994321</c:v>
                </c:pt>
                <c:pt idx="7623">
                  <c:v>10000524.59999432</c:v>
                </c:pt>
                <c:pt idx="7624">
                  <c:v>10000524.79999432</c:v>
                </c:pt>
                <c:pt idx="7625">
                  <c:v>10000524.999994319</c:v>
                </c:pt>
                <c:pt idx="7626">
                  <c:v>10000525.199994318</c:v>
                </c:pt>
                <c:pt idx="7627">
                  <c:v>10000525.399994317</c:v>
                </c:pt>
                <c:pt idx="7628">
                  <c:v>10000525.599994317</c:v>
                </c:pt>
                <c:pt idx="7629">
                  <c:v>10000525.799994316</c:v>
                </c:pt>
                <c:pt idx="7630">
                  <c:v>10000525.999994315</c:v>
                </c:pt>
                <c:pt idx="7631">
                  <c:v>10000526.199994314</c:v>
                </c:pt>
                <c:pt idx="7632">
                  <c:v>10000526.399994314</c:v>
                </c:pt>
                <c:pt idx="7633">
                  <c:v>10000526.599994313</c:v>
                </c:pt>
                <c:pt idx="7634">
                  <c:v>10000526.799994312</c:v>
                </c:pt>
                <c:pt idx="7635">
                  <c:v>10000526.999994311</c:v>
                </c:pt>
                <c:pt idx="7636">
                  <c:v>10000527.199994311</c:v>
                </c:pt>
                <c:pt idx="7637">
                  <c:v>10000527.39999431</c:v>
                </c:pt>
                <c:pt idx="7638">
                  <c:v>10000527.599994309</c:v>
                </c:pt>
                <c:pt idx="7639">
                  <c:v>10000527.799994309</c:v>
                </c:pt>
                <c:pt idx="7640">
                  <c:v>10000527.999994308</c:v>
                </c:pt>
                <c:pt idx="7641">
                  <c:v>10000528.199994307</c:v>
                </c:pt>
                <c:pt idx="7642">
                  <c:v>10000528.399994306</c:v>
                </c:pt>
                <c:pt idx="7643">
                  <c:v>10000528.599994306</c:v>
                </c:pt>
                <c:pt idx="7644">
                  <c:v>10000528.799994305</c:v>
                </c:pt>
                <c:pt idx="7645">
                  <c:v>10000528.999994304</c:v>
                </c:pt>
                <c:pt idx="7646">
                  <c:v>10000529.199994303</c:v>
                </c:pt>
                <c:pt idx="7647">
                  <c:v>10000529.399994303</c:v>
                </c:pt>
                <c:pt idx="7648">
                  <c:v>10000529.599994302</c:v>
                </c:pt>
                <c:pt idx="7649">
                  <c:v>10000529.799994301</c:v>
                </c:pt>
                <c:pt idx="7650">
                  <c:v>10000529.9999943</c:v>
                </c:pt>
                <c:pt idx="7651">
                  <c:v>10000530.1999943</c:v>
                </c:pt>
                <c:pt idx="7652">
                  <c:v>10000530.399994299</c:v>
                </c:pt>
                <c:pt idx="7653">
                  <c:v>10000530.599994298</c:v>
                </c:pt>
                <c:pt idx="7654">
                  <c:v>10000530.799994297</c:v>
                </c:pt>
                <c:pt idx="7655">
                  <c:v>10000530.999994297</c:v>
                </c:pt>
                <c:pt idx="7656">
                  <c:v>10000531.199994296</c:v>
                </c:pt>
                <c:pt idx="7657">
                  <c:v>10000531.399994295</c:v>
                </c:pt>
                <c:pt idx="7658">
                  <c:v>10000531.599994294</c:v>
                </c:pt>
                <c:pt idx="7659">
                  <c:v>10000531.799994294</c:v>
                </c:pt>
                <c:pt idx="7660">
                  <c:v>10000531.999994293</c:v>
                </c:pt>
                <c:pt idx="7661">
                  <c:v>10000532.199994292</c:v>
                </c:pt>
                <c:pt idx="7662">
                  <c:v>10000532.399994291</c:v>
                </c:pt>
                <c:pt idx="7663">
                  <c:v>10000532.599994291</c:v>
                </c:pt>
                <c:pt idx="7664">
                  <c:v>10000532.79999429</c:v>
                </c:pt>
                <c:pt idx="7665">
                  <c:v>10000532.999994289</c:v>
                </c:pt>
                <c:pt idx="7666">
                  <c:v>10000533.199994288</c:v>
                </c:pt>
                <c:pt idx="7667">
                  <c:v>10000533.399994288</c:v>
                </c:pt>
                <c:pt idx="7668">
                  <c:v>10000533.599994287</c:v>
                </c:pt>
                <c:pt idx="7669">
                  <c:v>10000533.799994286</c:v>
                </c:pt>
                <c:pt idx="7670">
                  <c:v>10000533.999994285</c:v>
                </c:pt>
                <c:pt idx="7671">
                  <c:v>10000534.199994285</c:v>
                </c:pt>
                <c:pt idx="7672">
                  <c:v>10000534.399994284</c:v>
                </c:pt>
                <c:pt idx="7673">
                  <c:v>10000534.599994283</c:v>
                </c:pt>
                <c:pt idx="7674">
                  <c:v>10000534.799994282</c:v>
                </c:pt>
                <c:pt idx="7675">
                  <c:v>10000534.999994282</c:v>
                </c:pt>
                <c:pt idx="7676">
                  <c:v>10000535.199994281</c:v>
                </c:pt>
                <c:pt idx="7677">
                  <c:v>10000535.39999428</c:v>
                </c:pt>
                <c:pt idx="7678">
                  <c:v>10000535.599994279</c:v>
                </c:pt>
                <c:pt idx="7679">
                  <c:v>10000535.799994279</c:v>
                </c:pt>
                <c:pt idx="7680">
                  <c:v>10000535.999994278</c:v>
                </c:pt>
                <c:pt idx="7681">
                  <c:v>10000536.199994277</c:v>
                </c:pt>
                <c:pt idx="7682">
                  <c:v>10000536.399994276</c:v>
                </c:pt>
                <c:pt idx="7683">
                  <c:v>10000536.599994276</c:v>
                </c:pt>
                <c:pt idx="7684">
                  <c:v>10000536.799994275</c:v>
                </c:pt>
                <c:pt idx="7685">
                  <c:v>10000536.999994274</c:v>
                </c:pt>
                <c:pt idx="7686">
                  <c:v>10000537.199994273</c:v>
                </c:pt>
                <c:pt idx="7687">
                  <c:v>10000537.399994273</c:v>
                </c:pt>
                <c:pt idx="7688">
                  <c:v>10000537.599994272</c:v>
                </c:pt>
                <c:pt idx="7689">
                  <c:v>10000537.799994271</c:v>
                </c:pt>
                <c:pt idx="7690">
                  <c:v>10000537.999994271</c:v>
                </c:pt>
                <c:pt idx="7691">
                  <c:v>10000538.19999427</c:v>
                </c:pt>
                <c:pt idx="7692">
                  <c:v>10000538.399994269</c:v>
                </c:pt>
                <c:pt idx="7693">
                  <c:v>10000538.599994268</c:v>
                </c:pt>
                <c:pt idx="7694">
                  <c:v>10000538.799994268</c:v>
                </c:pt>
                <c:pt idx="7695">
                  <c:v>10000538.999994267</c:v>
                </c:pt>
                <c:pt idx="7696">
                  <c:v>10000539.199994266</c:v>
                </c:pt>
                <c:pt idx="7697">
                  <c:v>10000539.399994265</c:v>
                </c:pt>
                <c:pt idx="7698">
                  <c:v>10000539.599994265</c:v>
                </c:pt>
                <c:pt idx="7699">
                  <c:v>10000539.799994264</c:v>
                </c:pt>
                <c:pt idx="7700">
                  <c:v>10000539.999994263</c:v>
                </c:pt>
                <c:pt idx="7701">
                  <c:v>10000540.199994262</c:v>
                </c:pt>
                <c:pt idx="7702">
                  <c:v>10000540.399994262</c:v>
                </c:pt>
                <c:pt idx="7703">
                  <c:v>10000540.599994261</c:v>
                </c:pt>
                <c:pt idx="7704">
                  <c:v>10000540.79999426</c:v>
                </c:pt>
                <c:pt idx="7705">
                  <c:v>10000540.999994259</c:v>
                </c:pt>
                <c:pt idx="7706">
                  <c:v>10000541.199994259</c:v>
                </c:pt>
                <c:pt idx="7707">
                  <c:v>10000541.399994258</c:v>
                </c:pt>
                <c:pt idx="7708">
                  <c:v>10000541.599994257</c:v>
                </c:pt>
                <c:pt idx="7709">
                  <c:v>10000541.799994256</c:v>
                </c:pt>
                <c:pt idx="7710">
                  <c:v>10000541.999994256</c:v>
                </c:pt>
                <c:pt idx="7711">
                  <c:v>10000542.199994255</c:v>
                </c:pt>
                <c:pt idx="7712">
                  <c:v>10000542.399994254</c:v>
                </c:pt>
                <c:pt idx="7713">
                  <c:v>10000542.599994253</c:v>
                </c:pt>
                <c:pt idx="7714">
                  <c:v>10000542.799994253</c:v>
                </c:pt>
                <c:pt idx="7715">
                  <c:v>10000542.999994252</c:v>
                </c:pt>
                <c:pt idx="7716">
                  <c:v>10000543.199994251</c:v>
                </c:pt>
                <c:pt idx="7717">
                  <c:v>10000543.39999425</c:v>
                </c:pt>
                <c:pt idx="7718">
                  <c:v>10000543.59999425</c:v>
                </c:pt>
                <c:pt idx="7719">
                  <c:v>10000543.799994249</c:v>
                </c:pt>
                <c:pt idx="7720">
                  <c:v>10000543.999994248</c:v>
                </c:pt>
                <c:pt idx="7721">
                  <c:v>10000544.199994247</c:v>
                </c:pt>
                <c:pt idx="7722">
                  <c:v>10000544.399994247</c:v>
                </c:pt>
                <c:pt idx="7723">
                  <c:v>10000544.599994246</c:v>
                </c:pt>
                <c:pt idx="7724">
                  <c:v>10000544.799994245</c:v>
                </c:pt>
                <c:pt idx="7725">
                  <c:v>10000544.999994244</c:v>
                </c:pt>
                <c:pt idx="7726">
                  <c:v>10000545.199994244</c:v>
                </c:pt>
                <c:pt idx="7727">
                  <c:v>10000545.399994243</c:v>
                </c:pt>
                <c:pt idx="7728">
                  <c:v>10000545.599994242</c:v>
                </c:pt>
                <c:pt idx="7729">
                  <c:v>10000545.799994241</c:v>
                </c:pt>
                <c:pt idx="7730">
                  <c:v>10000545.999994241</c:v>
                </c:pt>
                <c:pt idx="7731">
                  <c:v>10000546.19999424</c:v>
                </c:pt>
                <c:pt idx="7732">
                  <c:v>10000546.399994239</c:v>
                </c:pt>
                <c:pt idx="7733">
                  <c:v>10000546.599994238</c:v>
                </c:pt>
                <c:pt idx="7734">
                  <c:v>10000546.799994238</c:v>
                </c:pt>
                <c:pt idx="7735">
                  <c:v>10000546.999994237</c:v>
                </c:pt>
                <c:pt idx="7736">
                  <c:v>10000547.199994236</c:v>
                </c:pt>
                <c:pt idx="7737">
                  <c:v>10000547.399994235</c:v>
                </c:pt>
                <c:pt idx="7738">
                  <c:v>10000547.599994235</c:v>
                </c:pt>
                <c:pt idx="7739">
                  <c:v>10000547.799994234</c:v>
                </c:pt>
                <c:pt idx="7740">
                  <c:v>10000547.999994233</c:v>
                </c:pt>
                <c:pt idx="7741">
                  <c:v>10000548.199994233</c:v>
                </c:pt>
                <c:pt idx="7742">
                  <c:v>10000548.399994232</c:v>
                </c:pt>
                <c:pt idx="7743">
                  <c:v>10000548.599994231</c:v>
                </c:pt>
                <c:pt idx="7744">
                  <c:v>10000548.79999423</c:v>
                </c:pt>
                <c:pt idx="7745">
                  <c:v>10000548.99999423</c:v>
                </c:pt>
                <c:pt idx="7746">
                  <c:v>10000549.199994229</c:v>
                </c:pt>
                <c:pt idx="7747">
                  <c:v>10000549.399994228</c:v>
                </c:pt>
                <c:pt idx="7748">
                  <c:v>10000549.599994227</c:v>
                </c:pt>
                <c:pt idx="7749">
                  <c:v>10000549.799994227</c:v>
                </c:pt>
                <c:pt idx="7750">
                  <c:v>10000549.999994226</c:v>
                </c:pt>
                <c:pt idx="7751">
                  <c:v>10000550.199994225</c:v>
                </c:pt>
                <c:pt idx="7752">
                  <c:v>10000550.399994224</c:v>
                </c:pt>
                <c:pt idx="7753">
                  <c:v>10000550.599994224</c:v>
                </c:pt>
                <c:pt idx="7754">
                  <c:v>10000550.799994223</c:v>
                </c:pt>
                <c:pt idx="7755">
                  <c:v>10000550.999994222</c:v>
                </c:pt>
                <c:pt idx="7756">
                  <c:v>10000551.199994221</c:v>
                </c:pt>
                <c:pt idx="7757">
                  <c:v>10000551.399994221</c:v>
                </c:pt>
                <c:pt idx="7758">
                  <c:v>10000551.59999422</c:v>
                </c:pt>
                <c:pt idx="7759">
                  <c:v>10000551.799994219</c:v>
                </c:pt>
                <c:pt idx="7760">
                  <c:v>10000551.999994218</c:v>
                </c:pt>
                <c:pt idx="7761">
                  <c:v>10000552.199994218</c:v>
                </c:pt>
                <c:pt idx="7762">
                  <c:v>10000552.399994217</c:v>
                </c:pt>
                <c:pt idx="7763">
                  <c:v>10000552.599994216</c:v>
                </c:pt>
                <c:pt idx="7764">
                  <c:v>10000552.799994215</c:v>
                </c:pt>
                <c:pt idx="7765">
                  <c:v>10000552.999994215</c:v>
                </c:pt>
                <c:pt idx="7766">
                  <c:v>10000553.199994214</c:v>
                </c:pt>
                <c:pt idx="7767">
                  <c:v>10000553.399994213</c:v>
                </c:pt>
                <c:pt idx="7768">
                  <c:v>10000553.599994212</c:v>
                </c:pt>
                <c:pt idx="7769">
                  <c:v>10000553.799994212</c:v>
                </c:pt>
                <c:pt idx="7770">
                  <c:v>10000553.999994211</c:v>
                </c:pt>
                <c:pt idx="7771">
                  <c:v>10000554.19999421</c:v>
                </c:pt>
                <c:pt idx="7772">
                  <c:v>10000554.399994209</c:v>
                </c:pt>
                <c:pt idx="7773">
                  <c:v>10000554.599994209</c:v>
                </c:pt>
                <c:pt idx="7774">
                  <c:v>10000554.799994208</c:v>
                </c:pt>
                <c:pt idx="7775">
                  <c:v>10000554.999994207</c:v>
                </c:pt>
                <c:pt idx="7776">
                  <c:v>10000555.199994206</c:v>
                </c:pt>
                <c:pt idx="7777">
                  <c:v>10000555.399994206</c:v>
                </c:pt>
                <c:pt idx="7778">
                  <c:v>10000555.599994205</c:v>
                </c:pt>
                <c:pt idx="7779">
                  <c:v>10000555.799994204</c:v>
                </c:pt>
                <c:pt idx="7780">
                  <c:v>10000555.999994203</c:v>
                </c:pt>
                <c:pt idx="7781">
                  <c:v>10000556.199994203</c:v>
                </c:pt>
                <c:pt idx="7782">
                  <c:v>10000556.399994202</c:v>
                </c:pt>
                <c:pt idx="7783">
                  <c:v>10000556.599994201</c:v>
                </c:pt>
                <c:pt idx="7784">
                  <c:v>10000556.7999942</c:v>
                </c:pt>
                <c:pt idx="7785">
                  <c:v>10000556.9999942</c:v>
                </c:pt>
                <c:pt idx="7786">
                  <c:v>10000557.199994199</c:v>
                </c:pt>
                <c:pt idx="7787">
                  <c:v>10000557.399994198</c:v>
                </c:pt>
                <c:pt idx="7788">
                  <c:v>10000557.599994197</c:v>
                </c:pt>
                <c:pt idx="7789">
                  <c:v>10000557.799994197</c:v>
                </c:pt>
                <c:pt idx="7790">
                  <c:v>10000557.999994196</c:v>
                </c:pt>
                <c:pt idx="7791">
                  <c:v>10000558.199994195</c:v>
                </c:pt>
                <c:pt idx="7792">
                  <c:v>10000558.399994195</c:v>
                </c:pt>
                <c:pt idx="7793">
                  <c:v>10000558.599994194</c:v>
                </c:pt>
                <c:pt idx="7794">
                  <c:v>10000558.799994193</c:v>
                </c:pt>
                <c:pt idx="7795">
                  <c:v>10000558.999994192</c:v>
                </c:pt>
                <c:pt idx="7796">
                  <c:v>10000559.199994192</c:v>
                </c:pt>
                <c:pt idx="7797">
                  <c:v>10000559.399994191</c:v>
                </c:pt>
                <c:pt idx="7798">
                  <c:v>10000559.59999419</c:v>
                </c:pt>
                <c:pt idx="7799">
                  <c:v>10000559.799994189</c:v>
                </c:pt>
                <c:pt idx="7800">
                  <c:v>10000559.999994189</c:v>
                </c:pt>
                <c:pt idx="7801">
                  <c:v>10000560.199994188</c:v>
                </c:pt>
                <c:pt idx="7802">
                  <c:v>10000560.399994187</c:v>
                </c:pt>
                <c:pt idx="7803">
                  <c:v>10000560.599994186</c:v>
                </c:pt>
                <c:pt idx="7804">
                  <c:v>10000560.799994186</c:v>
                </c:pt>
                <c:pt idx="7805">
                  <c:v>10000560.999994185</c:v>
                </c:pt>
                <c:pt idx="7806">
                  <c:v>10000561.199994184</c:v>
                </c:pt>
                <c:pt idx="7807">
                  <c:v>10000561.399994183</c:v>
                </c:pt>
                <c:pt idx="7808">
                  <c:v>10000561.599994183</c:v>
                </c:pt>
                <c:pt idx="7809">
                  <c:v>10000561.799994182</c:v>
                </c:pt>
                <c:pt idx="7810">
                  <c:v>10000561.999994181</c:v>
                </c:pt>
                <c:pt idx="7811">
                  <c:v>10000562.19999418</c:v>
                </c:pt>
                <c:pt idx="7812">
                  <c:v>10000562.39999418</c:v>
                </c:pt>
                <c:pt idx="7813">
                  <c:v>10000562.599994179</c:v>
                </c:pt>
                <c:pt idx="7814">
                  <c:v>10000562.799994178</c:v>
                </c:pt>
                <c:pt idx="7815">
                  <c:v>10000562.999994177</c:v>
                </c:pt>
                <c:pt idx="7816">
                  <c:v>10000563.199994177</c:v>
                </c:pt>
                <c:pt idx="7817">
                  <c:v>10000563.399994176</c:v>
                </c:pt>
                <c:pt idx="7818">
                  <c:v>10000563.599994175</c:v>
                </c:pt>
                <c:pt idx="7819">
                  <c:v>10000563.799994174</c:v>
                </c:pt>
                <c:pt idx="7820">
                  <c:v>10000563.999994174</c:v>
                </c:pt>
                <c:pt idx="7821">
                  <c:v>10000564.199994173</c:v>
                </c:pt>
                <c:pt idx="7822">
                  <c:v>10000564.399994172</c:v>
                </c:pt>
                <c:pt idx="7823">
                  <c:v>10000564.599994171</c:v>
                </c:pt>
                <c:pt idx="7824">
                  <c:v>10000564.799994171</c:v>
                </c:pt>
                <c:pt idx="7825">
                  <c:v>10000564.99999417</c:v>
                </c:pt>
                <c:pt idx="7826">
                  <c:v>10000565.199994169</c:v>
                </c:pt>
                <c:pt idx="7827">
                  <c:v>10000565.399994168</c:v>
                </c:pt>
                <c:pt idx="7828">
                  <c:v>10000565.599994168</c:v>
                </c:pt>
                <c:pt idx="7829">
                  <c:v>10000565.799994167</c:v>
                </c:pt>
                <c:pt idx="7830">
                  <c:v>10000565.999994166</c:v>
                </c:pt>
                <c:pt idx="7831">
                  <c:v>10000566.199994165</c:v>
                </c:pt>
                <c:pt idx="7832">
                  <c:v>10000566.399994165</c:v>
                </c:pt>
                <c:pt idx="7833">
                  <c:v>10000566.599994164</c:v>
                </c:pt>
                <c:pt idx="7834">
                  <c:v>10000566.799994163</c:v>
                </c:pt>
                <c:pt idx="7835">
                  <c:v>10000566.999994162</c:v>
                </c:pt>
                <c:pt idx="7836">
                  <c:v>10000567.199994162</c:v>
                </c:pt>
                <c:pt idx="7837">
                  <c:v>10000567.399994161</c:v>
                </c:pt>
                <c:pt idx="7838">
                  <c:v>10000567.59999416</c:v>
                </c:pt>
                <c:pt idx="7839">
                  <c:v>10000567.799994159</c:v>
                </c:pt>
                <c:pt idx="7840">
                  <c:v>10000567.999994159</c:v>
                </c:pt>
                <c:pt idx="7841">
                  <c:v>10000568.199994158</c:v>
                </c:pt>
                <c:pt idx="7842">
                  <c:v>10000568.399994157</c:v>
                </c:pt>
                <c:pt idx="7843">
                  <c:v>10000568.599994157</c:v>
                </c:pt>
                <c:pt idx="7844">
                  <c:v>10000568.799994156</c:v>
                </c:pt>
                <c:pt idx="7845">
                  <c:v>10000568.999994155</c:v>
                </c:pt>
                <c:pt idx="7846">
                  <c:v>10000569.199994154</c:v>
                </c:pt>
                <c:pt idx="7847">
                  <c:v>10000569.399994154</c:v>
                </c:pt>
                <c:pt idx="7848">
                  <c:v>10000569.599994153</c:v>
                </c:pt>
                <c:pt idx="7849">
                  <c:v>10000569.799994152</c:v>
                </c:pt>
                <c:pt idx="7850">
                  <c:v>10000569.999994151</c:v>
                </c:pt>
                <c:pt idx="7851">
                  <c:v>10000570.199994151</c:v>
                </c:pt>
                <c:pt idx="7852">
                  <c:v>10000570.39999415</c:v>
                </c:pt>
                <c:pt idx="7853">
                  <c:v>10000570.599994149</c:v>
                </c:pt>
                <c:pt idx="7854">
                  <c:v>10000570.799994148</c:v>
                </c:pt>
                <c:pt idx="7855">
                  <c:v>10000570.999994148</c:v>
                </c:pt>
                <c:pt idx="7856">
                  <c:v>10000571.199994147</c:v>
                </c:pt>
                <c:pt idx="7857">
                  <c:v>10000571.399994146</c:v>
                </c:pt>
                <c:pt idx="7858">
                  <c:v>10000571.599994145</c:v>
                </c:pt>
                <c:pt idx="7859">
                  <c:v>10000571.799994145</c:v>
                </c:pt>
                <c:pt idx="7860">
                  <c:v>10000571.999994144</c:v>
                </c:pt>
                <c:pt idx="7861">
                  <c:v>10000572.199994143</c:v>
                </c:pt>
                <c:pt idx="7862">
                  <c:v>10000572.399994142</c:v>
                </c:pt>
                <c:pt idx="7863">
                  <c:v>10000572.599994142</c:v>
                </c:pt>
                <c:pt idx="7864">
                  <c:v>10000572.799994141</c:v>
                </c:pt>
                <c:pt idx="7865">
                  <c:v>10000572.99999414</c:v>
                </c:pt>
                <c:pt idx="7866">
                  <c:v>10000573.199994139</c:v>
                </c:pt>
                <c:pt idx="7867">
                  <c:v>10000573.399994139</c:v>
                </c:pt>
                <c:pt idx="7868">
                  <c:v>10000573.599994138</c:v>
                </c:pt>
                <c:pt idx="7869">
                  <c:v>10000573.799994137</c:v>
                </c:pt>
                <c:pt idx="7870">
                  <c:v>10000573.999994136</c:v>
                </c:pt>
                <c:pt idx="7871">
                  <c:v>10000574.199994136</c:v>
                </c:pt>
                <c:pt idx="7872">
                  <c:v>10000574.399994135</c:v>
                </c:pt>
                <c:pt idx="7873">
                  <c:v>10000574.599994134</c:v>
                </c:pt>
                <c:pt idx="7874">
                  <c:v>10000574.799994133</c:v>
                </c:pt>
                <c:pt idx="7875">
                  <c:v>10000574.999994133</c:v>
                </c:pt>
                <c:pt idx="7876">
                  <c:v>10000575.199994132</c:v>
                </c:pt>
                <c:pt idx="7877">
                  <c:v>10000575.399994131</c:v>
                </c:pt>
                <c:pt idx="7878">
                  <c:v>10000575.59999413</c:v>
                </c:pt>
                <c:pt idx="7879">
                  <c:v>10000575.79999413</c:v>
                </c:pt>
                <c:pt idx="7880">
                  <c:v>10000575.999994129</c:v>
                </c:pt>
                <c:pt idx="7881">
                  <c:v>10000576.199994128</c:v>
                </c:pt>
                <c:pt idx="7882">
                  <c:v>10000576.399994127</c:v>
                </c:pt>
                <c:pt idx="7883">
                  <c:v>10000576.599994127</c:v>
                </c:pt>
                <c:pt idx="7884">
                  <c:v>10000576.799994126</c:v>
                </c:pt>
                <c:pt idx="7885">
                  <c:v>10000576.999994125</c:v>
                </c:pt>
                <c:pt idx="7886">
                  <c:v>10000577.199994124</c:v>
                </c:pt>
                <c:pt idx="7887">
                  <c:v>10000577.399994124</c:v>
                </c:pt>
                <c:pt idx="7888">
                  <c:v>10000577.599994123</c:v>
                </c:pt>
                <c:pt idx="7889">
                  <c:v>10000577.799994122</c:v>
                </c:pt>
                <c:pt idx="7890">
                  <c:v>10000577.999994121</c:v>
                </c:pt>
                <c:pt idx="7891">
                  <c:v>10000578.199994121</c:v>
                </c:pt>
                <c:pt idx="7892">
                  <c:v>10000578.39999412</c:v>
                </c:pt>
                <c:pt idx="7893">
                  <c:v>10000578.599994119</c:v>
                </c:pt>
                <c:pt idx="7894">
                  <c:v>10000578.799994119</c:v>
                </c:pt>
                <c:pt idx="7895">
                  <c:v>10000578.999994118</c:v>
                </c:pt>
                <c:pt idx="7896">
                  <c:v>10000579.199994117</c:v>
                </c:pt>
                <c:pt idx="7897">
                  <c:v>10000579.399994116</c:v>
                </c:pt>
                <c:pt idx="7898">
                  <c:v>10000579.599994116</c:v>
                </c:pt>
                <c:pt idx="7899">
                  <c:v>10000579.799994115</c:v>
                </c:pt>
                <c:pt idx="7900">
                  <c:v>10000579.999994114</c:v>
                </c:pt>
                <c:pt idx="7901">
                  <c:v>10000580.199994113</c:v>
                </c:pt>
                <c:pt idx="7902">
                  <c:v>10000580.399994113</c:v>
                </c:pt>
                <c:pt idx="7903">
                  <c:v>10000580.599994112</c:v>
                </c:pt>
                <c:pt idx="7904">
                  <c:v>10000580.799994111</c:v>
                </c:pt>
                <c:pt idx="7905">
                  <c:v>10000580.99999411</c:v>
                </c:pt>
                <c:pt idx="7906">
                  <c:v>10000581.19999411</c:v>
                </c:pt>
                <c:pt idx="7907">
                  <c:v>10000581.399994109</c:v>
                </c:pt>
                <c:pt idx="7908">
                  <c:v>10000581.599994108</c:v>
                </c:pt>
                <c:pt idx="7909">
                  <c:v>10000581.799994107</c:v>
                </c:pt>
                <c:pt idx="7910">
                  <c:v>10000581.999994107</c:v>
                </c:pt>
                <c:pt idx="7911">
                  <c:v>10000582.199994106</c:v>
                </c:pt>
                <c:pt idx="7912">
                  <c:v>10000582.399994105</c:v>
                </c:pt>
                <c:pt idx="7913">
                  <c:v>10000582.599994104</c:v>
                </c:pt>
                <c:pt idx="7914">
                  <c:v>10000582.799994104</c:v>
                </c:pt>
                <c:pt idx="7915">
                  <c:v>10000582.999994103</c:v>
                </c:pt>
                <c:pt idx="7916">
                  <c:v>10000583.199994102</c:v>
                </c:pt>
                <c:pt idx="7917">
                  <c:v>10000583.399994101</c:v>
                </c:pt>
                <c:pt idx="7918">
                  <c:v>10000583.599994101</c:v>
                </c:pt>
                <c:pt idx="7919">
                  <c:v>10000583.7999941</c:v>
                </c:pt>
                <c:pt idx="7920">
                  <c:v>10000583.999994099</c:v>
                </c:pt>
                <c:pt idx="7921">
                  <c:v>10000584.199994098</c:v>
                </c:pt>
                <c:pt idx="7922">
                  <c:v>10000584.399994098</c:v>
                </c:pt>
                <c:pt idx="7923">
                  <c:v>10000584.599994097</c:v>
                </c:pt>
                <c:pt idx="7924">
                  <c:v>10000584.799994096</c:v>
                </c:pt>
                <c:pt idx="7925">
                  <c:v>10000584.999994095</c:v>
                </c:pt>
                <c:pt idx="7926">
                  <c:v>10000585.199994095</c:v>
                </c:pt>
                <c:pt idx="7927">
                  <c:v>10000585.399994094</c:v>
                </c:pt>
                <c:pt idx="7928">
                  <c:v>10000585.599994093</c:v>
                </c:pt>
                <c:pt idx="7929">
                  <c:v>10000585.799994092</c:v>
                </c:pt>
                <c:pt idx="7930">
                  <c:v>10000585.999994092</c:v>
                </c:pt>
                <c:pt idx="7931">
                  <c:v>10000586.199994091</c:v>
                </c:pt>
                <c:pt idx="7932">
                  <c:v>10000586.39999409</c:v>
                </c:pt>
                <c:pt idx="7933">
                  <c:v>10000586.599994089</c:v>
                </c:pt>
                <c:pt idx="7934">
                  <c:v>10000586.799994089</c:v>
                </c:pt>
                <c:pt idx="7935">
                  <c:v>10000586.999994088</c:v>
                </c:pt>
                <c:pt idx="7936">
                  <c:v>10000587.199994087</c:v>
                </c:pt>
                <c:pt idx="7937">
                  <c:v>10000587.399994086</c:v>
                </c:pt>
                <c:pt idx="7938">
                  <c:v>10000587.599994086</c:v>
                </c:pt>
                <c:pt idx="7939">
                  <c:v>10000587.799994085</c:v>
                </c:pt>
                <c:pt idx="7940">
                  <c:v>10000587.999994084</c:v>
                </c:pt>
                <c:pt idx="7941">
                  <c:v>10000588.199994083</c:v>
                </c:pt>
                <c:pt idx="7942">
                  <c:v>10000588.399994083</c:v>
                </c:pt>
                <c:pt idx="7943">
                  <c:v>10000588.599994082</c:v>
                </c:pt>
                <c:pt idx="7944">
                  <c:v>10000588.799994081</c:v>
                </c:pt>
                <c:pt idx="7945">
                  <c:v>10000588.999994081</c:v>
                </c:pt>
                <c:pt idx="7946">
                  <c:v>10000589.19999408</c:v>
                </c:pt>
                <c:pt idx="7947">
                  <c:v>10000589.399994079</c:v>
                </c:pt>
                <c:pt idx="7948">
                  <c:v>10000589.599994078</c:v>
                </c:pt>
                <c:pt idx="7949">
                  <c:v>10000589.799994078</c:v>
                </c:pt>
                <c:pt idx="7950">
                  <c:v>10000589.999994077</c:v>
                </c:pt>
                <c:pt idx="7951">
                  <c:v>10000590.199994076</c:v>
                </c:pt>
                <c:pt idx="7952">
                  <c:v>10000590.399994075</c:v>
                </c:pt>
                <c:pt idx="7953">
                  <c:v>10000590.599994075</c:v>
                </c:pt>
                <c:pt idx="7954">
                  <c:v>10000590.799994074</c:v>
                </c:pt>
                <c:pt idx="7955">
                  <c:v>10000590.999994073</c:v>
                </c:pt>
                <c:pt idx="7956">
                  <c:v>10000591.199994072</c:v>
                </c:pt>
                <c:pt idx="7957">
                  <c:v>10000591.399994072</c:v>
                </c:pt>
                <c:pt idx="7958">
                  <c:v>10000591.599994071</c:v>
                </c:pt>
                <c:pt idx="7959">
                  <c:v>10000591.79999407</c:v>
                </c:pt>
                <c:pt idx="7960">
                  <c:v>10000591.999994069</c:v>
                </c:pt>
                <c:pt idx="7961">
                  <c:v>10000592.199994069</c:v>
                </c:pt>
                <c:pt idx="7962">
                  <c:v>10000592.399994068</c:v>
                </c:pt>
                <c:pt idx="7963">
                  <c:v>10000592.599994067</c:v>
                </c:pt>
                <c:pt idx="7964">
                  <c:v>10000592.799994066</c:v>
                </c:pt>
                <c:pt idx="7965">
                  <c:v>10000592.999994066</c:v>
                </c:pt>
                <c:pt idx="7966">
                  <c:v>10000593.199994065</c:v>
                </c:pt>
                <c:pt idx="7967">
                  <c:v>10000593.399994064</c:v>
                </c:pt>
                <c:pt idx="7968">
                  <c:v>10000593.599994063</c:v>
                </c:pt>
                <c:pt idx="7969">
                  <c:v>10000593.799994063</c:v>
                </c:pt>
                <c:pt idx="7970">
                  <c:v>10000593.999994062</c:v>
                </c:pt>
                <c:pt idx="7971">
                  <c:v>10000594.199994061</c:v>
                </c:pt>
                <c:pt idx="7972">
                  <c:v>10000594.39999406</c:v>
                </c:pt>
                <c:pt idx="7973">
                  <c:v>10000594.59999406</c:v>
                </c:pt>
                <c:pt idx="7974">
                  <c:v>10000594.799994059</c:v>
                </c:pt>
                <c:pt idx="7975">
                  <c:v>10000594.999994058</c:v>
                </c:pt>
                <c:pt idx="7976">
                  <c:v>10000595.199994057</c:v>
                </c:pt>
                <c:pt idx="7977">
                  <c:v>10000595.399994057</c:v>
                </c:pt>
                <c:pt idx="7978">
                  <c:v>10000595.599994056</c:v>
                </c:pt>
                <c:pt idx="7979">
                  <c:v>10000595.799994055</c:v>
                </c:pt>
                <c:pt idx="7980">
                  <c:v>10000595.999994054</c:v>
                </c:pt>
                <c:pt idx="7981">
                  <c:v>10000596.199994054</c:v>
                </c:pt>
                <c:pt idx="7982">
                  <c:v>10000596.399994053</c:v>
                </c:pt>
                <c:pt idx="7983">
                  <c:v>10000596.599994052</c:v>
                </c:pt>
                <c:pt idx="7984">
                  <c:v>10000596.799994051</c:v>
                </c:pt>
                <c:pt idx="7985">
                  <c:v>10000596.999994051</c:v>
                </c:pt>
                <c:pt idx="7986">
                  <c:v>10000597.19999405</c:v>
                </c:pt>
                <c:pt idx="7987">
                  <c:v>10000597.399994049</c:v>
                </c:pt>
                <c:pt idx="7988">
                  <c:v>10000597.599994048</c:v>
                </c:pt>
                <c:pt idx="7989">
                  <c:v>10000597.799994048</c:v>
                </c:pt>
                <c:pt idx="7990">
                  <c:v>10000597.999994047</c:v>
                </c:pt>
                <c:pt idx="7991">
                  <c:v>10000598.199994046</c:v>
                </c:pt>
                <c:pt idx="7992">
                  <c:v>10000598.399994045</c:v>
                </c:pt>
                <c:pt idx="7993">
                  <c:v>10000598.599994045</c:v>
                </c:pt>
                <c:pt idx="7994">
                  <c:v>10000598.799994044</c:v>
                </c:pt>
                <c:pt idx="7995">
                  <c:v>10000598.999994043</c:v>
                </c:pt>
                <c:pt idx="7996">
                  <c:v>10000599.199994043</c:v>
                </c:pt>
                <c:pt idx="7997">
                  <c:v>10000599.399994042</c:v>
                </c:pt>
                <c:pt idx="7998">
                  <c:v>10000599.599994041</c:v>
                </c:pt>
                <c:pt idx="7999">
                  <c:v>10000599.79999404</c:v>
                </c:pt>
                <c:pt idx="8000">
                  <c:v>10000599.99999404</c:v>
                </c:pt>
                <c:pt idx="8001">
                  <c:v>10000600.199994039</c:v>
                </c:pt>
                <c:pt idx="8002">
                  <c:v>10000600.399994038</c:v>
                </c:pt>
                <c:pt idx="8003">
                  <c:v>10000600.599994037</c:v>
                </c:pt>
                <c:pt idx="8004">
                  <c:v>10000600.799994037</c:v>
                </c:pt>
                <c:pt idx="8005">
                  <c:v>10000600.999994036</c:v>
                </c:pt>
                <c:pt idx="8006">
                  <c:v>10000601.199994035</c:v>
                </c:pt>
                <c:pt idx="8007">
                  <c:v>10000601.399994034</c:v>
                </c:pt>
                <c:pt idx="8008">
                  <c:v>10000601.599994034</c:v>
                </c:pt>
                <c:pt idx="8009">
                  <c:v>10000601.799994033</c:v>
                </c:pt>
                <c:pt idx="8010">
                  <c:v>10000601.999994032</c:v>
                </c:pt>
                <c:pt idx="8011">
                  <c:v>10000602.199994031</c:v>
                </c:pt>
                <c:pt idx="8012">
                  <c:v>10000602.399994031</c:v>
                </c:pt>
                <c:pt idx="8013">
                  <c:v>10000602.59999403</c:v>
                </c:pt>
                <c:pt idx="8014">
                  <c:v>10000602.799994029</c:v>
                </c:pt>
                <c:pt idx="8015">
                  <c:v>10000602.999994028</c:v>
                </c:pt>
                <c:pt idx="8016">
                  <c:v>10000603.199994028</c:v>
                </c:pt>
                <c:pt idx="8017">
                  <c:v>10000603.399994027</c:v>
                </c:pt>
                <c:pt idx="8018">
                  <c:v>10000603.599994026</c:v>
                </c:pt>
                <c:pt idx="8019">
                  <c:v>10000603.799994025</c:v>
                </c:pt>
                <c:pt idx="8020">
                  <c:v>10000603.999994025</c:v>
                </c:pt>
                <c:pt idx="8021">
                  <c:v>10000604.199994024</c:v>
                </c:pt>
                <c:pt idx="8022">
                  <c:v>10000604.399994023</c:v>
                </c:pt>
                <c:pt idx="8023">
                  <c:v>10000604.599994022</c:v>
                </c:pt>
                <c:pt idx="8024">
                  <c:v>10000604.799994022</c:v>
                </c:pt>
                <c:pt idx="8025">
                  <c:v>10000604.999994021</c:v>
                </c:pt>
                <c:pt idx="8026">
                  <c:v>10000605.19999402</c:v>
                </c:pt>
                <c:pt idx="8027">
                  <c:v>10000605.399994019</c:v>
                </c:pt>
                <c:pt idx="8028">
                  <c:v>10000605.599994019</c:v>
                </c:pt>
                <c:pt idx="8029">
                  <c:v>10000605.799994018</c:v>
                </c:pt>
                <c:pt idx="8030">
                  <c:v>10000605.999994017</c:v>
                </c:pt>
                <c:pt idx="8031">
                  <c:v>10000606.199994016</c:v>
                </c:pt>
                <c:pt idx="8032">
                  <c:v>10000606.399994016</c:v>
                </c:pt>
                <c:pt idx="8033">
                  <c:v>10000606.599994015</c:v>
                </c:pt>
                <c:pt idx="8034">
                  <c:v>10000606.799994014</c:v>
                </c:pt>
                <c:pt idx="8035">
                  <c:v>10000606.999994013</c:v>
                </c:pt>
                <c:pt idx="8036">
                  <c:v>10000607.199994013</c:v>
                </c:pt>
                <c:pt idx="8037">
                  <c:v>10000607.399994012</c:v>
                </c:pt>
                <c:pt idx="8038">
                  <c:v>10000607.599994011</c:v>
                </c:pt>
                <c:pt idx="8039">
                  <c:v>10000607.79999401</c:v>
                </c:pt>
                <c:pt idx="8040">
                  <c:v>10000607.99999401</c:v>
                </c:pt>
                <c:pt idx="8041">
                  <c:v>10000608.199994009</c:v>
                </c:pt>
                <c:pt idx="8042">
                  <c:v>10000608.399994008</c:v>
                </c:pt>
                <c:pt idx="8043">
                  <c:v>10000608.599994007</c:v>
                </c:pt>
                <c:pt idx="8044">
                  <c:v>10000608.799994007</c:v>
                </c:pt>
                <c:pt idx="8045">
                  <c:v>10000608.999994006</c:v>
                </c:pt>
                <c:pt idx="8046">
                  <c:v>10000609.199994005</c:v>
                </c:pt>
                <c:pt idx="8047">
                  <c:v>10000609.399994005</c:v>
                </c:pt>
                <c:pt idx="8048">
                  <c:v>10000609.599994004</c:v>
                </c:pt>
                <c:pt idx="8049">
                  <c:v>10000609.799994003</c:v>
                </c:pt>
                <c:pt idx="8050">
                  <c:v>10000609.999994002</c:v>
                </c:pt>
                <c:pt idx="8051">
                  <c:v>10000610.199994002</c:v>
                </c:pt>
                <c:pt idx="8052">
                  <c:v>10000610.399994001</c:v>
                </c:pt>
                <c:pt idx="8053">
                  <c:v>10000610.599994</c:v>
                </c:pt>
                <c:pt idx="8054">
                  <c:v>10000610.799993999</c:v>
                </c:pt>
                <c:pt idx="8055">
                  <c:v>10000610.999993999</c:v>
                </c:pt>
                <c:pt idx="8056">
                  <c:v>10000611.199993998</c:v>
                </c:pt>
                <c:pt idx="8057">
                  <c:v>10000611.399993997</c:v>
                </c:pt>
                <c:pt idx="8058">
                  <c:v>10000611.599993996</c:v>
                </c:pt>
                <c:pt idx="8059">
                  <c:v>10000611.799993996</c:v>
                </c:pt>
                <c:pt idx="8060">
                  <c:v>10000611.999993995</c:v>
                </c:pt>
                <c:pt idx="8061">
                  <c:v>10000612.199993994</c:v>
                </c:pt>
                <c:pt idx="8062">
                  <c:v>10000612.399993993</c:v>
                </c:pt>
                <c:pt idx="8063">
                  <c:v>10000612.599993993</c:v>
                </c:pt>
                <c:pt idx="8064">
                  <c:v>10000612.799993992</c:v>
                </c:pt>
                <c:pt idx="8065">
                  <c:v>10000612.999993991</c:v>
                </c:pt>
                <c:pt idx="8066">
                  <c:v>10000613.19999399</c:v>
                </c:pt>
                <c:pt idx="8067">
                  <c:v>10000613.39999399</c:v>
                </c:pt>
                <c:pt idx="8068">
                  <c:v>10000613.599993989</c:v>
                </c:pt>
                <c:pt idx="8069">
                  <c:v>10000613.799993988</c:v>
                </c:pt>
                <c:pt idx="8070">
                  <c:v>10000613.999993987</c:v>
                </c:pt>
                <c:pt idx="8071">
                  <c:v>10000614.199993987</c:v>
                </c:pt>
                <c:pt idx="8072">
                  <c:v>10000614.399993986</c:v>
                </c:pt>
                <c:pt idx="8073">
                  <c:v>10000614.599993985</c:v>
                </c:pt>
                <c:pt idx="8074">
                  <c:v>10000614.799993984</c:v>
                </c:pt>
                <c:pt idx="8075">
                  <c:v>10000614.999993984</c:v>
                </c:pt>
                <c:pt idx="8076">
                  <c:v>10000615.199993983</c:v>
                </c:pt>
                <c:pt idx="8077">
                  <c:v>10000615.399993982</c:v>
                </c:pt>
                <c:pt idx="8078">
                  <c:v>10000615.599993981</c:v>
                </c:pt>
                <c:pt idx="8079">
                  <c:v>10000615.799993981</c:v>
                </c:pt>
                <c:pt idx="8080">
                  <c:v>10000615.99999398</c:v>
                </c:pt>
                <c:pt idx="8081">
                  <c:v>10000616.199993979</c:v>
                </c:pt>
                <c:pt idx="8082">
                  <c:v>10000616.399993978</c:v>
                </c:pt>
                <c:pt idx="8083">
                  <c:v>10000616.599993978</c:v>
                </c:pt>
                <c:pt idx="8084">
                  <c:v>10000616.799993977</c:v>
                </c:pt>
                <c:pt idx="8085">
                  <c:v>10000616.999993976</c:v>
                </c:pt>
                <c:pt idx="8086">
                  <c:v>10000617.199993975</c:v>
                </c:pt>
                <c:pt idx="8087">
                  <c:v>10000617.399993975</c:v>
                </c:pt>
                <c:pt idx="8088">
                  <c:v>10000617.599993974</c:v>
                </c:pt>
                <c:pt idx="8089">
                  <c:v>10000617.799993973</c:v>
                </c:pt>
                <c:pt idx="8090">
                  <c:v>10000617.999993972</c:v>
                </c:pt>
                <c:pt idx="8091">
                  <c:v>10000618.199993972</c:v>
                </c:pt>
                <c:pt idx="8092">
                  <c:v>10000618.399993971</c:v>
                </c:pt>
                <c:pt idx="8093">
                  <c:v>10000618.59999397</c:v>
                </c:pt>
                <c:pt idx="8094">
                  <c:v>10000618.79999397</c:v>
                </c:pt>
                <c:pt idx="8095">
                  <c:v>10000618.999993969</c:v>
                </c:pt>
                <c:pt idx="8096">
                  <c:v>10000619.199993968</c:v>
                </c:pt>
                <c:pt idx="8097">
                  <c:v>10000619.399993967</c:v>
                </c:pt>
                <c:pt idx="8098">
                  <c:v>10000619.599993967</c:v>
                </c:pt>
                <c:pt idx="8099">
                  <c:v>10000619.799993966</c:v>
                </c:pt>
                <c:pt idx="8100">
                  <c:v>10000619.999993965</c:v>
                </c:pt>
                <c:pt idx="8101">
                  <c:v>10000620.199993964</c:v>
                </c:pt>
                <c:pt idx="8102">
                  <c:v>10000620.399993964</c:v>
                </c:pt>
                <c:pt idx="8103">
                  <c:v>10000620.599993963</c:v>
                </c:pt>
                <c:pt idx="8104">
                  <c:v>10000620.799993962</c:v>
                </c:pt>
                <c:pt idx="8105">
                  <c:v>10000620.999993961</c:v>
                </c:pt>
                <c:pt idx="8106">
                  <c:v>10000621.199993961</c:v>
                </c:pt>
                <c:pt idx="8107">
                  <c:v>10000621.39999396</c:v>
                </c:pt>
                <c:pt idx="8108">
                  <c:v>10000621.599993959</c:v>
                </c:pt>
                <c:pt idx="8109">
                  <c:v>10000621.799993958</c:v>
                </c:pt>
                <c:pt idx="8110">
                  <c:v>10000621.999993958</c:v>
                </c:pt>
                <c:pt idx="8111">
                  <c:v>10000622.199993957</c:v>
                </c:pt>
                <c:pt idx="8112">
                  <c:v>10000622.399993956</c:v>
                </c:pt>
                <c:pt idx="8113">
                  <c:v>10000622.599993955</c:v>
                </c:pt>
                <c:pt idx="8114">
                  <c:v>10000622.799993955</c:v>
                </c:pt>
                <c:pt idx="8115">
                  <c:v>10000622.999993954</c:v>
                </c:pt>
                <c:pt idx="8116">
                  <c:v>10000623.199993953</c:v>
                </c:pt>
                <c:pt idx="8117">
                  <c:v>10000623.399993952</c:v>
                </c:pt>
                <c:pt idx="8118">
                  <c:v>10000623.599993952</c:v>
                </c:pt>
                <c:pt idx="8119">
                  <c:v>10000623.799993951</c:v>
                </c:pt>
                <c:pt idx="8120">
                  <c:v>10000623.99999395</c:v>
                </c:pt>
                <c:pt idx="8121">
                  <c:v>10000624.199993949</c:v>
                </c:pt>
                <c:pt idx="8122">
                  <c:v>10000624.399993949</c:v>
                </c:pt>
                <c:pt idx="8123">
                  <c:v>10000624.599993948</c:v>
                </c:pt>
                <c:pt idx="8124">
                  <c:v>10000624.799993947</c:v>
                </c:pt>
                <c:pt idx="8125">
                  <c:v>10000624.999993946</c:v>
                </c:pt>
                <c:pt idx="8126">
                  <c:v>10000625.199993946</c:v>
                </c:pt>
                <c:pt idx="8127">
                  <c:v>10000625.399993945</c:v>
                </c:pt>
                <c:pt idx="8128">
                  <c:v>10000625.599993944</c:v>
                </c:pt>
                <c:pt idx="8129">
                  <c:v>10000625.799993943</c:v>
                </c:pt>
                <c:pt idx="8130">
                  <c:v>10000625.999993943</c:v>
                </c:pt>
                <c:pt idx="8131">
                  <c:v>10000626.199993942</c:v>
                </c:pt>
                <c:pt idx="8132">
                  <c:v>10000626.399993941</c:v>
                </c:pt>
                <c:pt idx="8133">
                  <c:v>10000626.59999394</c:v>
                </c:pt>
                <c:pt idx="8134">
                  <c:v>10000626.79999394</c:v>
                </c:pt>
                <c:pt idx="8135">
                  <c:v>10000626.999993939</c:v>
                </c:pt>
                <c:pt idx="8136">
                  <c:v>10000627.199993938</c:v>
                </c:pt>
                <c:pt idx="8137">
                  <c:v>10000627.399993937</c:v>
                </c:pt>
                <c:pt idx="8138">
                  <c:v>10000627.599993937</c:v>
                </c:pt>
                <c:pt idx="8139">
                  <c:v>10000627.799993936</c:v>
                </c:pt>
                <c:pt idx="8140">
                  <c:v>10000627.999993935</c:v>
                </c:pt>
                <c:pt idx="8141">
                  <c:v>10000628.199993934</c:v>
                </c:pt>
                <c:pt idx="8142">
                  <c:v>10000628.399993934</c:v>
                </c:pt>
                <c:pt idx="8143">
                  <c:v>10000628.599993933</c:v>
                </c:pt>
                <c:pt idx="8144">
                  <c:v>10000628.799993932</c:v>
                </c:pt>
                <c:pt idx="8145">
                  <c:v>10000628.999993932</c:v>
                </c:pt>
                <c:pt idx="8146">
                  <c:v>10000629.199993931</c:v>
                </c:pt>
                <c:pt idx="8147">
                  <c:v>10000629.39999393</c:v>
                </c:pt>
                <c:pt idx="8148">
                  <c:v>10000629.599993929</c:v>
                </c:pt>
                <c:pt idx="8149">
                  <c:v>10000629.799993929</c:v>
                </c:pt>
                <c:pt idx="8150">
                  <c:v>10000629.999993928</c:v>
                </c:pt>
                <c:pt idx="8151">
                  <c:v>10000630.199993927</c:v>
                </c:pt>
                <c:pt idx="8152">
                  <c:v>10000630.399993926</c:v>
                </c:pt>
                <c:pt idx="8153">
                  <c:v>10000630.599993926</c:v>
                </c:pt>
                <c:pt idx="8154">
                  <c:v>10000630.799993925</c:v>
                </c:pt>
                <c:pt idx="8155">
                  <c:v>10000630.999993924</c:v>
                </c:pt>
                <c:pt idx="8156">
                  <c:v>10000631.199993923</c:v>
                </c:pt>
                <c:pt idx="8157">
                  <c:v>10000631.399993923</c:v>
                </c:pt>
                <c:pt idx="8158">
                  <c:v>10000631.599993922</c:v>
                </c:pt>
                <c:pt idx="8159">
                  <c:v>10000631.799993921</c:v>
                </c:pt>
                <c:pt idx="8160">
                  <c:v>10000631.99999392</c:v>
                </c:pt>
                <c:pt idx="8161">
                  <c:v>10000632.19999392</c:v>
                </c:pt>
                <c:pt idx="8162">
                  <c:v>10000632.399993919</c:v>
                </c:pt>
                <c:pt idx="8163">
                  <c:v>10000632.599993918</c:v>
                </c:pt>
                <c:pt idx="8164">
                  <c:v>10000632.799993917</c:v>
                </c:pt>
                <c:pt idx="8165">
                  <c:v>10000632.999993917</c:v>
                </c:pt>
                <c:pt idx="8166">
                  <c:v>10000633.199993916</c:v>
                </c:pt>
                <c:pt idx="8167">
                  <c:v>10000633.399993915</c:v>
                </c:pt>
                <c:pt idx="8168">
                  <c:v>10000633.599993914</c:v>
                </c:pt>
                <c:pt idx="8169">
                  <c:v>10000633.799993914</c:v>
                </c:pt>
                <c:pt idx="8170">
                  <c:v>10000633.999993913</c:v>
                </c:pt>
                <c:pt idx="8171">
                  <c:v>10000634.199993912</c:v>
                </c:pt>
                <c:pt idx="8172">
                  <c:v>10000634.399993911</c:v>
                </c:pt>
                <c:pt idx="8173">
                  <c:v>10000634.599993911</c:v>
                </c:pt>
                <c:pt idx="8174">
                  <c:v>10000634.79999391</c:v>
                </c:pt>
                <c:pt idx="8175">
                  <c:v>10000634.999993909</c:v>
                </c:pt>
                <c:pt idx="8176">
                  <c:v>10000635.199993908</c:v>
                </c:pt>
                <c:pt idx="8177">
                  <c:v>10000635.399993908</c:v>
                </c:pt>
                <c:pt idx="8178">
                  <c:v>10000635.599993907</c:v>
                </c:pt>
                <c:pt idx="8179">
                  <c:v>10000635.799993906</c:v>
                </c:pt>
                <c:pt idx="8180">
                  <c:v>10000635.999993905</c:v>
                </c:pt>
                <c:pt idx="8181">
                  <c:v>10000636.199993905</c:v>
                </c:pt>
                <c:pt idx="8182">
                  <c:v>10000636.399993904</c:v>
                </c:pt>
                <c:pt idx="8183">
                  <c:v>10000636.599993903</c:v>
                </c:pt>
                <c:pt idx="8184">
                  <c:v>10000636.799993902</c:v>
                </c:pt>
                <c:pt idx="8185">
                  <c:v>10000636.999993902</c:v>
                </c:pt>
                <c:pt idx="8186">
                  <c:v>10000637.199993901</c:v>
                </c:pt>
                <c:pt idx="8187">
                  <c:v>10000637.3999939</c:v>
                </c:pt>
                <c:pt idx="8188">
                  <c:v>10000637.599993899</c:v>
                </c:pt>
                <c:pt idx="8189">
                  <c:v>10000637.799993899</c:v>
                </c:pt>
                <c:pt idx="8190">
                  <c:v>10000637.999993898</c:v>
                </c:pt>
                <c:pt idx="8191">
                  <c:v>10000638.199993897</c:v>
                </c:pt>
                <c:pt idx="8192">
                  <c:v>10000638.399993896</c:v>
                </c:pt>
                <c:pt idx="8193">
                  <c:v>10000638.599993896</c:v>
                </c:pt>
                <c:pt idx="8194">
                  <c:v>10000638.799993895</c:v>
                </c:pt>
                <c:pt idx="8195">
                  <c:v>10000638.999993894</c:v>
                </c:pt>
                <c:pt idx="8196">
                  <c:v>10000639.199993894</c:v>
                </c:pt>
                <c:pt idx="8197">
                  <c:v>10000639.399993893</c:v>
                </c:pt>
                <c:pt idx="8198">
                  <c:v>10000639.599993892</c:v>
                </c:pt>
                <c:pt idx="8199">
                  <c:v>10000639.799993891</c:v>
                </c:pt>
                <c:pt idx="8200">
                  <c:v>10000639.999993891</c:v>
                </c:pt>
                <c:pt idx="8201">
                  <c:v>10000640.19999389</c:v>
                </c:pt>
                <c:pt idx="8202">
                  <c:v>10000640.399993889</c:v>
                </c:pt>
                <c:pt idx="8203">
                  <c:v>10000640.599993888</c:v>
                </c:pt>
                <c:pt idx="8204">
                  <c:v>10000640.799993888</c:v>
                </c:pt>
                <c:pt idx="8205">
                  <c:v>10000640.999993887</c:v>
                </c:pt>
                <c:pt idx="8206">
                  <c:v>10000641.199993886</c:v>
                </c:pt>
                <c:pt idx="8207">
                  <c:v>10000641.399993885</c:v>
                </c:pt>
                <c:pt idx="8208">
                  <c:v>10000641.599993885</c:v>
                </c:pt>
                <c:pt idx="8209">
                  <c:v>10000641.799993884</c:v>
                </c:pt>
                <c:pt idx="8210">
                  <c:v>10000641.999993883</c:v>
                </c:pt>
                <c:pt idx="8211">
                  <c:v>10000642.199993882</c:v>
                </c:pt>
                <c:pt idx="8212">
                  <c:v>10000642.399993882</c:v>
                </c:pt>
                <c:pt idx="8213">
                  <c:v>10000642.599993881</c:v>
                </c:pt>
                <c:pt idx="8214">
                  <c:v>10000642.79999388</c:v>
                </c:pt>
                <c:pt idx="8215">
                  <c:v>10000642.999993879</c:v>
                </c:pt>
                <c:pt idx="8216">
                  <c:v>10000643.199993879</c:v>
                </c:pt>
                <c:pt idx="8217">
                  <c:v>10000643.399993878</c:v>
                </c:pt>
                <c:pt idx="8218">
                  <c:v>10000643.599993877</c:v>
                </c:pt>
                <c:pt idx="8219">
                  <c:v>10000643.799993876</c:v>
                </c:pt>
                <c:pt idx="8220">
                  <c:v>10000643.999993876</c:v>
                </c:pt>
                <c:pt idx="8221">
                  <c:v>10000644.199993875</c:v>
                </c:pt>
                <c:pt idx="8222">
                  <c:v>10000644.399993874</c:v>
                </c:pt>
                <c:pt idx="8223">
                  <c:v>10000644.599993873</c:v>
                </c:pt>
                <c:pt idx="8224">
                  <c:v>10000644.799993873</c:v>
                </c:pt>
                <c:pt idx="8225">
                  <c:v>10000644.999993872</c:v>
                </c:pt>
                <c:pt idx="8226">
                  <c:v>10000645.199993871</c:v>
                </c:pt>
                <c:pt idx="8227">
                  <c:v>10000645.39999387</c:v>
                </c:pt>
                <c:pt idx="8228">
                  <c:v>10000645.59999387</c:v>
                </c:pt>
                <c:pt idx="8229">
                  <c:v>10000645.799993869</c:v>
                </c:pt>
                <c:pt idx="8230">
                  <c:v>10000645.999993868</c:v>
                </c:pt>
                <c:pt idx="8231">
                  <c:v>10000646.199993867</c:v>
                </c:pt>
                <c:pt idx="8232">
                  <c:v>10000646.399993867</c:v>
                </c:pt>
                <c:pt idx="8233">
                  <c:v>10000646.599993866</c:v>
                </c:pt>
                <c:pt idx="8234">
                  <c:v>10000646.799993865</c:v>
                </c:pt>
                <c:pt idx="8235">
                  <c:v>10000646.999993864</c:v>
                </c:pt>
                <c:pt idx="8236">
                  <c:v>10000647.199993864</c:v>
                </c:pt>
                <c:pt idx="8237">
                  <c:v>10000647.399993863</c:v>
                </c:pt>
                <c:pt idx="8238">
                  <c:v>10000647.599993862</c:v>
                </c:pt>
                <c:pt idx="8239">
                  <c:v>10000647.799993861</c:v>
                </c:pt>
                <c:pt idx="8240">
                  <c:v>10000647.999993861</c:v>
                </c:pt>
                <c:pt idx="8241">
                  <c:v>10000648.19999386</c:v>
                </c:pt>
                <c:pt idx="8242">
                  <c:v>10000648.399993859</c:v>
                </c:pt>
                <c:pt idx="8243">
                  <c:v>10000648.599993858</c:v>
                </c:pt>
                <c:pt idx="8244">
                  <c:v>10000648.799993858</c:v>
                </c:pt>
                <c:pt idx="8245">
                  <c:v>10000648.999993857</c:v>
                </c:pt>
                <c:pt idx="8246">
                  <c:v>10000649.199993856</c:v>
                </c:pt>
                <c:pt idx="8247">
                  <c:v>10000649.399993856</c:v>
                </c:pt>
                <c:pt idx="8248">
                  <c:v>10000649.599993855</c:v>
                </c:pt>
                <c:pt idx="8249">
                  <c:v>10000649.799993854</c:v>
                </c:pt>
                <c:pt idx="8250">
                  <c:v>10000649.999993853</c:v>
                </c:pt>
                <c:pt idx="8251">
                  <c:v>10000650.199993853</c:v>
                </c:pt>
                <c:pt idx="8252">
                  <c:v>10000650.399993852</c:v>
                </c:pt>
                <c:pt idx="8253">
                  <c:v>10000650.599993851</c:v>
                </c:pt>
                <c:pt idx="8254">
                  <c:v>10000650.79999385</c:v>
                </c:pt>
                <c:pt idx="8255">
                  <c:v>10000650.99999385</c:v>
                </c:pt>
                <c:pt idx="8256">
                  <c:v>10000651.199993849</c:v>
                </c:pt>
                <c:pt idx="8257">
                  <c:v>10000651.399993848</c:v>
                </c:pt>
                <c:pt idx="8258">
                  <c:v>10000651.599993847</c:v>
                </c:pt>
                <c:pt idx="8259">
                  <c:v>10000651.799993847</c:v>
                </c:pt>
                <c:pt idx="8260">
                  <c:v>10000651.999993846</c:v>
                </c:pt>
                <c:pt idx="8261">
                  <c:v>10000652.199993845</c:v>
                </c:pt>
                <c:pt idx="8262">
                  <c:v>10000652.399993844</c:v>
                </c:pt>
                <c:pt idx="8263">
                  <c:v>10000652.599993844</c:v>
                </c:pt>
                <c:pt idx="8264">
                  <c:v>10000652.799993843</c:v>
                </c:pt>
                <c:pt idx="8265">
                  <c:v>10000652.999993842</c:v>
                </c:pt>
                <c:pt idx="8266">
                  <c:v>10000653.199993841</c:v>
                </c:pt>
                <c:pt idx="8267">
                  <c:v>10000653.399993841</c:v>
                </c:pt>
                <c:pt idx="8268">
                  <c:v>10000653.59999384</c:v>
                </c:pt>
                <c:pt idx="8269">
                  <c:v>10000653.799993839</c:v>
                </c:pt>
                <c:pt idx="8270">
                  <c:v>10000653.999993838</c:v>
                </c:pt>
                <c:pt idx="8271">
                  <c:v>10000654.199993838</c:v>
                </c:pt>
                <c:pt idx="8272">
                  <c:v>10000654.399993837</c:v>
                </c:pt>
                <c:pt idx="8273">
                  <c:v>10000654.599993836</c:v>
                </c:pt>
                <c:pt idx="8274">
                  <c:v>10000654.799993835</c:v>
                </c:pt>
                <c:pt idx="8275">
                  <c:v>10000654.999993835</c:v>
                </c:pt>
                <c:pt idx="8276">
                  <c:v>10000655.199993834</c:v>
                </c:pt>
                <c:pt idx="8277">
                  <c:v>10000655.399993833</c:v>
                </c:pt>
                <c:pt idx="8278">
                  <c:v>10000655.599993832</c:v>
                </c:pt>
                <c:pt idx="8279">
                  <c:v>10000655.799993832</c:v>
                </c:pt>
                <c:pt idx="8280">
                  <c:v>10000655.999993831</c:v>
                </c:pt>
                <c:pt idx="8281">
                  <c:v>10000656.19999383</c:v>
                </c:pt>
                <c:pt idx="8282">
                  <c:v>10000656.399993829</c:v>
                </c:pt>
                <c:pt idx="8283">
                  <c:v>10000656.599993829</c:v>
                </c:pt>
                <c:pt idx="8284">
                  <c:v>10000656.799993828</c:v>
                </c:pt>
                <c:pt idx="8285">
                  <c:v>10000656.999993827</c:v>
                </c:pt>
                <c:pt idx="8286">
                  <c:v>10000657.199993826</c:v>
                </c:pt>
                <c:pt idx="8287">
                  <c:v>10000657.399993826</c:v>
                </c:pt>
                <c:pt idx="8288">
                  <c:v>10000657.599993825</c:v>
                </c:pt>
                <c:pt idx="8289">
                  <c:v>10000657.799993824</c:v>
                </c:pt>
                <c:pt idx="8290">
                  <c:v>10000657.999993823</c:v>
                </c:pt>
                <c:pt idx="8291">
                  <c:v>10000658.199993823</c:v>
                </c:pt>
                <c:pt idx="8292">
                  <c:v>10000658.399993822</c:v>
                </c:pt>
                <c:pt idx="8293">
                  <c:v>10000658.599993821</c:v>
                </c:pt>
                <c:pt idx="8294">
                  <c:v>10000658.79999382</c:v>
                </c:pt>
                <c:pt idx="8295">
                  <c:v>10000658.99999382</c:v>
                </c:pt>
                <c:pt idx="8296">
                  <c:v>10000659.199993819</c:v>
                </c:pt>
                <c:pt idx="8297">
                  <c:v>10000659.399993818</c:v>
                </c:pt>
                <c:pt idx="8298">
                  <c:v>10000659.599993818</c:v>
                </c:pt>
                <c:pt idx="8299">
                  <c:v>10000659.799993817</c:v>
                </c:pt>
                <c:pt idx="8300">
                  <c:v>10000659.999993816</c:v>
                </c:pt>
                <c:pt idx="8301">
                  <c:v>10000660.199993815</c:v>
                </c:pt>
                <c:pt idx="8302">
                  <c:v>10000660.399993815</c:v>
                </c:pt>
                <c:pt idx="8303">
                  <c:v>10000660.599993814</c:v>
                </c:pt>
                <c:pt idx="8304">
                  <c:v>10000660.799993813</c:v>
                </c:pt>
                <c:pt idx="8305">
                  <c:v>10000660.999993812</c:v>
                </c:pt>
                <c:pt idx="8306">
                  <c:v>10000661.199993812</c:v>
                </c:pt>
                <c:pt idx="8307">
                  <c:v>10000661.399993811</c:v>
                </c:pt>
                <c:pt idx="8308">
                  <c:v>10000661.59999381</c:v>
                </c:pt>
                <c:pt idx="8309">
                  <c:v>10000661.799993809</c:v>
                </c:pt>
                <c:pt idx="8310">
                  <c:v>10000661.999993809</c:v>
                </c:pt>
                <c:pt idx="8311">
                  <c:v>10000662.199993808</c:v>
                </c:pt>
                <c:pt idx="8312">
                  <c:v>10000662.399993807</c:v>
                </c:pt>
                <c:pt idx="8313">
                  <c:v>10000662.599993806</c:v>
                </c:pt>
                <c:pt idx="8314">
                  <c:v>10000662.799993806</c:v>
                </c:pt>
                <c:pt idx="8315">
                  <c:v>10000662.999993805</c:v>
                </c:pt>
                <c:pt idx="8316">
                  <c:v>10000663.199993804</c:v>
                </c:pt>
                <c:pt idx="8317">
                  <c:v>10000663.399993803</c:v>
                </c:pt>
                <c:pt idx="8318">
                  <c:v>10000663.599993803</c:v>
                </c:pt>
                <c:pt idx="8319">
                  <c:v>10000663.799993802</c:v>
                </c:pt>
                <c:pt idx="8320">
                  <c:v>10000663.999993801</c:v>
                </c:pt>
                <c:pt idx="8321">
                  <c:v>10000664.1999938</c:v>
                </c:pt>
                <c:pt idx="8322">
                  <c:v>10000664.3999938</c:v>
                </c:pt>
                <c:pt idx="8323">
                  <c:v>10000664.599993799</c:v>
                </c:pt>
                <c:pt idx="8324">
                  <c:v>10000664.799993798</c:v>
                </c:pt>
                <c:pt idx="8325">
                  <c:v>10000664.999993797</c:v>
                </c:pt>
                <c:pt idx="8326">
                  <c:v>10000665.199993797</c:v>
                </c:pt>
                <c:pt idx="8327">
                  <c:v>10000665.399993796</c:v>
                </c:pt>
                <c:pt idx="8328">
                  <c:v>10000665.599993795</c:v>
                </c:pt>
                <c:pt idx="8329">
                  <c:v>10000665.799993794</c:v>
                </c:pt>
                <c:pt idx="8330">
                  <c:v>10000665.999993794</c:v>
                </c:pt>
                <c:pt idx="8331">
                  <c:v>10000666.199993793</c:v>
                </c:pt>
                <c:pt idx="8332">
                  <c:v>10000666.399993792</c:v>
                </c:pt>
                <c:pt idx="8333">
                  <c:v>10000666.599993791</c:v>
                </c:pt>
                <c:pt idx="8334">
                  <c:v>10000666.799993791</c:v>
                </c:pt>
                <c:pt idx="8335">
                  <c:v>10000666.99999379</c:v>
                </c:pt>
                <c:pt idx="8336">
                  <c:v>10000667.199993789</c:v>
                </c:pt>
                <c:pt idx="8337">
                  <c:v>10000667.399993788</c:v>
                </c:pt>
                <c:pt idx="8338">
                  <c:v>10000667.599993788</c:v>
                </c:pt>
                <c:pt idx="8339">
                  <c:v>10000667.799993787</c:v>
                </c:pt>
                <c:pt idx="8340">
                  <c:v>10000667.999993786</c:v>
                </c:pt>
                <c:pt idx="8341">
                  <c:v>10000668.199993785</c:v>
                </c:pt>
                <c:pt idx="8342">
                  <c:v>10000668.399993785</c:v>
                </c:pt>
                <c:pt idx="8343">
                  <c:v>10000668.599993784</c:v>
                </c:pt>
                <c:pt idx="8344">
                  <c:v>10000668.799993783</c:v>
                </c:pt>
                <c:pt idx="8345">
                  <c:v>10000668.999993782</c:v>
                </c:pt>
                <c:pt idx="8346">
                  <c:v>10000669.199993782</c:v>
                </c:pt>
                <c:pt idx="8347">
                  <c:v>10000669.399993781</c:v>
                </c:pt>
                <c:pt idx="8348">
                  <c:v>10000669.59999378</c:v>
                </c:pt>
                <c:pt idx="8349">
                  <c:v>10000669.79999378</c:v>
                </c:pt>
                <c:pt idx="8350">
                  <c:v>10000669.999993779</c:v>
                </c:pt>
                <c:pt idx="8351">
                  <c:v>10000670.199993778</c:v>
                </c:pt>
                <c:pt idx="8352">
                  <c:v>10000670.399993777</c:v>
                </c:pt>
                <c:pt idx="8353">
                  <c:v>10000670.599993777</c:v>
                </c:pt>
                <c:pt idx="8354">
                  <c:v>10000670.799993776</c:v>
                </c:pt>
                <c:pt idx="8355">
                  <c:v>10000670.999993775</c:v>
                </c:pt>
                <c:pt idx="8356">
                  <c:v>10000671.199993774</c:v>
                </c:pt>
                <c:pt idx="8357">
                  <c:v>10000671.399993774</c:v>
                </c:pt>
                <c:pt idx="8358">
                  <c:v>10000671.599993773</c:v>
                </c:pt>
                <c:pt idx="8359">
                  <c:v>10000671.799993772</c:v>
                </c:pt>
                <c:pt idx="8360">
                  <c:v>10000671.999993771</c:v>
                </c:pt>
                <c:pt idx="8361">
                  <c:v>10000672.199993771</c:v>
                </c:pt>
                <c:pt idx="8362">
                  <c:v>10000672.39999377</c:v>
                </c:pt>
                <c:pt idx="8363">
                  <c:v>10000672.599993769</c:v>
                </c:pt>
                <c:pt idx="8364">
                  <c:v>10000672.799993768</c:v>
                </c:pt>
                <c:pt idx="8365">
                  <c:v>10000672.999993768</c:v>
                </c:pt>
                <c:pt idx="8366">
                  <c:v>10000673.199993767</c:v>
                </c:pt>
                <c:pt idx="8367">
                  <c:v>10000673.399993766</c:v>
                </c:pt>
                <c:pt idx="8368">
                  <c:v>10000673.599993765</c:v>
                </c:pt>
                <c:pt idx="8369">
                  <c:v>10000673.799993765</c:v>
                </c:pt>
                <c:pt idx="8370">
                  <c:v>10000673.999993764</c:v>
                </c:pt>
                <c:pt idx="8371">
                  <c:v>10000674.199993763</c:v>
                </c:pt>
                <c:pt idx="8372">
                  <c:v>10000674.399993762</c:v>
                </c:pt>
                <c:pt idx="8373">
                  <c:v>10000674.599993762</c:v>
                </c:pt>
                <c:pt idx="8374">
                  <c:v>10000674.799993761</c:v>
                </c:pt>
                <c:pt idx="8375">
                  <c:v>10000674.99999376</c:v>
                </c:pt>
                <c:pt idx="8376">
                  <c:v>10000675.199993759</c:v>
                </c:pt>
                <c:pt idx="8377">
                  <c:v>10000675.399993759</c:v>
                </c:pt>
                <c:pt idx="8378">
                  <c:v>10000675.599993758</c:v>
                </c:pt>
                <c:pt idx="8379">
                  <c:v>10000675.799993757</c:v>
                </c:pt>
                <c:pt idx="8380">
                  <c:v>10000675.999993756</c:v>
                </c:pt>
                <c:pt idx="8381">
                  <c:v>10000676.199993756</c:v>
                </c:pt>
                <c:pt idx="8382">
                  <c:v>10000676.399993755</c:v>
                </c:pt>
                <c:pt idx="8383">
                  <c:v>10000676.599993754</c:v>
                </c:pt>
                <c:pt idx="8384">
                  <c:v>10000676.799993753</c:v>
                </c:pt>
                <c:pt idx="8385">
                  <c:v>10000676.999993753</c:v>
                </c:pt>
                <c:pt idx="8386">
                  <c:v>10000677.199993752</c:v>
                </c:pt>
                <c:pt idx="8387">
                  <c:v>10000677.399993751</c:v>
                </c:pt>
                <c:pt idx="8388">
                  <c:v>10000677.59999375</c:v>
                </c:pt>
                <c:pt idx="8389">
                  <c:v>10000677.79999375</c:v>
                </c:pt>
                <c:pt idx="8390">
                  <c:v>10000677.999993749</c:v>
                </c:pt>
                <c:pt idx="8391">
                  <c:v>10000678.199993748</c:v>
                </c:pt>
                <c:pt idx="8392">
                  <c:v>10000678.399993747</c:v>
                </c:pt>
                <c:pt idx="8393">
                  <c:v>10000678.599993747</c:v>
                </c:pt>
                <c:pt idx="8394">
                  <c:v>10000678.799993746</c:v>
                </c:pt>
                <c:pt idx="8395">
                  <c:v>10000678.999993745</c:v>
                </c:pt>
                <c:pt idx="8396">
                  <c:v>10000679.199993744</c:v>
                </c:pt>
                <c:pt idx="8397">
                  <c:v>10000679.399993744</c:v>
                </c:pt>
                <c:pt idx="8398">
                  <c:v>10000679.599993743</c:v>
                </c:pt>
                <c:pt idx="8399">
                  <c:v>10000679.799993742</c:v>
                </c:pt>
                <c:pt idx="8400">
                  <c:v>10000679.999993742</c:v>
                </c:pt>
                <c:pt idx="8401">
                  <c:v>10000680.199993741</c:v>
                </c:pt>
                <c:pt idx="8402">
                  <c:v>10000680.39999374</c:v>
                </c:pt>
                <c:pt idx="8403">
                  <c:v>10000680.599993739</c:v>
                </c:pt>
                <c:pt idx="8404">
                  <c:v>10000680.799993739</c:v>
                </c:pt>
                <c:pt idx="8405">
                  <c:v>10000680.999993738</c:v>
                </c:pt>
                <c:pt idx="8406">
                  <c:v>10000681.199993737</c:v>
                </c:pt>
                <c:pt idx="8407">
                  <c:v>10000681.399993736</c:v>
                </c:pt>
                <c:pt idx="8408">
                  <c:v>10000681.599993736</c:v>
                </c:pt>
                <c:pt idx="8409">
                  <c:v>10000681.799993735</c:v>
                </c:pt>
                <c:pt idx="8410">
                  <c:v>10000681.999993734</c:v>
                </c:pt>
                <c:pt idx="8411">
                  <c:v>10000682.199993733</c:v>
                </c:pt>
                <c:pt idx="8412">
                  <c:v>10000682.399993733</c:v>
                </c:pt>
                <c:pt idx="8413">
                  <c:v>10000682.599993732</c:v>
                </c:pt>
                <c:pt idx="8414">
                  <c:v>10000682.799993731</c:v>
                </c:pt>
                <c:pt idx="8415">
                  <c:v>10000682.99999373</c:v>
                </c:pt>
                <c:pt idx="8416">
                  <c:v>10000683.19999373</c:v>
                </c:pt>
                <c:pt idx="8417">
                  <c:v>10000683.399993729</c:v>
                </c:pt>
                <c:pt idx="8418">
                  <c:v>10000683.599993728</c:v>
                </c:pt>
                <c:pt idx="8419">
                  <c:v>10000683.799993727</c:v>
                </c:pt>
                <c:pt idx="8420">
                  <c:v>10000683.999993727</c:v>
                </c:pt>
                <c:pt idx="8421">
                  <c:v>10000684.199993726</c:v>
                </c:pt>
                <c:pt idx="8422">
                  <c:v>10000684.399993725</c:v>
                </c:pt>
                <c:pt idx="8423">
                  <c:v>10000684.599993724</c:v>
                </c:pt>
                <c:pt idx="8424">
                  <c:v>10000684.799993724</c:v>
                </c:pt>
                <c:pt idx="8425">
                  <c:v>10000684.999993723</c:v>
                </c:pt>
                <c:pt idx="8426">
                  <c:v>10000685.199993722</c:v>
                </c:pt>
                <c:pt idx="8427">
                  <c:v>10000685.399993721</c:v>
                </c:pt>
                <c:pt idx="8428">
                  <c:v>10000685.599993721</c:v>
                </c:pt>
                <c:pt idx="8429">
                  <c:v>10000685.79999372</c:v>
                </c:pt>
                <c:pt idx="8430">
                  <c:v>10000685.999993719</c:v>
                </c:pt>
                <c:pt idx="8431">
                  <c:v>10000686.199993718</c:v>
                </c:pt>
                <c:pt idx="8432">
                  <c:v>10000686.399993718</c:v>
                </c:pt>
                <c:pt idx="8433">
                  <c:v>10000686.599993717</c:v>
                </c:pt>
                <c:pt idx="8434">
                  <c:v>10000686.799993716</c:v>
                </c:pt>
                <c:pt idx="8435">
                  <c:v>10000686.999993715</c:v>
                </c:pt>
                <c:pt idx="8436">
                  <c:v>10000687.199993715</c:v>
                </c:pt>
                <c:pt idx="8437">
                  <c:v>10000687.399993714</c:v>
                </c:pt>
                <c:pt idx="8438">
                  <c:v>10000687.599993713</c:v>
                </c:pt>
                <c:pt idx="8439">
                  <c:v>10000687.799993712</c:v>
                </c:pt>
                <c:pt idx="8440">
                  <c:v>10000687.999993712</c:v>
                </c:pt>
                <c:pt idx="8441">
                  <c:v>10000688.199993711</c:v>
                </c:pt>
                <c:pt idx="8442">
                  <c:v>10000688.39999371</c:v>
                </c:pt>
                <c:pt idx="8443">
                  <c:v>10000688.599993709</c:v>
                </c:pt>
                <c:pt idx="8444">
                  <c:v>10000688.799993709</c:v>
                </c:pt>
                <c:pt idx="8445">
                  <c:v>10000688.999993708</c:v>
                </c:pt>
                <c:pt idx="8446">
                  <c:v>10000689.199993707</c:v>
                </c:pt>
                <c:pt idx="8447">
                  <c:v>10000689.399993706</c:v>
                </c:pt>
                <c:pt idx="8448">
                  <c:v>10000689.599993706</c:v>
                </c:pt>
                <c:pt idx="8449">
                  <c:v>10000689.799993705</c:v>
                </c:pt>
                <c:pt idx="8450">
                  <c:v>10000689.999993704</c:v>
                </c:pt>
                <c:pt idx="8451">
                  <c:v>10000690.199993704</c:v>
                </c:pt>
                <c:pt idx="8452">
                  <c:v>10000690.399993703</c:v>
                </c:pt>
                <c:pt idx="8453">
                  <c:v>10000690.599993702</c:v>
                </c:pt>
                <c:pt idx="8454">
                  <c:v>10000690.799993701</c:v>
                </c:pt>
                <c:pt idx="8455">
                  <c:v>10000690.999993701</c:v>
                </c:pt>
                <c:pt idx="8456">
                  <c:v>10000691.1999937</c:v>
                </c:pt>
                <c:pt idx="8457">
                  <c:v>10000691.399993699</c:v>
                </c:pt>
                <c:pt idx="8458">
                  <c:v>10000691.599993698</c:v>
                </c:pt>
                <c:pt idx="8459">
                  <c:v>10000691.799993698</c:v>
                </c:pt>
                <c:pt idx="8460">
                  <c:v>10000691.999993697</c:v>
                </c:pt>
                <c:pt idx="8461">
                  <c:v>10000692.199993696</c:v>
                </c:pt>
                <c:pt idx="8462">
                  <c:v>10000692.399993695</c:v>
                </c:pt>
                <c:pt idx="8463">
                  <c:v>10000692.599993695</c:v>
                </c:pt>
                <c:pt idx="8464">
                  <c:v>10000692.799993694</c:v>
                </c:pt>
                <c:pt idx="8465">
                  <c:v>10000692.999993693</c:v>
                </c:pt>
                <c:pt idx="8466">
                  <c:v>10000693.199993692</c:v>
                </c:pt>
                <c:pt idx="8467">
                  <c:v>10000693.399993692</c:v>
                </c:pt>
                <c:pt idx="8468">
                  <c:v>10000693.599993691</c:v>
                </c:pt>
                <c:pt idx="8469">
                  <c:v>10000693.79999369</c:v>
                </c:pt>
                <c:pt idx="8470">
                  <c:v>10000693.999993689</c:v>
                </c:pt>
                <c:pt idx="8471">
                  <c:v>10000694.199993689</c:v>
                </c:pt>
                <c:pt idx="8472">
                  <c:v>10000694.399993688</c:v>
                </c:pt>
                <c:pt idx="8473">
                  <c:v>10000694.599993687</c:v>
                </c:pt>
                <c:pt idx="8474">
                  <c:v>10000694.799993686</c:v>
                </c:pt>
                <c:pt idx="8475">
                  <c:v>10000694.999993686</c:v>
                </c:pt>
                <c:pt idx="8476">
                  <c:v>10000695.199993685</c:v>
                </c:pt>
                <c:pt idx="8477">
                  <c:v>10000695.399993684</c:v>
                </c:pt>
                <c:pt idx="8478">
                  <c:v>10000695.599993683</c:v>
                </c:pt>
                <c:pt idx="8479">
                  <c:v>10000695.799993683</c:v>
                </c:pt>
                <c:pt idx="8480">
                  <c:v>10000695.999993682</c:v>
                </c:pt>
                <c:pt idx="8481">
                  <c:v>10000696.199993681</c:v>
                </c:pt>
                <c:pt idx="8482">
                  <c:v>10000696.39999368</c:v>
                </c:pt>
                <c:pt idx="8483">
                  <c:v>10000696.59999368</c:v>
                </c:pt>
                <c:pt idx="8484">
                  <c:v>10000696.799993679</c:v>
                </c:pt>
                <c:pt idx="8485">
                  <c:v>10000696.999993678</c:v>
                </c:pt>
                <c:pt idx="8486">
                  <c:v>10000697.199993677</c:v>
                </c:pt>
                <c:pt idx="8487">
                  <c:v>10000697.399993677</c:v>
                </c:pt>
                <c:pt idx="8488">
                  <c:v>10000697.599993676</c:v>
                </c:pt>
                <c:pt idx="8489">
                  <c:v>10000697.799993675</c:v>
                </c:pt>
                <c:pt idx="8490">
                  <c:v>10000697.999993674</c:v>
                </c:pt>
                <c:pt idx="8491">
                  <c:v>10000698.199993674</c:v>
                </c:pt>
                <c:pt idx="8492">
                  <c:v>10000698.399993673</c:v>
                </c:pt>
                <c:pt idx="8493">
                  <c:v>10000698.599993672</c:v>
                </c:pt>
                <c:pt idx="8494">
                  <c:v>10000698.799993671</c:v>
                </c:pt>
                <c:pt idx="8495">
                  <c:v>10000698.999993671</c:v>
                </c:pt>
                <c:pt idx="8496">
                  <c:v>10000699.19999367</c:v>
                </c:pt>
                <c:pt idx="8497">
                  <c:v>10000699.399993669</c:v>
                </c:pt>
                <c:pt idx="8498">
                  <c:v>10000699.599993668</c:v>
                </c:pt>
                <c:pt idx="8499">
                  <c:v>10000699.799993668</c:v>
                </c:pt>
                <c:pt idx="8500">
                  <c:v>10000699.999993667</c:v>
                </c:pt>
                <c:pt idx="8501">
                  <c:v>10000700.199993666</c:v>
                </c:pt>
                <c:pt idx="8502">
                  <c:v>10000700.399993666</c:v>
                </c:pt>
                <c:pt idx="8503">
                  <c:v>10000700.599993665</c:v>
                </c:pt>
                <c:pt idx="8504">
                  <c:v>10000700.799993664</c:v>
                </c:pt>
                <c:pt idx="8505">
                  <c:v>10000700.999993663</c:v>
                </c:pt>
                <c:pt idx="8506">
                  <c:v>10000701.199993663</c:v>
                </c:pt>
                <c:pt idx="8507">
                  <c:v>10000701.399993662</c:v>
                </c:pt>
                <c:pt idx="8508">
                  <c:v>10000701.599993661</c:v>
                </c:pt>
                <c:pt idx="8509">
                  <c:v>10000701.79999366</c:v>
                </c:pt>
                <c:pt idx="8510">
                  <c:v>10000701.99999366</c:v>
                </c:pt>
                <c:pt idx="8511">
                  <c:v>10000702.199993659</c:v>
                </c:pt>
                <c:pt idx="8512">
                  <c:v>10000702.399993658</c:v>
                </c:pt>
                <c:pt idx="8513">
                  <c:v>10000702.599993657</c:v>
                </c:pt>
                <c:pt idx="8514">
                  <c:v>10000702.799993657</c:v>
                </c:pt>
                <c:pt idx="8515">
                  <c:v>10000702.999993656</c:v>
                </c:pt>
                <c:pt idx="8516">
                  <c:v>10000703.199993655</c:v>
                </c:pt>
                <c:pt idx="8517">
                  <c:v>10000703.399993654</c:v>
                </c:pt>
                <c:pt idx="8518">
                  <c:v>10000703.599993654</c:v>
                </c:pt>
                <c:pt idx="8519">
                  <c:v>10000703.799993653</c:v>
                </c:pt>
                <c:pt idx="8520">
                  <c:v>10000703.999993652</c:v>
                </c:pt>
                <c:pt idx="8521">
                  <c:v>10000704.199993651</c:v>
                </c:pt>
                <c:pt idx="8522">
                  <c:v>10000704.399993651</c:v>
                </c:pt>
                <c:pt idx="8523">
                  <c:v>10000704.59999365</c:v>
                </c:pt>
                <c:pt idx="8524">
                  <c:v>10000704.799993649</c:v>
                </c:pt>
                <c:pt idx="8525">
                  <c:v>10000704.999993648</c:v>
                </c:pt>
                <c:pt idx="8526">
                  <c:v>10000705.199993648</c:v>
                </c:pt>
                <c:pt idx="8527">
                  <c:v>10000705.399993647</c:v>
                </c:pt>
                <c:pt idx="8528">
                  <c:v>10000705.599993646</c:v>
                </c:pt>
                <c:pt idx="8529">
                  <c:v>10000705.799993645</c:v>
                </c:pt>
                <c:pt idx="8530">
                  <c:v>10000705.999993645</c:v>
                </c:pt>
                <c:pt idx="8531">
                  <c:v>10000706.199993644</c:v>
                </c:pt>
                <c:pt idx="8532">
                  <c:v>10000706.399993643</c:v>
                </c:pt>
                <c:pt idx="8533">
                  <c:v>10000706.599993642</c:v>
                </c:pt>
                <c:pt idx="8534">
                  <c:v>10000706.799993642</c:v>
                </c:pt>
                <c:pt idx="8535">
                  <c:v>10000706.999993641</c:v>
                </c:pt>
                <c:pt idx="8536">
                  <c:v>10000707.19999364</c:v>
                </c:pt>
                <c:pt idx="8537">
                  <c:v>10000707.399993639</c:v>
                </c:pt>
                <c:pt idx="8538">
                  <c:v>10000707.599993639</c:v>
                </c:pt>
                <c:pt idx="8539">
                  <c:v>10000707.799993638</c:v>
                </c:pt>
                <c:pt idx="8540">
                  <c:v>10000707.999993637</c:v>
                </c:pt>
                <c:pt idx="8541">
                  <c:v>10000708.199993636</c:v>
                </c:pt>
                <c:pt idx="8542">
                  <c:v>10000708.399993636</c:v>
                </c:pt>
                <c:pt idx="8543">
                  <c:v>10000708.599993635</c:v>
                </c:pt>
                <c:pt idx="8544">
                  <c:v>10000708.799993634</c:v>
                </c:pt>
                <c:pt idx="8545">
                  <c:v>10000708.999993633</c:v>
                </c:pt>
                <c:pt idx="8546">
                  <c:v>10000709.199993633</c:v>
                </c:pt>
                <c:pt idx="8547">
                  <c:v>10000709.399993632</c:v>
                </c:pt>
                <c:pt idx="8548">
                  <c:v>10000709.599993631</c:v>
                </c:pt>
                <c:pt idx="8549">
                  <c:v>10000709.79999363</c:v>
                </c:pt>
                <c:pt idx="8550">
                  <c:v>10000709.99999363</c:v>
                </c:pt>
                <c:pt idx="8551">
                  <c:v>10000710.199993629</c:v>
                </c:pt>
                <c:pt idx="8552">
                  <c:v>10000710.399993628</c:v>
                </c:pt>
                <c:pt idx="8553">
                  <c:v>10000710.599993628</c:v>
                </c:pt>
                <c:pt idx="8554">
                  <c:v>10000710.799993627</c:v>
                </c:pt>
                <c:pt idx="8555">
                  <c:v>10000710.999993626</c:v>
                </c:pt>
                <c:pt idx="8556">
                  <c:v>10000711.199993625</c:v>
                </c:pt>
                <c:pt idx="8557">
                  <c:v>10000711.399993625</c:v>
                </c:pt>
                <c:pt idx="8558">
                  <c:v>10000711.599993624</c:v>
                </c:pt>
                <c:pt idx="8559">
                  <c:v>10000711.799993623</c:v>
                </c:pt>
                <c:pt idx="8560">
                  <c:v>10000711.999993622</c:v>
                </c:pt>
                <c:pt idx="8561">
                  <c:v>10000712.199993622</c:v>
                </c:pt>
                <c:pt idx="8562">
                  <c:v>10000712.399993621</c:v>
                </c:pt>
                <c:pt idx="8563">
                  <c:v>10000712.59999362</c:v>
                </c:pt>
                <c:pt idx="8564">
                  <c:v>10000712.799993619</c:v>
                </c:pt>
                <c:pt idx="8565">
                  <c:v>10000712.999993619</c:v>
                </c:pt>
                <c:pt idx="8566">
                  <c:v>10000713.199993618</c:v>
                </c:pt>
                <c:pt idx="8567">
                  <c:v>10000713.399993617</c:v>
                </c:pt>
                <c:pt idx="8568">
                  <c:v>10000713.599993616</c:v>
                </c:pt>
                <c:pt idx="8569">
                  <c:v>10000713.799993616</c:v>
                </c:pt>
                <c:pt idx="8570">
                  <c:v>10000713.999993615</c:v>
                </c:pt>
                <c:pt idx="8571">
                  <c:v>10000714.199993614</c:v>
                </c:pt>
                <c:pt idx="8572">
                  <c:v>10000714.399993613</c:v>
                </c:pt>
                <c:pt idx="8573">
                  <c:v>10000714.599993613</c:v>
                </c:pt>
                <c:pt idx="8574">
                  <c:v>10000714.799993612</c:v>
                </c:pt>
                <c:pt idx="8575">
                  <c:v>10000714.999993611</c:v>
                </c:pt>
                <c:pt idx="8576">
                  <c:v>10000715.19999361</c:v>
                </c:pt>
                <c:pt idx="8577">
                  <c:v>10000715.39999361</c:v>
                </c:pt>
                <c:pt idx="8578">
                  <c:v>10000715.599993609</c:v>
                </c:pt>
                <c:pt idx="8579">
                  <c:v>10000715.799993608</c:v>
                </c:pt>
                <c:pt idx="8580">
                  <c:v>10000715.999993607</c:v>
                </c:pt>
                <c:pt idx="8581">
                  <c:v>10000716.199993607</c:v>
                </c:pt>
                <c:pt idx="8582">
                  <c:v>10000716.399993606</c:v>
                </c:pt>
                <c:pt idx="8583">
                  <c:v>10000716.599993605</c:v>
                </c:pt>
                <c:pt idx="8584">
                  <c:v>10000716.799993604</c:v>
                </c:pt>
                <c:pt idx="8585">
                  <c:v>10000716.999993604</c:v>
                </c:pt>
                <c:pt idx="8586">
                  <c:v>10000717.199993603</c:v>
                </c:pt>
                <c:pt idx="8587">
                  <c:v>10000717.399993602</c:v>
                </c:pt>
                <c:pt idx="8588">
                  <c:v>10000717.599993601</c:v>
                </c:pt>
                <c:pt idx="8589">
                  <c:v>10000717.799993601</c:v>
                </c:pt>
                <c:pt idx="8590">
                  <c:v>10000717.9999936</c:v>
                </c:pt>
                <c:pt idx="8591">
                  <c:v>10000718.199993599</c:v>
                </c:pt>
                <c:pt idx="8592">
                  <c:v>10000718.399993598</c:v>
                </c:pt>
                <c:pt idx="8593">
                  <c:v>10000718.599993598</c:v>
                </c:pt>
                <c:pt idx="8594">
                  <c:v>10000718.799993597</c:v>
                </c:pt>
                <c:pt idx="8595">
                  <c:v>10000718.999993596</c:v>
                </c:pt>
                <c:pt idx="8596">
                  <c:v>10000719.199993595</c:v>
                </c:pt>
                <c:pt idx="8597">
                  <c:v>10000719.399993595</c:v>
                </c:pt>
                <c:pt idx="8598">
                  <c:v>10000719.599993594</c:v>
                </c:pt>
                <c:pt idx="8599">
                  <c:v>10000719.799993593</c:v>
                </c:pt>
                <c:pt idx="8600">
                  <c:v>10000719.999993593</c:v>
                </c:pt>
                <c:pt idx="8601">
                  <c:v>10000720.199993592</c:v>
                </c:pt>
                <c:pt idx="8602">
                  <c:v>10000720.399993591</c:v>
                </c:pt>
                <c:pt idx="8603">
                  <c:v>10000720.59999359</c:v>
                </c:pt>
                <c:pt idx="8604">
                  <c:v>10000720.79999359</c:v>
                </c:pt>
                <c:pt idx="8605">
                  <c:v>10000720.999993589</c:v>
                </c:pt>
                <c:pt idx="8606">
                  <c:v>10000721.199993588</c:v>
                </c:pt>
                <c:pt idx="8607">
                  <c:v>10000721.399993587</c:v>
                </c:pt>
                <c:pt idx="8608">
                  <c:v>10000721.599993587</c:v>
                </c:pt>
                <c:pt idx="8609">
                  <c:v>10000721.799993586</c:v>
                </c:pt>
                <c:pt idx="8610">
                  <c:v>10000721.999993585</c:v>
                </c:pt>
                <c:pt idx="8611">
                  <c:v>10000722.199993584</c:v>
                </c:pt>
                <c:pt idx="8612">
                  <c:v>10000722.399993584</c:v>
                </c:pt>
                <c:pt idx="8613">
                  <c:v>10000722.599993583</c:v>
                </c:pt>
                <c:pt idx="8614">
                  <c:v>10000722.799993582</c:v>
                </c:pt>
                <c:pt idx="8615">
                  <c:v>10000722.999993581</c:v>
                </c:pt>
                <c:pt idx="8616">
                  <c:v>10000723.199993581</c:v>
                </c:pt>
                <c:pt idx="8617">
                  <c:v>10000723.39999358</c:v>
                </c:pt>
                <c:pt idx="8618">
                  <c:v>10000723.599993579</c:v>
                </c:pt>
                <c:pt idx="8619">
                  <c:v>10000723.799993578</c:v>
                </c:pt>
                <c:pt idx="8620">
                  <c:v>10000723.999993578</c:v>
                </c:pt>
                <c:pt idx="8621">
                  <c:v>10000724.199993577</c:v>
                </c:pt>
                <c:pt idx="8622">
                  <c:v>10000724.399993576</c:v>
                </c:pt>
                <c:pt idx="8623">
                  <c:v>10000724.599993575</c:v>
                </c:pt>
                <c:pt idx="8624">
                  <c:v>10000724.799993575</c:v>
                </c:pt>
                <c:pt idx="8625">
                  <c:v>10000724.999993574</c:v>
                </c:pt>
                <c:pt idx="8626">
                  <c:v>10000725.199993573</c:v>
                </c:pt>
                <c:pt idx="8627">
                  <c:v>10000725.399993572</c:v>
                </c:pt>
                <c:pt idx="8628">
                  <c:v>10000725.599993572</c:v>
                </c:pt>
                <c:pt idx="8629">
                  <c:v>10000725.799993571</c:v>
                </c:pt>
                <c:pt idx="8630">
                  <c:v>10000725.99999357</c:v>
                </c:pt>
                <c:pt idx="8631">
                  <c:v>10000726.199993569</c:v>
                </c:pt>
                <c:pt idx="8632">
                  <c:v>10000726.399993569</c:v>
                </c:pt>
                <c:pt idx="8633">
                  <c:v>10000726.599993568</c:v>
                </c:pt>
                <c:pt idx="8634">
                  <c:v>10000726.799993567</c:v>
                </c:pt>
                <c:pt idx="8635">
                  <c:v>10000726.999993566</c:v>
                </c:pt>
                <c:pt idx="8636">
                  <c:v>10000727.199993566</c:v>
                </c:pt>
                <c:pt idx="8637">
                  <c:v>10000727.399993565</c:v>
                </c:pt>
                <c:pt idx="8638">
                  <c:v>10000727.599993564</c:v>
                </c:pt>
                <c:pt idx="8639">
                  <c:v>10000727.799993563</c:v>
                </c:pt>
                <c:pt idx="8640">
                  <c:v>10000727.999993563</c:v>
                </c:pt>
                <c:pt idx="8641">
                  <c:v>10000728.199993562</c:v>
                </c:pt>
                <c:pt idx="8642">
                  <c:v>10000728.399993561</c:v>
                </c:pt>
                <c:pt idx="8643">
                  <c:v>10000728.59999356</c:v>
                </c:pt>
                <c:pt idx="8644">
                  <c:v>10000728.79999356</c:v>
                </c:pt>
                <c:pt idx="8645">
                  <c:v>10000728.999993559</c:v>
                </c:pt>
                <c:pt idx="8646">
                  <c:v>10000729.199993558</c:v>
                </c:pt>
                <c:pt idx="8647">
                  <c:v>10000729.399993557</c:v>
                </c:pt>
                <c:pt idx="8648">
                  <c:v>10000729.599993557</c:v>
                </c:pt>
                <c:pt idx="8649">
                  <c:v>10000729.799993556</c:v>
                </c:pt>
                <c:pt idx="8650">
                  <c:v>10000729.999993555</c:v>
                </c:pt>
                <c:pt idx="8651">
                  <c:v>10000730.199993555</c:v>
                </c:pt>
                <c:pt idx="8652">
                  <c:v>10000730.399993554</c:v>
                </c:pt>
                <c:pt idx="8653">
                  <c:v>10000730.599993553</c:v>
                </c:pt>
                <c:pt idx="8654">
                  <c:v>10000730.799993552</c:v>
                </c:pt>
                <c:pt idx="8655">
                  <c:v>10000730.999993552</c:v>
                </c:pt>
                <c:pt idx="8656">
                  <c:v>10000731.199993551</c:v>
                </c:pt>
                <c:pt idx="8657">
                  <c:v>10000731.39999355</c:v>
                </c:pt>
                <c:pt idx="8658">
                  <c:v>10000731.599993549</c:v>
                </c:pt>
                <c:pt idx="8659">
                  <c:v>10000731.799993549</c:v>
                </c:pt>
                <c:pt idx="8660">
                  <c:v>10000731.999993548</c:v>
                </c:pt>
                <c:pt idx="8661">
                  <c:v>10000732.199993547</c:v>
                </c:pt>
                <c:pt idx="8662">
                  <c:v>10000732.399993546</c:v>
                </c:pt>
                <c:pt idx="8663">
                  <c:v>10000732.599993546</c:v>
                </c:pt>
                <c:pt idx="8664">
                  <c:v>10000732.799993545</c:v>
                </c:pt>
                <c:pt idx="8665">
                  <c:v>10000732.999993544</c:v>
                </c:pt>
                <c:pt idx="8666">
                  <c:v>10000733.199993543</c:v>
                </c:pt>
                <c:pt idx="8667">
                  <c:v>10000733.399993543</c:v>
                </c:pt>
                <c:pt idx="8668">
                  <c:v>10000733.599993542</c:v>
                </c:pt>
                <c:pt idx="8669">
                  <c:v>10000733.799993541</c:v>
                </c:pt>
                <c:pt idx="8670">
                  <c:v>10000733.99999354</c:v>
                </c:pt>
                <c:pt idx="8671">
                  <c:v>10000734.19999354</c:v>
                </c:pt>
                <c:pt idx="8672">
                  <c:v>10000734.399993539</c:v>
                </c:pt>
                <c:pt idx="8673">
                  <c:v>10000734.599993538</c:v>
                </c:pt>
                <c:pt idx="8674">
                  <c:v>10000734.799993537</c:v>
                </c:pt>
                <c:pt idx="8675">
                  <c:v>10000734.999993537</c:v>
                </c:pt>
                <c:pt idx="8676">
                  <c:v>10000735.199993536</c:v>
                </c:pt>
                <c:pt idx="8677">
                  <c:v>10000735.399993535</c:v>
                </c:pt>
                <c:pt idx="8678">
                  <c:v>10000735.599993534</c:v>
                </c:pt>
                <c:pt idx="8679">
                  <c:v>10000735.799993534</c:v>
                </c:pt>
                <c:pt idx="8680">
                  <c:v>10000735.999993533</c:v>
                </c:pt>
                <c:pt idx="8681">
                  <c:v>10000736.199993532</c:v>
                </c:pt>
                <c:pt idx="8682">
                  <c:v>10000736.399993531</c:v>
                </c:pt>
                <c:pt idx="8683">
                  <c:v>10000736.599993531</c:v>
                </c:pt>
                <c:pt idx="8684">
                  <c:v>10000736.79999353</c:v>
                </c:pt>
                <c:pt idx="8685">
                  <c:v>10000736.999993529</c:v>
                </c:pt>
                <c:pt idx="8686">
                  <c:v>10000737.199993528</c:v>
                </c:pt>
                <c:pt idx="8687">
                  <c:v>10000737.399993528</c:v>
                </c:pt>
                <c:pt idx="8688">
                  <c:v>10000737.599993527</c:v>
                </c:pt>
                <c:pt idx="8689">
                  <c:v>10000737.799993526</c:v>
                </c:pt>
                <c:pt idx="8690">
                  <c:v>10000737.999993525</c:v>
                </c:pt>
                <c:pt idx="8691">
                  <c:v>10000738.199993525</c:v>
                </c:pt>
                <c:pt idx="8692">
                  <c:v>10000738.399993524</c:v>
                </c:pt>
                <c:pt idx="8693">
                  <c:v>10000738.599993523</c:v>
                </c:pt>
                <c:pt idx="8694">
                  <c:v>10000738.799993522</c:v>
                </c:pt>
                <c:pt idx="8695">
                  <c:v>10000738.999993522</c:v>
                </c:pt>
                <c:pt idx="8696">
                  <c:v>10000739.199993521</c:v>
                </c:pt>
                <c:pt idx="8697">
                  <c:v>10000739.39999352</c:v>
                </c:pt>
                <c:pt idx="8698">
                  <c:v>10000739.599993519</c:v>
                </c:pt>
                <c:pt idx="8699">
                  <c:v>10000739.799993519</c:v>
                </c:pt>
                <c:pt idx="8700">
                  <c:v>10000739.999993518</c:v>
                </c:pt>
                <c:pt idx="8701">
                  <c:v>10000740.199993517</c:v>
                </c:pt>
                <c:pt idx="8702">
                  <c:v>10000740.399993517</c:v>
                </c:pt>
                <c:pt idx="8703">
                  <c:v>10000740.599993516</c:v>
                </c:pt>
                <c:pt idx="8704">
                  <c:v>10000740.799993515</c:v>
                </c:pt>
                <c:pt idx="8705">
                  <c:v>10000740.999993514</c:v>
                </c:pt>
                <c:pt idx="8706">
                  <c:v>10000741.199993514</c:v>
                </c:pt>
                <c:pt idx="8707">
                  <c:v>10000741.399993513</c:v>
                </c:pt>
                <c:pt idx="8708">
                  <c:v>10000741.599993512</c:v>
                </c:pt>
                <c:pt idx="8709">
                  <c:v>10000741.799993511</c:v>
                </c:pt>
                <c:pt idx="8710">
                  <c:v>10000741.999993511</c:v>
                </c:pt>
                <c:pt idx="8711">
                  <c:v>10000742.19999351</c:v>
                </c:pt>
                <c:pt idx="8712">
                  <c:v>10000742.399993509</c:v>
                </c:pt>
                <c:pt idx="8713">
                  <c:v>10000742.599993508</c:v>
                </c:pt>
                <c:pt idx="8714">
                  <c:v>10000742.799993508</c:v>
                </c:pt>
                <c:pt idx="8715">
                  <c:v>10000742.999993507</c:v>
                </c:pt>
                <c:pt idx="8716">
                  <c:v>10000743.199993506</c:v>
                </c:pt>
                <c:pt idx="8717">
                  <c:v>10000743.399993505</c:v>
                </c:pt>
                <c:pt idx="8718">
                  <c:v>10000743.599993505</c:v>
                </c:pt>
                <c:pt idx="8719">
                  <c:v>10000743.799993504</c:v>
                </c:pt>
                <c:pt idx="8720">
                  <c:v>10000743.999993503</c:v>
                </c:pt>
                <c:pt idx="8721">
                  <c:v>10000744.199993502</c:v>
                </c:pt>
                <c:pt idx="8722">
                  <c:v>10000744.399993502</c:v>
                </c:pt>
                <c:pt idx="8723">
                  <c:v>10000744.599993501</c:v>
                </c:pt>
                <c:pt idx="8724">
                  <c:v>10000744.7999935</c:v>
                </c:pt>
                <c:pt idx="8725">
                  <c:v>10000744.999993499</c:v>
                </c:pt>
                <c:pt idx="8726">
                  <c:v>10000745.199993499</c:v>
                </c:pt>
                <c:pt idx="8727">
                  <c:v>10000745.399993498</c:v>
                </c:pt>
                <c:pt idx="8728">
                  <c:v>10000745.599993497</c:v>
                </c:pt>
                <c:pt idx="8729">
                  <c:v>10000745.799993496</c:v>
                </c:pt>
                <c:pt idx="8730">
                  <c:v>10000745.999993496</c:v>
                </c:pt>
                <c:pt idx="8731">
                  <c:v>10000746.199993495</c:v>
                </c:pt>
                <c:pt idx="8732">
                  <c:v>10000746.399993494</c:v>
                </c:pt>
                <c:pt idx="8733">
                  <c:v>10000746.599993493</c:v>
                </c:pt>
                <c:pt idx="8734">
                  <c:v>10000746.799993493</c:v>
                </c:pt>
                <c:pt idx="8735">
                  <c:v>10000746.999993492</c:v>
                </c:pt>
                <c:pt idx="8736">
                  <c:v>10000747.199993491</c:v>
                </c:pt>
                <c:pt idx="8737">
                  <c:v>10000747.39999349</c:v>
                </c:pt>
                <c:pt idx="8738">
                  <c:v>10000747.59999349</c:v>
                </c:pt>
                <c:pt idx="8739">
                  <c:v>10000747.799993489</c:v>
                </c:pt>
                <c:pt idx="8740">
                  <c:v>10000747.999993488</c:v>
                </c:pt>
                <c:pt idx="8741">
                  <c:v>10000748.199993487</c:v>
                </c:pt>
                <c:pt idx="8742">
                  <c:v>10000748.399993487</c:v>
                </c:pt>
                <c:pt idx="8743">
                  <c:v>10000748.599993486</c:v>
                </c:pt>
                <c:pt idx="8744">
                  <c:v>10000748.799993485</c:v>
                </c:pt>
                <c:pt idx="8745">
                  <c:v>10000748.999993484</c:v>
                </c:pt>
                <c:pt idx="8746">
                  <c:v>10000749.199993484</c:v>
                </c:pt>
                <c:pt idx="8747">
                  <c:v>10000749.399993483</c:v>
                </c:pt>
                <c:pt idx="8748">
                  <c:v>10000749.599993482</c:v>
                </c:pt>
                <c:pt idx="8749">
                  <c:v>10000749.799993481</c:v>
                </c:pt>
                <c:pt idx="8750">
                  <c:v>10000749.999993481</c:v>
                </c:pt>
                <c:pt idx="8751">
                  <c:v>10000750.19999348</c:v>
                </c:pt>
                <c:pt idx="8752">
                  <c:v>10000750.399993479</c:v>
                </c:pt>
                <c:pt idx="8753">
                  <c:v>10000750.599993479</c:v>
                </c:pt>
                <c:pt idx="8754">
                  <c:v>10000750.799993478</c:v>
                </c:pt>
                <c:pt idx="8755">
                  <c:v>10000750.999993477</c:v>
                </c:pt>
                <c:pt idx="8756">
                  <c:v>10000751.199993476</c:v>
                </c:pt>
                <c:pt idx="8757">
                  <c:v>10000751.399993476</c:v>
                </c:pt>
                <c:pt idx="8758">
                  <c:v>10000751.599993475</c:v>
                </c:pt>
                <c:pt idx="8759">
                  <c:v>10000751.799993474</c:v>
                </c:pt>
                <c:pt idx="8760">
                  <c:v>10000751.999993473</c:v>
                </c:pt>
                <c:pt idx="8761">
                  <c:v>10000752.199993473</c:v>
                </c:pt>
                <c:pt idx="8762">
                  <c:v>10000752.399993472</c:v>
                </c:pt>
                <c:pt idx="8763">
                  <c:v>10000752.599993471</c:v>
                </c:pt>
                <c:pt idx="8764">
                  <c:v>10000752.79999347</c:v>
                </c:pt>
                <c:pt idx="8765">
                  <c:v>10000752.99999347</c:v>
                </c:pt>
                <c:pt idx="8766">
                  <c:v>10000753.199993469</c:v>
                </c:pt>
                <c:pt idx="8767">
                  <c:v>10000753.399993468</c:v>
                </c:pt>
                <c:pt idx="8768">
                  <c:v>10000753.599993467</c:v>
                </c:pt>
                <c:pt idx="8769">
                  <c:v>10000753.799993467</c:v>
                </c:pt>
                <c:pt idx="8770">
                  <c:v>10000753.999993466</c:v>
                </c:pt>
                <c:pt idx="8771">
                  <c:v>10000754.199993465</c:v>
                </c:pt>
                <c:pt idx="8772">
                  <c:v>10000754.399993464</c:v>
                </c:pt>
                <c:pt idx="8773">
                  <c:v>10000754.599993464</c:v>
                </c:pt>
                <c:pt idx="8774">
                  <c:v>10000754.799993463</c:v>
                </c:pt>
                <c:pt idx="8775">
                  <c:v>10000754.999993462</c:v>
                </c:pt>
                <c:pt idx="8776">
                  <c:v>10000755.199993461</c:v>
                </c:pt>
                <c:pt idx="8777">
                  <c:v>10000755.399993461</c:v>
                </c:pt>
                <c:pt idx="8778">
                  <c:v>10000755.59999346</c:v>
                </c:pt>
                <c:pt idx="8779">
                  <c:v>10000755.799993459</c:v>
                </c:pt>
                <c:pt idx="8780">
                  <c:v>10000755.999993458</c:v>
                </c:pt>
                <c:pt idx="8781">
                  <c:v>10000756.199993458</c:v>
                </c:pt>
                <c:pt idx="8782">
                  <c:v>10000756.399993457</c:v>
                </c:pt>
                <c:pt idx="8783">
                  <c:v>10000756.599993456</c:v>
                </c:pt>
                <c:pt idx="8784">
                  <c:v>10000756.799993455</c:v>
                </c:pt>
                <c:pt idx="8785">
                  <c:v>10000756.999993455</c:v>
                </c:pt>
                <c:pt idx="8786">
                  <c:v>10000757.199993454</c:v>
                </c:pt>
                <c:pt idx="8787">
                  <c:v>10000757.399993453</c:v>
                </c:pt>
                <c:pt idx="8788">
                  <c:v>10000757.599993452</c:v>
                </c:pt>
                <c:pt idx="8789">
                  <c:v>10000757.799993452</c:v>
                </c:pt>
                <c:pt idx="8790">
                  <c:v>10000757.999993451</c:v>
                </c:pt>
                <c:pt idx="8791">
                  <c:v>10000758.19999345</c:v>
                </c:pt>
                <c:pt idx="8792">
                  <c:v>10000758.399993449</c:v>
                </c:pt>
                <c:pt idx="8793">
                  <c:v>10000758.599993449</c:v>
                </c:pt>
                <c:pt idx="8794">
                  <c:v>10000758.799993448</c:v>
                </c:pt>
                <c:pt idx="8795">
                  <c:v>10000758.999993447</c:v>
                </c:pt>
                <c:pt idx="8796">
                  <c:v>10000759.199993446</c:v>
                </c:pt>
                <c:pt idx="8797">
                  <c:v>10000759.399993446</c:v>
                </c:pt>
                <c:pt idx="8798">
                  <c:v>10000759.599993445</c:v>
                </c:pt>
                <c:pt idx="8799">
                  <c:v>10000759.799993444</c:v>
                </c:pt>
                <c:pt idx="8800">
                  <c:v>10000759.999993443</c:v>
                </c:pt>
                <c:pt idx="8801">
                  <c:v>10000760.199993443</c:v>
                </c:pt>
                <c:pt idx="8802">
                  <c:v>10000760.399993442</c:v>
                </c:pt>
                <c:pt idx="8803">
                  <c:v>10000760.599993441</c:v>
                </c:pt>
                <c:pt idx="8804">
                  <c:v>10000760.799993441</c:v>
                </c:pt>
                <c:pt idx="8805">
                  <c:v>10000760.99999344</c:v>
                </c:pt>
                <c:pt idx="8806">
                  <c:v>10000761.199993439</c:v>
                </c:pt>
                <c:pt idx="8807">
                  <c:v>10000761.399993438</c:v>
                </c:pt>
                <c:pt idx="8808">
                  <c:v>10000761.599993438</c:v>
                </c:pt>
                <c:pt idx="8809">
                  <c:v>10000761.799993437</c:v>
                </c:pt>
                <c:pt idx="8810">
                  <c:v>10000761.999993436</c:v>
                </c:pt>
                <c:pt idx="8811">
                  <c:v>10000762.199993435</c:v>
                </c:pt>
                <c:pt idx="8812">
                  <c:v>10000762.399993435</c:v>
                </c:pt>
                <c:pt idx="8813">
                  <c:v>10000762.599993434</c:v>
                </c:pt>
                <c:pt idx="8814">
                  <c:v>10000762.799993433</c:v>
                </c:pt>
                <c:pt idx="8815">
                  <c:v>10000762.999993432</c:v>
                </c:pt>
                <c:pt idx="8816">
                  <c:v>10000763.199993432</c:v>
                </c:pt>
                <c:pt idx="8817">
                  <c:v>10000763.399993431</c:v>
                </c:pt>
                <c:pt idx="8818">
                  <c:v>10000763.59999343</c:v>
                </c:pt>
                <c:pt idx="8819">
                  <c:v>10000763.799993429</c:v>
                </c:pt>
                <c:pt idx="8820">
                  <c:v>10000763.999993429</c:v>
                </c:pt>
                <c:pt idx="8821">
                  <c:v>10000764.199993428</c:v>
                </c:pt>
                <c:pt idx="8822">
                  <c:v>10000764.399993427</c:v>
                </c:pt>
                <c:pt idx="8823">
                  <c:v>10000764.599993426</c:v>
                </c:pt>
                <c:pt idx="8824">
                  <c:v>10000764.799993426</c:v>
                </c:pt>
                <c:pt idx="8825">
                  <c:v>10000764.999993425</c:v>
                </c:pt>
                <c:pt idx="8826">
                  <c:v>10000765.199993424</c:v>
                </c:pt>
                <c:pt idx="8827">
                  <c:v>10000765.399993423</c:v>
                </c:pt>
                <c:pt idx="8828">
                  <c:v>10000765.599993423</c:v>
                </c:pt>
                <c:pt idx="8829">
                  <c:v>10000765.799993422</c:v>
                </c:pt>
                <c:pt idx="8830">
                  <c:v>10000765.999993421</c:v>
                </c:pt>
                <c:pt idx="8831">
                  <c:v>10000766.19999342</c:v>
                </c:pt>
                <c:pt idx="8832">
                  <c:v>10000766.39999342</c:v>
                </c:pt>
                <c:pt idx="8833">
                  <c:v>10000766.599993419</c:v>
                </c:pt>
                <c:pt idx="8834">
                  <c:v>10000766.799993418</c:v>
                </c:pt>
                <c:pt idx="8835">
                  <c:v>10000766.999993417</c:v>
                </c:pt>
                <c:pt idx="8836">
                  <c:v>10000767.199993417</c:v>
                </c:pt>
                <c:pt idx="8837">
                  <c:v>10000767.399993416</c:v>
                </c:pt>
                <c:pt idx="8838">
                  <c:v>10000767.599993415</c:v>
                </c:pt>
                <c:pt idx="8839">
                  <c:v>10000767.799993414</c:v>
                </c:pt>
                <c:pt idx="8840">
                  <c:v>10000767.999993414</c:v>
                </c:pt>
                <c:pt idx="8841">
                  <c:v>10000768.199993413</c:v>
                </c:pt>
                <c:pt idx="8842">
                  <c:v>10000768.399993412</c:v>
                </c:pt>
                <c:pt idx="8843">
                  <c:v>10000768.599993411</c:v>
                </c:pt>
                <c:pt idx="8844">
                  <c:v>10000768.799993411</c:v>
                </c:pt>
                <c:pt idx="8845">
                  <c:v>10000768.99999341</c:v>
                </c:pt>
                <c:pt idx="8846">
                  <c:v>10000769.199993409</c:v>
                </c:pt>
                <c:pt idx="8847">
                  <c:v>10000769.399993408</c:v>
                </c:pt>
                <c:pt idx="8848">
                  <c:v>10000769.599993408</c:v>
                </c:pt>
                <c:pt idx="8849">
                  <c:v>10000769.799993407</c:v>
                </c:pt>
                <c:pt idx="8850">
                  <c:v>10000769.999993406</c:v>
                </c:pt>
                <c:pt idx="8851">
                  <c:v>10000770.199993405</c:v>
                </c:pt>
                <c:pt idx="8852">
                  <c:v>10000770.399993405</c:v>
                </c:pt>
                <c:pt idx="8853">
                  <c:v>10000770.599993404</c:v>
                </c:pt>
                <c:pt idx="8854">
                  <c:v>10000770.799993403</c:v>
                </c:pt>
                <c:pt idx="8855">
                  <c:v>10000770.999993403</c:v>
                </c:pt>
                <c:pt idx="8856">
                  <c:v>10000771.199993402</c:v>
                </c:pt>
                <c:pt idx="8857">
                  <c:v>10000771.399993401</c:v>
                </c:pt>
                <c:pt idx="8858">
                  <c:v>10000771.5999934</c:v>
                </c:pt>
                <c:pt idx="8859">
                  <c:v>10000771.7999934</c:v>
                </c:pt>
                <c:pt idx="8860">
                  <c:v>10000771.999993399</c:v>
                </c:pt>
                <c:pt idx="8861">
                  <c:v>10000772.199993398</c:v>
                </c:pt>
                <c:pt idx="8862">
                  <c:v>10000772.399993397</c:v>
                </c:pt>
                <c:pt idx="8863">
                  <c:v>10000772.599993397</c:v>
                </c:pt>
                <c:pt idx="8864">
                  <c:v>10000772.799993396</c:v>
                </c:pt>
                <c:pt idx="8865">
                  <c:v>10000772.999993395</c:v>
                </c:pt>
                <c:pt idx="8866">
                  <c:v>10000773.199993394</c:v>
                </c:pt>
                <c:pt idx="8867">
                  <c:v>10000773.399993394</c:v>
                </c:pt>
                <c:pt idx="8868">
                  <c:v>10000773.599993393</c:v>
                </c:pt>
                <c:pt idx="8869">
                  <c:v>10000773.799993392</c:v>
                </c:pt>
                <c:pt idx="8870">
                  <c:v>10000773.999993391</c:v>
                </c:pt>
                <c:pt idx="8871">
                  <c:v>10000774.199993391</c:v>
                </c:pt>
                <c:pt idx="8872">
                  <c:v>10000774.39999339</c:v>
                </c:pt>
                <c:pt idx="8873">
                  <c:v>10000774.599993389</c:v>
                </c:pt>
                <c:pt idx="8874">
                  <c:v>10000774.799993388</c:v>
                </c:pt>
                <c:pt idx="8875">
                  <c:v>10000774.999993388</c:v>
                </c:pt>
                <c:pt idx="8876">
                  <c:v>10000775.199993387</c:v>
                </c:pt>
                <c:pt idx="8877">
                  <c:v>10000775.399993386</c:v>
                </c:pt>
                <c:pt idx="8878">
                  <c:v>10000775.599993385</c:v>
                </c:pt>
                <c:pt idx="8879">
                  <c:v>10000775.799993385</c:v>
                </c:pt>
                <c:pt idx="8880">
                  <c:v>10000775.999993384</c:v>
                </c:pt>
                <c:pt idx="8881">
                  <c:v>10000776.199993383</c:v>
                </c:pt>
                <c:pt idx="8882">
                  <c:v>10000776.399993382</c:v>
                </c:pt>
                <c:pt idx="8883">
                  <c:v>10000776.599993382</c:v>
                </c:pt>
                <c:pt idx="8884">
                  <c:v>10000776.799993381</c:v>
                </c:pt>
                <c:pt idx="8885">
                  <c:v>10000776.99999338</c:v>
                </c:pt>
                <c:pt idx="8886">
                  <c:v>10000777.199993379</c:v>
                </c:pt>
                <c:pt idx="8887">
                  <c:v>10000777.399993379</c:v>
                </c:pt>
                <c:pt idx="8888">
                  <c:v>10000777.599993378</c:v>
                </c:pt>
                <c:pt idx="8889">
                  <c:v>10000777.799993377</c:v>
                </c:pt>
                <c:pt idx="8890">
                  <c:v>10000777.999993376</c:v>
                </c:pt>
                <c:pt idx="8891">
                  <c:v>10000778.199993376</c:v>
                </c:pt>
                <c:pt idx="8892">
                  <c:v>10000778.399993375</c:v>
                </c:pt>
                <c:pt idx="8893">
                  <c:v>10000778.599993374</c:v>
                </c:pt>
                <c:pt idx="8894">
                  <c:v>10000778.799993373</c:v>
                </c:pt>
                <c:pt idx="8895">
                  <c:v>10000778.999993373</c:v>
                </c:pt>
                <c:pt idx="8896">
                  <c:v>10000779.199993372</c:v>
                </c:pt>
                <c:pt idx="8897">
                  <c:v>10000779.399993371</c:v>
                </c:pt>
                <c:pt idx="8898">
                  <c:v>10000779.59999337</c:v>
                </c:pt>
                <c:pt idx="8899">
                  <c:v>10000779.79999337</c:v>
                </c:pt>
                <c:pt idx="8900">
                  <c:v>10000779.999993369</c:v>
                </c:pt>
                <c:pt idx="8901">
                  <c:v>10000780.199993368</c:v>
                </c:pt>
                <c:pt idx="8902">
                  <c:v>10000780.399993367</c:v>
                </c:pt>
                <c:pt idx="8903">
                  <c:v>10000780.599993367</c:v>
                </c:pt>
                <c:pt idx="8904">
                  <c:v>10000780.799993366</c:v>
                </c:pt>
                <c:pt idx="8905">
                  <c:v>10000780.999993365</c:v>
                </c:pt>
                <c:pt idx="8906">
                  <c:v>10000781.199993365</c:v>
                </c:pt>
                <c:pt idx="8907">
                  <c:v>10000781.399993364</c:v>
                </c:pt>
                <c:pt idx="8908">
                  <c:v>10000781.599993363</c:v>
                </c:pt>
                <c:pt idx="8909">
                  <c:v>10000781.799993362</c:v>
                </c:pt>
                <c:pt idx="8910">
                  <c:v>10000781.999993362</c:v>
                </c:pt>
                <c:pt idx="8911">
                  <c:v>10000782.199993361</c:v>
                </c:pt>
                <c:pt idx="8912">
                  <c:v>10000782.39999336</c:v>
                </c:pt>
                <c:pt idx="8913">
                  <c:v>10000782.599993359</c:v>
                </c:pt>
                <c:pt idx="8914">
                  <c:v>10000782.799993359</c:v>
                </c:pt>
                <c:pt idx="8915">
                  <c:v>10000782.999993358</c:v>
                </c:pt>
                <c:pt idx="8916">
                  <c:v>10000783.199993357</c:v>
                </c:pt>
                <c:pt idx="8917">
                  <c:v>10000783.399993356</c:v>
                </c:pt>
                <c:pt idx="8918">
                  <c:v>10000783.599993356</c:v>
                </c:pt>
                <c:pt idx="8919">
                  <c:v>10000783.799993355</c:v>
                </c:pt>
                <c:pt idx="8920">
                  <c:v>10000783.999993354</c:v>
                </c:pt>
                <c:pt idx="8921">
                  <c:v>10000784.199993353</c:v>
                </c:pt>
                <c:pt idx="8922">
                  <c:v>10000784.399993353</c:v>
                </c:pt>
                <c:pt idx="8923">
                  <c:v>10000784.599993352</c:v>
                </c:pt>
                <c:pt idx="8924">
                  <c:v>10000784.799993351</c:v>
                </c:pt>
                <c:pt idx="8925">
                  <c:v>10000784.99999335</c:v>
                </c:pt>
                <c:pt idx="8926">
                  <c:v>10000785.19999335</c:v>
                </c:pt>
                <c:pt idx="8927">
                  <c:v>10000785.399993349</c:v>
                </c:pt>
                <c:pt idx="8928">
                  <c:v>10000785.599993348</c:v>
                </c:pt>
                <c:pt idx="8929">
                  <c:v>10000785.799993347</c:v>
                </c:pt>
                <c:pt idx="8930">
                  <c:v>10000785.999993347</c:v>
                </c:pt>
                <c:pt idx="8931">
                  <c:v>10000786.199993346</c:v>
                </c:pt>
                <c:pt idx="8932">
                  <c:v>10000786.399993345</c:v>
                </c:pt>
                <c:pt idx="8933">
                  <c:v>10000786.599993344</c:v>
                </c:pt>
                <c:pt idx="8934">
                  <c:v>10000786.799993344</c:v>
                </c:pt>
                <c:pt idx="8935">
                  <c:v>10000786.999993343</c:v>
                </c:pt>
                <c:pt idx="8936">
                  <c:v>10000787.199993342</c:v>
                </c:pt>
                <c:pt idx="8937">
                  <c:v>10000787.399993341</c:v>
                </c:pt>
                <c:pt idx="8938">
                  <c:v>10000787.599993341</c:v>
                </c:pt>
                <c:pt idx="8939">
                  <c:v>10000787.79999334</c:v>
                </c:pt>
                <c:pt idx="8940">
                  <c:v>10000787.999993339</c:v>
                </c:pt>
                <c:pt idx="8941">
                  <c:v>10000788.199993338</c:v>
                </c:pt>
                <c:pt idx="8942">
                  <c:v>10000788.399993338</c:v>
                </c:pt>
                <c:pt idx="8943">
                  <c:v>10000788.599993337</c:v>
                </c:pt>
                <c:pt idx="8944">
                  <c:v>10000788.799993336</c:v>
                </c:pt>
                <c:pt idx="8945">
                  <c:v>10000788.999993335</c:v>
                </c:pt>
                <c:pt idx="8946">
                  <c:v>10000789.199993335</c:v>
                </c:pt>
                <c:pt idx="8947">
                  <c:v>10000789.399993334</c:v>
                </c:pt>
                <c:pt idx="8948">
                  <c:v>10000789.599993333</c:v>
                </c:pt>
                <c:pt idx="8949">
                  <c:v>10000789.799993332</c:v>
                </c:pt>
                <c:pt idx="8950">
                  <c:v>10000789.999993332</c:v>
                </c:pt>
                <c:pt idx="8951">
                  <c:v>10000790.199993331</c:v>
                </c:pt>
                <c:pt idx="8952">
                  <c:v>10000790.39999333</c:v>
                </c:pt>
                <c:pt idx="8953">
                  <c:v>10000790.599993329</c:v>
                </c:pt>
                <c:pt idx="8954">
                  <c:v>10000790.799993329</c:v>
                </c:pt>
                <c:pt idx="8955">
                  <c:v>10000790.999993328</c:v>
                </c:pt>
                <c:pt idx="8956">
                  <c:v>10000791.199993327</c:v>
                </c:pt>
                <c:pt idx="8957">
                  <c:v>10000791.399993327</c:v>
                </c:pt>
                <c:pt idx="8958">
                  <c:v>10000791.599993326</c:v>
                </c:pt>
                <c:pt idx="8959">
                  <c:v>10000791.799993325</c:v>
                </c:pt>
                <c:pt idx="8960">
                  <c:v>10000791.999993324</c:v>
                </c:pt>
                <c:pt idx="8961">
                  <c:v>10000792.199993324</c:v>
                </c:pt>
                <c:pt idx="8962">
                  <c:v>10000792.399993323</c:v>
                </c:pt>
                <c:pt idx="8963">
                  <c:v>10000792.599993322</c:v>
                </c:pt>
                <c:pt idx="8964">
                  <c:v>10000792.799993321</c:v>
                </c:pt>
                <c:pt idx="8965">
                  <c:v>10000792.999993321</c:v>
                </c:pt>
                <c:pt idx="8966">
                  <c:v>10000793.19999332</c:v>
                </c:pt>
                <c:pt idx="8967">
                  <c:v>10000793.399993319</c:v>
                </c:pt>
                <c:pt idx="8968">
                  <c:v>10000793.599993318</c:v>
                </c:pt>
                <c:pt idx="8969">
                  <c:v>10000793.799993318</c:v>
                </c:pt>
                <c:pt idx="8970">
                  <c:v>10000793.999993317</c:v>
                </c:pt>
                <c:pt idx="8971">
                  <c:v>10000794.199993316</c:v>
                </c:pt>
                <c:pt idx="8972">
                  <c:v>10000794.399993315</c:v>
                </c:pt>
                <c:pt idx="8973">
                  <c:v>10000794.599993315</c:v>
                </c:pt>
                <c:pt idx="8974">
                  <c:v>10000794.799993314</c:v>
                </c:pt>
                <c:pt idx="8975">
                  <c:v>10000794.999993313</c:v>
                </c:pt>
                <c:pt idx="8976">
                  <c:v>10000795.199993312</c:v>
                </c:pt>
                <c:pt idx="8977">
                  <c:v>10000795.399993312</c:v>
                </c:pt>
                <c:pt idx="8978">
                  <c:v>10000795.599993311</c:v>
                </c:pt>
                <c:pt idx="8979">
                  <c:v>10000795.79999331</c:v>
                </c:pt>
                <c:pt idx="8980">
                  <c:v>10000795.999993309</c:v>
                </c:pt>
                <c:pt idx="8981">
                  <c:v>10000796.199993309</c:v>
                </c:pt>
                <c:pt idx="8982">
                  <c:v>10000796.399993308</c:v>
                </c:pt>
                <c:pt idx="8983">
                  <c:v>10000796.599993307</c:v>
                </c:pt>
                <c:pt idx="8984">
                  <c:v>10000796.799993306</c:v>
                </c:pt>
                <c:pt idx="8985">
                  <c:v>10000796.999993306</c:v>
                </c:pt>
                <c:pt idx="8986">
                  <c:v>10000797.199993305</c:v>
                </c:pt>
                <c:pt idx="8987">
                  <c:v>10000797.399993304</c:v>
                </c:pt>
                <c:pt idx="8988">
                  <c:v>10000797.599993303</c:v>
                </c:pt>
                <c:pt idx="8989">
                  <c:v>10000797.799993303</c:v>
                </c:pt>
                <c:pt idx="8990">
                  <c:v>10000797.999993302</c:v>
                </c:pt>
                <c:pt idx="8991">
                  <c:v>10000798.199993301</c:v>
                </c:pt>
                <c:pt idx="8992">
                  <c:v>10000798.3999933</c:v>
                </c:pt>
                <c:pt idx="8993">
                  <c:v>10000798.5999933</c:v>
                </c:pt>
                <c:pt idx="8994">
                  <c:v>10000798.799993299</c:v>
                </c:pt>
                <c:pt idx="8995">
                  <c:v>10000798.999993298</c:v>
                </c:pt>
                <c:pt idx="8996">
                  <c:v>10000799.199993297</c:v>
                </c:pt>
                <c:pt idx="8997">
                  <c:v>10000799.399993297</c:v>
                </c:pt>
                <c:pt idx="8998">
                  <c:v>10000799.599993296</c:v>
                </c:pt>
                <c:pt idx="8999">
                  <c:v>10000799.799993295</c:v>
                </c:pt>
                <c:pt idx="9000">
                  <c:v>10000799.999993294</c:v>
                </c:pt>
                <c:pt idx="9001">
                  <c:v>10000800.199993294</c:v>
                </c:pt>
                <c:pt idx="9002">
                  <c:v>10000800.399993293</c:v>
                </c:pt>
                <c:pt idx="9003">
                  <c:v>10000800.599993292</c:v>
                </c:pt>
                <c:pt idx="9004">
                  <c:v>10000800.799993291</c:v>
                </c:pt>
                <c:pt idx="9005">
                  <c:v>10000800.999993291</c:v>
                </c:pt>
                <c:pt idx="9006">
                  <c:v>10000801.19999329</c:v>
                </c:pt>
                <c:pt idx="9007">
                  <c:v>10000801.399993289</c:v>
                </c:pt>
                <c:pt idx="9008">
                  <c:v>10000801.599993289</c:v>
                </c:pt>
                <c:pt idx="9009">
                  <c:v>10000801.799993288</c:v>
                </c:pt>
                <c:pt idx="9010">
                  <c:v>10000801.999993287</c:v>
                </c:pt>
                <c:pt idx="9011">
                  <c:v>10000802.199993286</c:v>
                </c:pt>
                <c:pt idx="9012">
                  <c:v>10000802.399993286</c:v>
                </c:pt>
                <c:pt idx="9013">
                  <c:v>10000802.599993285</c:v>
                </c:pt>
                <c:pt idx="9014">
                  <c:v>10000802.799993284</c:v>
                </c:pt>
                <c:pt idx="9015">
                  <c:v>10000802.999993283</c:v>
                </c:pt>
                <c:pt idx="9016">
                  <c:v>10000803.199993283</c:v>
                </c:pt>
                <c:pt idx="9017">
                  <c:v>10000803.399993282</c:v>
                </c:pt>
                <c:pt idx="9018">
                  <c:v>10000803.599993281</c:v>
                </c:pt>
                <c:pt idx="9019">
                  <c:v>10000803.79999328</c:v>
                </c:pt>
                <c:pt idx="9020">
                  <c:v>10000803.99999328</c:v>
                </c:pt>
                <c:pt idx="9021">
                  <c:v>10000804.199993279</c:v>
                </c:pt>
                <c:pt idx="9022">
                  <c:v>10000804.399993278</c:v>
                </c:pt>
                <c:pt idx="9023">
                  <c:v>10000804.599993277</c:v>
                </c:pt>
                <c:pt idx="9024">
                  <c:v>10000804.799993277</c:v>
                </c:pt>
                <c:pt idx="9025">
                  <c:v>10000804.999993276</c:v>
                </c:pt>
                <c:pt idx="9026">
                  <c:v>10000805.199993275</c:v>
                </c:pt>
                <c:pt idx="9027">
                  <c:v>10000805.399993274</c:v>
                </c:pt>
                <c:pt idx="9028">
                  <c:v>10000805.599993274</c:v>
                </c:pt>
                <c:pt idx="9029">
                  <c:v>10000805.799993273</c:v>
                </c:pt>
                <c:pt idx="9030">
                  <c:v>10000805.999993272</c:v>
                </c:pt>
                <c:pt idx="9031">
                  <c:v>10000806.199993271</c:v>
                </c:pt>
                <c:pt idx="9032">
                  <c:v>10000806.399993271</c:v>
                </c:pt>
                <c:pt idx="9033">
                  <c:v>10000806.59999327</c:v>
                </c:pt>
                <c:pt idx="9034">
                  <c:v>10000806.799993269</c:v>
                </c:pt>
                <c:pt idx="9035">
                  <c:v>10000806.999993268</c:v>
                </c:pt>
                <c:pt idx="9036">
                  <c:v>10000807.199993268</c:v>
                </c:pt>
                <c:pt idx="9037">
                  <c:v>10000807.399993267</c:v>
                </c:pt>
                <c:pt idx="9038">
                  <c:v>10000807.599993266</c:v>
                </c:pt>
                <c:pt idx="9039">
                  <c:v>10000807.799993265</c:v>
                </c:pt>
                <c:pt idx="9040">
                  <c:v>10000807.999993265</c:v>
                </c:pt>
                <c:pt idx="9041">
                  <c:v>10000808.199993264</c:v>
                </c:pt>
                <c:pt idx="9042">
                  <c:v>10000808.399993263</c:v>
                </c:pt>
                <c:pt idx="9043">
                  <c:v>10000808.599993262</c:v>
                </c:pt>
                <c:pt idx="9044">
                  <c:v>10000808.799993262</c:v>
                </c:pt>
                <c:pt idx="9045">
                  <c:v>10000808.999993261</c:v>
                </c:pt>
                <c:pt idx="9046">
                  <c:v>10000809.19999326</c:v>
                </c:pt>
                <c:pt idx="9047">
                  <c:v>10000809.399993259</c:v>
                </c:pt>
                <c:pt idx="9048">
                  <c:v>10000809.599993259</c:v>
                </c:pt>
                <c:pt idx="9049">
                  <c:v>10000809.799993258</c:v>
                </c:pt>
                <c:pt idx="9050">
                  <c:v>10000809.999993257</c:v>
                </c:pt>
                <c:pt idx="9051">
                  <c:v>10000810.199993256</c:v>
                </c:pt>
                <c:pt idx="9052">
                  <c:v>10000810.399993256</c:v>
                </c:pt>
                <c:pt idx="9053">
                  <c:v>10000810.599993255</c:v>
                </c:pt>
                <c:pt idx="9054">
                  <c:v>10000810.799993254</c:v>
                </c:pt>
                <c:pt idx="9055">
                  <c:v>10000810.999993253</c:v>
                </c:pt>
                <c:pt idx="9056">
                  <c:v>10000811.199993253</c:v>
                </c:pt>
                <c:pt idx="9057">
                  <c:v>10000811.399993252</c:v>
                </c:pt>
                <c:pt idx="9058">
                  <c:v>10000811.599993251</c:v>
                </c:pt>
                <c:pt idx="9059">
                  <c:v>10000811.799993251</c:v>
                </c:pt>
                <c:pt idx="9060">
                  <c:v>10000811.99999325</c:v>
                </c:pt>
                <c:pt idx="9061">
                  <c:v>10000812.199993249</c:v>
                </c:pt>
                <c:pt idx="9062">
                  <c:v>10000812.399993248</c:v>
                </c:pt>
                <c:pt idx="9063">
                  <c:v>10000812.599993248</c:v>
                </c:pt>
                <c:pt idx="9064">
                  <c:v>10000812.799993247</c:v>
                </c:pt>
                <c:pt idx="9065">
                  <c:v>10000812.999993246</c:v>
                </c:pt>
                <c:pt idx="9066">
                  <c:v>10000813.199993245</c:v>
                </c:pt>
                <c:pt idx="9067">
                  <c:v>10000813.399993245</c:v>
                </c:pt>
                <c:pt idx="9068">
                  <c:v>10000813.599993244</c:v>
                </c:pt>
                <c:pt idx="9069">
                  <c:v>10000813.799993243</c:v>
                </c:pt>
                <c:pt idx="9070">
                  <c:v>10000813.999993242</c:v>
                </c:pt>
                <c:pt idx="9071">
                  <c:v>10000814.199993242</c:v>
                </c:pt>
                <c:pt idx="9072">
                  <c:v>10000814.399993241</c:v>
                </c:pt>
                <c:pt idx="9073">
                  <c:v>10000814.59999324</c:v>
                </c:pt>
                <c:pt idx="9074">
                  <c:v>10000814.799993239</c:v>
                </c:pt>
                <c:pt idx="9075">
                  <c:v>10000814.999993239</c:v>
                </c:pt>
                <c:pt idx="9076">
                  <c:v>10000815.199993238</c:v>
                </c:pt>
                <c:pt idx="9077">
                  <c:v>10000815.399993237</c:v>
                </c:pt>
                <c:pt idx="9078">
                  <c:v>10000815.599993236</c:v>
                </c:pt>
                <c:pt idx="9079">
                  <c:v>10000815.799993236</c:v>
                </c:pt>
                <c:pt idx="9080">
                  <c:v>10000815.999993235</c:v>
                </c:pt>
                <c:pt idx="9081">
                  <c:v>10000816.199993234</c:v>
                </c:pt>
                <c:pt idx="9082">
                  <c:v>10000816.399993233</c:v>
                </c:pt>
                <c:pt idx="9083">
                  <c:v>10000816.599993233</c:v>
                </c:pt>
                <c:pt idx="9084">
                  <c:v>10000816.799993232</c:v>
                </c:pt>
                <c:pt idx="9085">
                  <c:v>10000816.999993231</c:v>
                </c:pt>
                <c:pt idx="9086">
                  <c:v>10000817.19999323</c:v>
                </c:pt>
                <c:pt idx="9087">
                  <c:v>10000817.39999323</c:v>
                </c:pt>
                <c:pt idx="9088">
                  <c:v>10000817.599993229</c:v>
                </c:pt>
                <c:pt idx="9089">
                  <c:v>10000817.799993228</c:v>
                </c:pt>
                <c:pt idx="9090">
                  <c:v>10000817.999993227</c:v>
                </c:pt>
                <c:pt idx="9091">
                  <c:v>10000818.199993227</c:v>
                </c:pt>
                <c:pt idx="9092">
                  <c:v>10000818.399993226</c:v>
                </c:pt>
                <c:pt idx="9093">
                  <c:v>10000818.599993225</c:v>
                </c:pt>
                <c:pt idx="9094">
                  <c:v>10000818.799993224</c:v>
                </c:pt>
                <c:pt idx="9095">
                  <c:v>10000818.999993224</c:v>
                </c:pt>
                <c:pt idx="9096">
                  <c:v>10000819.199993223</c:v>
                </c:pt>
                <c:pt idx="9097">
                  <c:v>10000819.399993222</c:v>
                </c:pt>
                <c:pt idx="9098">
                  <c:v>10000819.599993221</c:v>
                </c:pt>
                <c:pt idx="9099">
                  <c:v>10000819.799993221</c:v>
                </c:pt>
                <c:pt idx="9100">
                  <c:v>10000819.99999322</c:v>
                </c:pt>
                <c:pt idx="9101">
                  <c:v>10000820.199993219</c:v>
                </c:pt>
                <c:pt idx="9102">
                  <c:v>10000820.399993218</c:v>
                </c:pt>
                <c:pt idx="9103">
                  <c:v>10000820.599993218</c:v>
                </c:pt>
                <c:pt idx="9104">
                  <c:v>10000820.799993217</c:v>
                </c:pt>
                <c:pt idx="9105">
                  <c:v>10000820.999993216</c:v>
                </c:pt>
                <c:pt idx="9106">
                  <c:v>10000821.199993216</c:v>
                </c:pt>
                <c:pt idx="9107">
                  <c:v>10000821.399993215</c:v>
                </c:pt>
                <c:pt idx="9108">
                  <c:v>10000821.599993214</c:v>
                </c:pt>
                <c:pt idx="9109">
                  <c:v>10000821.799993213</c:v>
                </c:pt>
                <c:pt idx="9110">
                  <c:v>10000821.999993213</c:v>
                </c:pt>
                <c:pt idx="9111">
                  <c:v>10000822.199993212</c:v>
                </c:pt>
                <c:pt idx="9112">
                  <c:v>10000822.399993211</c:v>
                </c:pt>
                <c:pt idx="9113">
                  <c:v>10000822.59999321</c:v>
                </c:pt>
                <c:pt idx="9114">
                  <c:v>10000822.79999321</c:v>
                </c:pt>
                <c:pt idx="9115">
                  <c:v>10000822.999993209</c:v>
                </c:pt>
                <c:pt idx="9116">
                  <c:v>10000823.199993208</c:v>
                </c:pt>
                <c:pt idx="9117">
                  <c:v>10000823.399993207</c:v>
                </c:pt>
                <c:pt idx="9118">
                  <c:v>10000823.599993207</c:v>
                </c:pt>
                <c:pt idx="9119">
                  <c:v>10000823.799993206</c:v>
                </c:pt>
                <c:pt idx="9120">
                  <c:v>10000823.999993205</c:v>
                </c:pt>
                <c:pt idx="9121">
                  <c:v>10000824.199993204</c:v>
                </c:pt>
                <c:pt idx="9122">
                  <c:v>10000824.399993204</c:v>
                </c:pt>
                <c:pt idx="9123">
                  <c:v>10000824.599993203</c:v>
                </c:pt>
                <c:pt idx="9124">
                  <c:v>10000824.799993202</c:v>
                </c:pt>
                <c:pt idx="9125">
                  <c:v>10000824.999993201</c:v>
                </c:pt>
                <c:pt idx="9126">
                  <c:v>10000825.199993201</c:v>
                </c:pt>
                <c:pt idx="9127">
                  <c:v>10000825.3999932</c:v>
                </c:pt>
                <c:pt idx="9128">
                  <c:v>10000825.599993199</c:v>
                </c:pt>
                <c:pt idx="9129">
                  <c:v>10000825.799993198</c:v>
                </c:pt>
                <c:pt idx="9130">
                  <c:v>10000825.999993198</c:v>
                </c:pt>
                <c:pt idx="9131">
                  <c:v>10000826.199993197</c:v>
                </c:pt>
                <c:pt idx="9132">
                  <c:v>10000826.399993196</c:v>
                </c:pt>
                <c:pt idx="9133">
                  <c:v>10000826.599993195</c:v>
                </c:pt>
                <c:pt idx="9134">
                  <c:v>10000826.799993195</c:v>
                </c:pt>
                <c:pt idx="9135">
                  <c:v>10000826.999993194</c:v>
                </c:pt>
                <c:pt idx="9136">
                  <c:v>10000827.199993193</c:v>
                </c:pt>
                <c:pt idx="9137">
                  <c:v>10000827.399993192</c:v>
                </c:pt>
                <c:pt idx="9138">
                  <c:v>10000827.599993192</c:v>
                </c:pt>
                <c:pt idx="9139">
                  <c:v>10000827.799993191</c:v>
                </c:pt>
                <c:pt idx="9140">
                  <c:v>10000827.99999319</c:v>
                </c:pt>
                <c:pt idx="9141">
                  <c:v>10000828.199993189</c:v>
                </c:pt>
                <c:pt idx="9142">
                  <c:v>10000828.399993189</c:v>
                </c:pt>
                <c:pt idx="9143">
                  <c:v>10000828.599993188</c:v>
                </c:pt>
                <c:pt idx="9144">
                  <c:v>10000828.799993187</c:v>
                </c:pt>
                <c:pt idx="9145">
                  <c:v>10000828.999993186</c:v>
                </c:pt>
                <c:pt idx="9146">
                  <c:v>10000829.199993186</c:v>
                </c:pt>
                <c:pt idx="9147">
                  <c:v>10000829.399993185</c:v>
                </c:pt>
                <c:pt idx="9148">
                  <c:v>10000829.599993184</c:v>
                </c:pt>
                <c:pt idx="9149">
                  <c:v>10000829.799993183</c:v>
                </c:pt>
                <c:pt idx="9150">
                  <c:v>10000829.999993183</c:v>
                </c:pt>
                <c:pt idx="9151">
                  <c:v>10000830.199993182</c:v>
                </c:pt>
                <c:pt idx="9152">
                  <c:v>10000830.399993181</c:v>
                </c:pt>
                <c:pt idx="9153">
                  <c:v>10000830.59999318</c:v>
                </c:pt>
                <c:pt idx="9154">
                  <c:v>10000830.79999318</c:v>
                </c:pt>
                <c:pt idx="9155">
                  <c:v>10000830.999993179</c:v>
                </c:pt>
                <c:pt idx="9156">
                  <c:v>10000831.199993178</c:v>
                </c:pt>
                <c:pt idx="9157">
                  <c:v>10000831.399993178</c:v>
                </c:pt>
                <c:pt idx="9158">
                  <c:v>10000831.599993177</c:v>
                </c:pt>
                <c:pt idx="9159">
                  <c:v>10000831.799993176</c:v>
                </c:pt>
                <c:pt idx="9160">
                  <c:v>10000831.999993175</c:v>
                </c:pt>
                <c:pt idx="9161">
                  <c:v>10000832.199993175</c:v>
                </c:pt>
                <c:pt idx="9162">
                  <c:v>10000832.399993174</c:v>
                </c:pt>
                <c:pt idx="9163">
                  <c:v>10000832.599993173</c:v>
                </c:pt>
                <c:pt idx="9164">
                  <c:v>10000832.799993172</c:v>
                </c:pt>
                <c:pt idx="9165">
                  <c:v>10000832.999993172</c:v>
                </c:pt>
                <c:pt idx="9166">
                  <c:v>10000833.199993171</c:v>
                </c:pt>
                <c:pt idx="9167">
                  <c:v>10000833.39999317</c:v>
                </c:pt>
                <c:pt idx="9168">
                  <c:v>10000833.599993169</c:v>
                </c:pt>
                <c:pt idx="9169">
                  <c:v>10000833.799993169</c:v>
                </c:pt>
                <c:pt idx="9170">
                  <c:v>10000833.999993168</c:v>
                </c:pt>
                <c:pt idx="9171">
                  <c:v>10000834.199993167</c:v>
                </c:pt>
                <c:pt idx="9172">
                  <c:v>10000834.399993166</c:v>
                </c:pt>
                <c:pt idx="9173">
                  <c:v>10000834.599993166</c:v>
                </c:pt>
                <c:pt idx="9174">
                  <c:v>10000834.799993165</c:v>
                </c:pt>
                <c:pt idx="9175">
                  <c:v>10000834.999993164</c:v>
                </c:pt>
                <c:pt idx="9176">
                  <c:v>10000835.199993163</c:v>
                </c:pt>
                <c:pt idx="9177">
                  <c:v>10000835.399993163</c:v>
                </c:pt>
                <c:pt idx="9178">
                  <c:v>10000835.599993162</c:v>
                </c:pt>
                <c:pt idx="9179">
                  <c:v>10000835.799993161</c:v>
                </c:pt>
                <c:pt idx="9180">
                  <c:v>10000835.99999316</c:v>
                </c:pt>
                <c:pt idx="9181">
                  <c:v>10000836.19999316</c:v>
                </c:pt>
                <c:pt idx="9182">
                  <c:v>10000836.399993159</c:v>
                </c:pt>
                <c:pt idx="9183">
                  <c:v>10000836.599993158</c:v>
                </c:pt>
                <c:pt idx="9184">
                  <c:v>10000836.799993157</c:v>
                </c:pt>
                <c:pt idx="9185">
                  <c:v>10000836.999993157</c:v>
                </c:pt>
                <c:pt idx="9186">
                  <c:v>10000837.199993156</c:v>
                </c:pt>
                <c:pt idx="9187">
                  <c:v>10000837.399993155</c:v>
                </c:pt>
                <c:pt idx="9188">
                  <c:v>10000837.599993154</c:v>
                </c:pt>
                <c:pt idx="9189">
                  <c:v>10000837.799993154</c:v>
                </c:pt>
                <c:pt idx="9190">
                  <c:v>10000837.999993153</c:v>
                </c:pt>
                <c:pt idx="9191">
                  <c:v>10000838.199993152</c:v>
                </c:pt>
                <c:pt idx="9192">
                  <c:v>10000838.399993151</c:v>
                </c:pt>
                <c:pt idx="9193">
                  <c:v>10000838.599993151</c:v>
                </c:pt>
                <c:pt idx="9194">
                  <c:v>10000838.79999315</c:v>
                </c:pt>
                <c:pt idx="9195">
                  <c:v>10000838.999993149</c:v>
                </c:pt>
                <c:pt idx="9196">
                  <c:v>10000839.199993148</c:v>
                </c:pt>
                <c:pt idx="9197">
                  <c:v>10000839.399993148</c:v>
                </c:pt>
                <c:pt idx="9198">
                  <c:v>10000839.599993147</c:v>
                </c:pt>
                <c:pt idx="9199">
                  <c:v>10000839.799993146</c:v>
                </c:pt>
                <c:pt idx="9200">
                  <c:v>10000839.999993145</c:v>
                </c:pt>
                <c:pt idx="9201">
                  <c:v>10000840.199993145</c:v>
                </c:pt>
                <c:pt idx="9202">
                  <c:v>10000840.399993144</c:v>
                </c:pt>
                <c:pt idx="9203">
                  <c:v>10000840.599993143</c:v>
                </c:pt>
                <c:pt idx="9204">
                  <c:v>10000840.799993142</c:v>
                </c:pt>
                <c:pt idx="9205">
                  <c:v>10000840.999993142</c:v>
                </c:pt>
                <c:pt idx="9206">
                  <c:v>10000841.199993141</c:v>
                </c:pt>
                <c:pt idx="9207">
                  <c:v>10000841.39999314</c:v>
                </c:pt>
                <c:pt idx="9208">
                  <c:v>10000841.59999314</c:v>
                </c:pt>
                <c:pt idx="9209">
                  <c:v>10000841.799993139</c:v>
                </c:pt>
                <c:pt idx="9210">
                  <c:v>10000841.999993138</c:v>
                </c:pt>
                <c:pt idx="9211">
                  <c:v>10000842.199993137</c:v>
                </c:pt>
                <c:pt idx="9212">
                  <c:v>10000842.399993137</c:v>
                </c:pt>
                <c:pt idx="9213">
                  <c:v>10000842.599993136</c:v>
                </c:pt>
                <c:pt idx="9214">
                  <c:v>10000842.799993135</c:v>
                </c:pt>
                <c:pt idx="9215">
                  <c:v>10000842.999993134</c:v>
                </c:pt>
                <c:pt idx="9216">
                  <c:v>10000843.199993134</c:v>
                </c:pt>
                <c:pt idx="9217">
                  <c:v>10000843.399993133</c:v>
                </c:pt>
                <c:pt idx="9218">
                  <c:v>10000843.599993132</c:v>
                </c:pt>
                <c:pt idx="9219">
                  <c:v>10000843.799993131</c:v>
                </c:pt>
                <c:pt idx="9220">
                  <c:v>10000843.999993131</c:v>
                </c:pt>
                <c:pt idx="9221">
                  <c:v>10000844.19999313</c:v>
                </c:pt>
                <c:pt idx="9222">
                  <c:v>10000844.399993129</c:v>
                </c:pt>
                <c:pt idx="9223">
                  <c:v>10000844.599993128</c:v>
                </c:pt>
                <c:pt idx="9224">
                  <c:v>10000844.799993128</c:v>
                </c:pt>
                <c:pt idx="9225">
                  <c:v>10000844.999993127</c:v>
                </c:pt>
                <c:pt idx="9226">
                  <c:v>10000845.199993126</c:v>
                </c:pt>
                <c:pt idx="9227">
                  <c:v>10000845.399993125</c:v>
                </c:pt>
                <c:pt idx="9228">
                  <c:v>10000845.599993125</c:v>
                </c:pt>
                <c:pt idx="9229">
                  <c:v>10000845.799993124</c:v>
                </c:pt>
                <c:pt idx="9230">
                  <c:v>10000845.999993123</c:v>
                </c:pt>
                <c:pt idx="9231">
                  <c:v>10000846.199993122</c:v>
                </c:pt>
                <c:pt idx="9232">
                  <c:v>10000846.399993122</c:v>
                </c:pt>
                <c:pt idx="9233">
                  <c:v>10000846.599993121</c:v>
                </c:pt>
                <c:pt idx="9234">
                  <c:v>10000846.79999312</c:v>
                </c:pt>
                <c:pt idx="9235">
                  <c:v>10000846.999993119</c:v>
                </c:pt>
                <c:pt idx="9236">
                  <c:v>10000847.199993119</c:v>
                </c:pt>
                <c:pt idx="9237">
                  <c:v>10000847.399993118</c:v>
                </c:pt>
                <c:pt idx="9238">
                  <c:v>10000847.599993117</c:v>
                </c:pt>
                <c:pt idx="9239">
                  <c:v>10000847.799993116</c:v>
                </c:pt>
                <c:pt idx="9240">
                  <c:v>10000847.999993116</c:v>
                </c:pt>
                <c:pt idx="9241">
                  <c:v>10000848.199993115</c:v>
                </c:pt>
                <c:pt idx="9242">
                  <c:v>10000848.399993114</c:v>
                </c:pt>
                <c:pt idx="9243">
                  <c:v>10000848.599993113</c:v>
                </c:pt>
                <c:pt idx="9244">
                  <c:v>10000848.799993113</c:v>
                </c:pt>
                <c:pt idx="9245">
                  <c:v>10000848.999993112</c:v>
                </c:pt>
                <c:pt idx="9246">
                  <c:v>10000849.199993111</c:v>
                </c:pt>
                <c:pt idx="9247">
                  <c:v>10000849.39999311</c:v>
                </c:pt>
                <c:pt idx="9248">
                  <c:v>10000849.59999311</c:v>
                </c:pt>
                <c:pt idx="9249">
                  <c:v>10000849.799993109</c:v>
                </c:pt>
                <c:pt idx="9250">
                  <c:v>10000849.999993108</c:v>
                </c:pt>
                <c:pt idx="9251">
                  <c:v>10000850.199993107</c:v>
                </c:pt>
                <c:pt idx="9252">
                  <c:v>10000850.399993107</c:v>
                </c:pt>
                <c:pt idx="9253">
                  <c:v>10000850.599993106</c:v>
                </c:pt>
                <c:pt idx="9254">
                  <c:v>10000850.799993105</c:v>
                </c:pt>
                <c:pt idx="9255">
                  <c:v>10000850.999993104</c:v>
                </c:pt>
                <c:pt idx="9256">
                  <c:v>10000851.199993104</c:v>
                </c:pt>
                <c:pt idx="9257">
                  <c:v>10000851.399993103</c:v>
                </c:pt>
                <c:pt idx="9258">
                  <c:v>10000851.599993102</c:v>
                </c:pt>
                <c:pt idx="9259">
                  <c:v>10000851.799993102</c:v>
                </c:pt>
                <c:pt idx="9260">
                  <c:v>10000851.999993101</c:v>
                </c:pt>
                <c:pt idx="9261">
                  <c:v>10000852.1999931</c:v>
                </c:pt>
                <c:pt idx="9262">
                  <c:v>10000852.399993099</c:v>
                </c:pt>
                <c:pt idx="9263">
                  <c:v>10000852.599993099</c:v>
                </c:pt>
                <c:pt idx="9264">
                  <c:v>10000852.799993098</c:v>
                </c:pt>
                <c:pt idx="9265">
                  <c:v>10000852.999993097</c:v>
                </c:pt>
                <c:pt idx="9266">
                  <c:v>10000853.199993096</c:v>
                </c:pt>
                <c:pt idx="9267">
                  <c:v>10000853.399993096</c:v>
                </c:pt>
                <c:pt idx="9268">
                  <c:v>10000853.599993095</c:v>
                </c:pt>
                <c:pt idx="9269">
                  <c:v>10000853.799993094</c:v>
                </c:pt>
                <c:pt idx="9270">
                  <c:v>10000853.999993093</c:v>
                </c:pt>
                <c:pt idx="9271">
                  <c:v>10000854.199993093</c:v>
                </c:pt>
                <c:pt idx="9272">
                  <c:v>10000854.399993092</c:v>
                </c:pt>
                <c:pt idx="9273">
                  <c:v>10000854.599993091</c:v>
                </c:pt>
                <c:pt idx="9274">
                  <c:v>10000854.79999309</c:v>
                </c:pt>
                <c:pt idx="9275">
                  <c:v>10000854.99999309</c:v>
                </c:pt>
                <c:pt idx="9276">
                  <c:v>10000855.199993089</c:v>
                </c:pt>
                <c:pt idx="9277">
                  <c:v>10000855.399993088</c:v>
                </c:pt>
                <c:pt idx="9278">
                  <c:v>10000855.599993087</c:v>
                </c:pt>
                <c:pt idx="9279">
                  <c:v>10000855.799993087</c:v>
                </c:pt>
                <c:pt idx="9280">
                  <c:v>10000855.999993086</c:v>
                </c:pt>
                <c:pt idx="9281">
                  <c:v>10000856.199993085</c:v>
                </c:pt>
                <c:pt idx="9282">
                  <c:v>10000856.399993084</c:v>
                </c:pt>
                <c:pt idx="9283">
                  <c:v>10000856.599993084</c:v>
                </c:pt>
                <c:pt idx="9284">
                  <c:v>10000856.799993083</c:v>
                </c:pt>
                <c:pt idx="9285">
                  <c:v>10000856.999993082</c:v>
                </c:pt>
                <c:pt idx="9286">
                  <c:v>10000857.199993081</c:v>
                </c:pt>
                <c:pt idx="9287">
                  <c:v>10000857.399993081</c:v>
                </c:pt>
                <c:pt idx="9288">
                  <c:v>10000857.59999308</c:v>
                </c:pt>
                <c:pt idx="9289">
                  <c:v>10000857.799993079</c:v>
                </c:pt>
                <c:pt idx="9290">
                  <c:v>10000857.999993078</c:v>
                </c:pt>
                <c:pt idx="9291">
                  <c:v>10000858.199993078</c:v>
                </c:pt>
                <c:pt idx="9292">
                  <c:v>10000858.399993077</c:v>
                </c:pt>
                <c:pt idx="9293">
                  <c:v>10000858.599993076</c:v>
                </c:pt>
                <c:pt idx="9294">
                  <c:v>10000858.799993075</c:v>
                </c:pt>
                <c:pt idx="9295">
                  <c:v>10000858.999993075</c:v>
                </c:pt>
                <c:pt idx="9296">
                  <c:v>10000859.199993074</c:v>
                </c:pt>
                <c:pt idx="9297">
                  <c:v>10000859.399993073</c:v>
                </c:pt>
                <c:pt idx="9298">
                  <c:v>10000859.599993072</c:v>
                </c:pt>
                <c:pt idx="9299">
                  <c:v>10000859.799993072</c:v>
                </c:pt>
                <c:pt idx="9300">
                  <c:v>10000859.999993071</c:v>
                </c:pt>
                <c:pt idx="9301">
                  <c:v>10000860.19999307</c:v>
                </c:pt>
                <c:pt idx="9302">
                  <c:v>10000860.399993069</c:v>
                </c:pt>
                <c:pt idx="9303">
                  <c:v>10000860.599993069</c:v>
                </c:pt>
                <c:pt idx="9304">
                  <c:v>10000860.799993068</c:v>
                </c:pt>
                <c:pt idx="9305">
                  <c:v>10000860.999993067</c:v>
                </c:pt>
                <c:pt idx="9306">
                  <c:v>10000861.199993066</c:v>
                </c:pt>
                <c:pt idx="9307">
                  <c:v>10000861.399993066</c:v>
                </c:pt>
                <c:pt idx="9308">
                  <c:v>10000861.599993065</c:v>
                </c:pt>
                <c:pt idx="9309">
                  <c:v>10000861.799993064</c:v>
                </c:pt>
                <c:pt idx="9310">
                  <c:v>10000861.999993064</c:v>
                </c:pt>
                <c:pt idx="9311">
                  <c:v>10000862.199993063</c:v>
                </c:pt>
                <c:pt idx="9312">
                  <c:v>10000862.399993062</c:v>
                </c:pt>
                <c:pt idx="9313">
                  <c:v>10000862.599993061</c:v>
                </c:pt>
                <c:pt idx="9314">
                  <c:v>10000862.799993061</c:v>
                </c:pt>
                <c:pt idx="9315">
                  <c:v>10000862.99999306</c:v>
                </c:pt>
                <c:pt idx="9316">
                  <c:v>10000863.199993059</c:v>
                </c:pt>
                <c:pt idx="9317">
                  <c:v>10000863.399993058</c:v>
                </c:pt>
                <c:pt idx="9318">
                  <c:v>10000863.599993058</c:v>
                </c:pt>
                <c:pt idx="9319">
                  <c:v>10000863.799993057</c:v>
                </c:pt>
                <c:pt idx="9320">
                  <c:v>10000863.999993056</c:v>
                </c:pt>
                <c:pt idx="9321">
                  <c:v>10000864.199993055</c:v>
                </c:pt>
                <c:pt idx="9322">
                  <c:v>10000864.399993055</c:v>
                </c:pt>
                <c:pt idx="9323">
                  <c:v>10000864.599993054</c:v>
                </c:pt>
                <c:pt idx="9324">
                  <c:v>10000864.799993053</c:v>
                </c:pt>
                <c:pt idx="9325">
                  <c:v>10000864.999993052</c:v>
                </c:pt>
                <c:pt idx="9326">
                  <c:v>10000865.199993052</c:v>
                </c:pt>
                <c:pt idx="9327">
                  <c:v>10000865.399993051</c:v>
                </c:pt>
                <c:pt idx="9328">
                  <c:v>10000865.59999305</c:v>
                </c:pt>
                <c:pt idx="9329">
                  <c:v>10000865.799993049</c:v>
                </c:pt>
                <c:pt idx="9330">
                  <c:v>10000865.999993049</c:v>
                </c:pt>
                <c:pt idx="9331">
                  <c:v>10000866.199993048</c:v>
                </c:pt>
                <c:pt idx="9332">
                  <c:v>10000866.399993047</c:v>
                </c:pt>
                <c:pt idx="9333">
                  <c:v>10000866.599993046</c:v>
                </c:pt>
                <c:pt idx="9334">
                  <c:v>10000866.799993046</c:v>
                </c:pt>
                <c:pt idx="9335">
                  <c:v>10000866.999993045</c:v>
                </c:pt>
                <c:pt idx="9336">
                  <c:v>10000867.199993044</c:v>
                </c:pt>
                <c:pt idx="9337">
                  <c:v>10000867.399993043</c:v>
                </c:pt>
                <c:pt idx="9338">
                  <c:v>10000867.599993043</c:v>
                </c:pt>
                <c:pt idx="9339">
                  <c:v>10000867.799993042</c:v>
                </c:pt>
                <c:pt idx="9340">
                  <c:v>10000867.999993041</c:v>
                </c:pt>
                <c:pt idx="9341">
                  <c:v>10000868.19999304</c:v>
                </c:pt>
                <c:pt idx="9342">
                  <c:v>10000868.39999304</c:v>
                </c:pt>
                <c:pt idx="9343">
                  <c:v>10000868.599993039</c:v>
                </c:pt>
                <c:pt idx="9344">
                  <c:v>10000868.799993038</c:v>
                </c:pt>
                <c:pt idx="9345">
                  <c:v>10000868.999993037</c:v>
                </c:pt>
                <c:pt idx="9346">
                  <c:v>10000869.199993037</c:v>
                </c:pt>
                <c:pt idx="9347">
                  <c:v>10000869.399993036</c:v>
                </c:pt>
                <c:pt idx="9348">
                  <c:v>10000869.599993035</c:v>
                </c:pt>
                <c:pt idx="9349">
                  <c:v>10000869.799993034</c:v>
                </c:pt>
                <c:pt idx="9350">
                  <c:v>10000869.999993034</c:v>
                </c:pt>
                <c:pt idx="9351">
                  <c:v>10000870.199993033</c:v>
                </c:pt>
                <c:pt idx="9352">
                  <c:v>10000870.399993032</c:v>
                </c:pt>
                <c:pt idx="9353">
                  <c:v>10000870.599993031</c:v>
                </c:pt>
                <c:pt idx="9354">
                  <c:v>10000870.799993031</c:v>
                </c:pt>
                <c:pt idx="9355">
                  <c:v>10000870.99999303</c:v>
                </c:pt>
                <c:pt idx="9356">
                  <c:v>10000871.199993029</c:v>
                </c:pt>
                <c:pt idx="9357">
                  <c:v>10000871.399993028</c:v>
                </c:pt>
                <c:pt idx="9358">
                  <c:v>10000871.599993028</c:v>
                </c:pt>
                <c:pt idx="9359">
                  <c:v>10000871.799993027</c:v>
                </c:pt>
                <c:pt idx="9360">
                  <c:v>10000871.999993026</c:v>
                </c:pt>
                <c:pt idx="9361">
                  <c:v>10000872.199993026</c:v>
                </c:pt>
                <c:pt idx="9362">
                  <c:v>10000872.399993025</c:v>
                </c:pt>
                <c:pt idx="9363">
                  <c:v>10000872.599993024</c:v>
                </c:pt>
                <c:pt idx="9364">
                  <c:v>10000872.799993023</c:v>
                </c:pt>
                <c:pt idx="9365">
                  <c:v>10000872.999993023</c:v>
                </c:pt>
                <c:pt idx="9366">
                  <c:v>10000873.199993022</c:v>
                </c:pt>
                <c:pt idx="9367">
                  <c:v>10000873.399993021</c:v>
                </c:pt>
                <c:pt idx="9368">
                  <c:v>10000873.59999302</c:v>
                </c:pt>
                <c:pt idx="9369">
                  <c:v>10000873.79999302</c:v>
                </c:pt>
                <c:pt idx="9370">
                  <c:v>10000873.999993019</c:v>
                </c:pt>
                <c:pt idx="9371">
                  <c:v>10000874.199993018</c:v>
                </c:pt>
                <c:pt idx="9372">
                  <c:v>10000874.399993017</c:v>
                </c:pt>
                <c:pt idx="9373">
                  <c:v>10000874.599993017</c:v>
                </c:pt>
                <c:pt idx="9374">
                  <c:v>10000874.799993016</c:v>
                </c:pt>
                <c:pt idx="9375">
                  <c:v>10000874.999993015</c:v>
                </c:pt>
                <c:pt idx="9376">
                  <c:v>10000875.199993014</c:v>
                </c:pt>
                <c:pt idx="9377">
                  <c:v>10000875.399993014</c:v>
                </c:pt>
                <c:pt idx="9378">
                  <c:v>10000875.599993013</c:v>
                </c:pt>
                <c:pt idx="9379">
                  <c:v>10000875.799993012</c:v>
                </c:pt>
                <c:pt idx="9380">
                  <c:v>10000875.999993011</c:v>
                </c:pt>
                <c:pt idx="9381">
                  <c:v>10000876.199993011</c:v>
                </c:pt>
                <c:pt idx="9382">
                  <c:v>10000876.39999301</c:v>
                </c:pt>
                <c:pt idx="9383">
                  <c:v>10000876.599993009</c:v>
                </c:pt>
                <c:pt idx="9384">
                  <c:v>10000876.799993008</c:v>
                </c:pt>
                <c:pt idx="9385">
                  <c:v>10000876.999993008</c:v>
                </c:pt>
                <c:pt idx="9386">
                  <c:v>10000877.199993007</c:v>
                </c:pt>
                <c:pt idx="9387">
                  <c:v>10000877.399993006</c:v>
                </c:pt>
                <c:pt idx="9388">
                  <c:v>10000877.599993005</c:v>
                </c:pt>
                <c:pt idx="9389">
                  <c:v>10000877.799993005</c:v>
                </c:pt>
                <c:pt idx="9390">
                  <c:v>10000877.999993004</c:v>
                </c:pt>
                <c:pt idx="9391">
                  <c:v>10000878.199993003</c:v>
                </c:pt>
                <c:pt idx="9392">
                  <c:v>10000878.399993002</c:v>
                </c:pt>
                <c:pt idx="9393">
                  <c:v>10000878.599993002</c:v>
                </c:pt>
                <c:pt idx="9394">
                  <c:v>10000878.799993001</c:v>
                </c:pt>
                <c:pt idx="9395">
                  <c:v>10000878.999993</c:v>
                </c:pt>
                <c:pt idx="9396">
                  <c:v>10000879.199992999</c:v>
                </c:pt>
                <c:pt idx="9397">
                  <c:v>10000879.399992999</c:v>
                </c:pt>
                <c:pt idx="9398">
                  <c:v>10000879.599992998</c:v>
                </c:pt>
                <c:pt idx="9399">
                  <c:v>10000879.799992997</c:v>
                </c:pt>
                <c:pt idx="9400">
                  <c:v>10000879.999992996</c:v>
                </c:pt>
                <c:pt idx="9401">
                  <c:v>10000880.199992996</c:v>
                </c:pt>
                <c:pt idx="9402">
                  <c:v>10000880.399992995</c:v>
                </c:pt>
                <c:pt idx="9403">
                  <c:v>10000880.599992994</c:v>
                </c:pt>
                <c:pt idx="9404">
                  <c:v>10000880.799992993</c:v>
                </c:pt>
                <c:pt idx="9405">
                  <c:v>10000880.999992993</c:v>
                </c:pt>
                <c:pt idx="9406">
                  <c:v>10000881.199992992</c:v>
                </c:pt>
                <c:pt idx="9407">
                  <c:v>10000881.399992991</c:v>
                </c:pt>
                <c:pt idx="9408">
                  <c:v>10000881.59999299</c:v>
                </c:pt>
                <c:pt idx="9409">
                  <c:v>10000881.79999299</c:v>
                </c:pt>
                <c:pt idx="9410">
                  <c:v>10000881.999992989</c:v>
                </c:pt>
                <c:pt idx="9411">
                  <c:v>10000882.199992988</c:v>
                </c:pt>
                <c:pt idx="9412">
                  <c:v>10000882.399992988</c:v>
                </c:pt>
                <c:pt idx="9413">
                  <c:v>10000882.599992987</c:v>
                </c:pt>
                <c:pt idx="9414">
                  <c:v>10000882.799992986</c:v>
                </c:pt>
                <c:pt idx="9415">
                  <c:v>10000882.999992985</c:v>
                </c:pt>
                <c:pt idx="9416">
                  <c:v>10000883.199992985</c:v>
                </c:pt>
                <c:pt idx="9417">
                  <c:v>10000883.399992984</c:v>
                </c:pt>
                <c:pt idx="9418">
                  <c:v>10000883.599992983</c:v>
                </c:pt>
                <c:pt idx="9419">
                  <c:v>10000883.799992982</c:v>
                </c:pt>
                <c:pt idx="9420">
                  <c:v>10000883.999992982</c:v>
                </c:pt>
                <c:pt idx="9421">
                  <c:v>10000884.199992981</c:v>
                </c:pt>
                <c:pt idx="9422">
                  <c:v>10000884.39999298</c:v>
                </c:pt>
                <c:pt idx="9423">
                  <c:v>10000884.599992979</c:v>
                </c:pt>
                <c:pt idx="9424">
                  <c:v>10000884.799992979</c:v>
                </c:pt>
                <c:pt idx="9425">
                  <c:v>10000884.999992978</c:v>
                </c:pt>
                <c:pt idx="9426">
                  <c:v>10000885.199992977</c:v>
                </c:pt>
                <c:pt idx="9427">
                  <c:v>10000885.399992976</c:v>
                </c:pt>
                <c:pt idx="9428">
                  <c:v>10000885.599992976</c:v>
                </c:pt>
                <c:pt idx="9429">
                  <c:v>10000885.799992975</c:v>
                </c:pt>
                <c:pt idx="9430">
                  <c:v>10000885.999992974</c:v>
                </c:pt>
                <c:pt idx="9431">
                  <c:v>10000886.199992973</c:v>
                </c:pt>
                <c:pt idx="9432">
                  <c:v>10000886.399992973</c:v>
                </c:pt>
                <c:pt idx="9433">
                  <c:v>10000886.599992972</c:v>
                </c:pt>
                <c:pt idx="9434">
                  <c:v>10000886.799992971</c:v>
                </c:pt>
                <c:pt idx="9435">
                  <c:v>10000886.99999297</c:v>
                </c:pt>
                <c:pt idx="9436">
                  <c:v>10000887.19999297</c:v>
                </c:pt>
                <c:pt idx="9437">
                  <c:v>10000887.399992969</c:v>
                </c:pt>
                <c:pt idx="9438">
                  <c:v>10000887.599992968</c:v>
                </c:pt>
                <c:pt idx="9439">
                  <c:v>10000887.799992967</c:v>
                </c:pt>
                <c:pt idx="9440">
                  <c:v>10000887.999992967</c:v>
                </c:pt>
                <c:pt idx="9441">
                  <c:v>10000888.199992966</c:v>
                </c:pt>
                <c:pt idx="9442">
                  <c:v>10000888.399992965</c:v>
                </c:pt>
                <c:pt idx="9443">
                  <c:v>10000888.599992964</c:v>
                </c:pt>
                <c:pt idx="9444">
                  <c:v>10000888.799992964</c:v>
                </c:pt>
                <c:pt idx="9445">
                  <c:v>10000888.999992963</c:v>
                </c:pt>
                <c:pt idx="9446">
                  <c:v>10000889.199992962</c:v>
                </c:pt>
                <c:pt idx="9447">
                  <c:v>10000889.399992961</c:v>
                </c:pt>
                <c:pt idx="9448">
                  <c:v>10000889.599992961</c:v>
                </c:pt>
                <c:pt idx="9449">
                  <c:v>10000889.79999296</c:v>
                </c:pt>
                <c:pt idx="9450">
                  <c:v>10000889.999992959</c:v>
                </c:pt>
                <c:pt idx="9451">
                  <c:v>10000890.199992958</c:v>
                </c:pt>
                <c:pt idx="9452">
                  <c:v>10000890.399992958</c:v>
                </c:pt>
                <c:pt idx="9453">
                  <c:v>10000890.599992957</c:v>
                </c:pt>
                <c:pt idx="9454">
                  <c:v>10000890.799992956</c:v>
                </c:pt>
                <c:pt idx="9455">
                  <c:v>10000890.999992955</c:v>
                </c:pt>
                <c:pt idx="9456">
                  <c:v>10000891.199992955</c:v>
                </c:pt>
                <c:pt idx="9457">
                  <c:v>10000891.399992954</c:v>
                </c:pt>
                <c:pt idx="9458">
                  <c:v>10000891.599992953</c:v>
                </c:pt>
                <c:pt idx="9459">
                  <c:v>10000891.799992952</c:v>
                </c:pt>
                <c:pt idx="9460">
                  <c:v>10000891.999992952</c:v>
                </c:pt>
                <c:pt idx="9461">
                  <c:v>10000892.199992951</c:v>
                </c:pt>
                <c:pt idx="9462">
                  <c:v>10000892.39999295</c:v>
                </c:pt>
                <c:pt idx="9463">
                  <c:v>10000892.59999295</c:v>
                </c:pt>
                <c:pt idx="9464">
                  <c:v>10000892.799992949</c:v>
                </c:pt>
                <c:pt idx="9465">
                  <c:v>10000892.999992948</c:v>
                </c:pt>
                <c:pt idx="9466">
                  <c:v>10000893.199992947</c:v>
                </c:pt>
                <c:pt idx="9467">
                  <c:v>10000893.399992947</c:v>
                </c:pt>
                <c:pt idx="9468">
                  <c:v>10000893.599992946</c:v>
                </c:pt>
                <c:pt idx="9469">
                  <c:v>10000893.799992945</c:v>
                </c:pt>
                <c:pt idx="9470">
                  <c:v>10000893.999992944</c:v>
                </c:pt>
                <c:pt idx="9471">
                  <c:v>10000894.199992944</c:v>
                </c:pt>
                <c:pt idx="9472">
                  <c:v>10000894.399992943</c:v>
                </c:pt>
                <c:pt idx="9473">
                  <c:v>10000894.599992942</c:v>
                </c:pt>
                <c:pt idx="9474">
                  <c:v>10000894.799992941</c:v>
                </c:pt>
                <c:pt idx="9475">
                  <c:v>10000894.999992941</c:v>
                </c:pt>
                <c:pt idx="9476">
                  <c:v>10000895.19999294</c:v>
                </c:pt>
                <c:pt idx="9477">
                  <c:v>10000895.399992939</c:v>
                </c:pt>
                <c:pt idx="9478">
                  <c:v>10000895.599992938</c:v>
                </c:pt>
                <c:pt idx="9479">
                  <c:v>10000895.799992938</c:v>
                </c:pt>
                <c:pt idx="9480">
                  <c:v>10000895.999992937</c:v>
                </c:pt>
                <c:pt idx="9481">
                  <c:v>10000896.199992936</c:v>
                </c:pt>
                <c:pt idx="9482">
                  <c:v>10000896.399992935</c:v>
                </c:pt>
                <c:pt idx="9483">
                  <c:v>10000896.599992935</c:v>
                </c:pt>
                <c:pt idx="9484">
                  <c:v>10000896.799992934</c:v>
                </c:pt>
                <c:pt idx="9485">
                  <c:v>10000896.999992933</c:v>
                </c:pt>
                <c:pt idx="9486">
                  <c:v>10000897.199992932</c:v>
                </c:pt>
                <c:pt idx="9487">
                  <c:v>10000897.399992932</c:v>
                </c:pt>
                <c:pt idx="9488">
                  <c:v>10000897.599992931</c:v>
                </c:pt>
                <c:pt idx="9489">
                  <c:v>10000897.79999293</c:v>
                </c:pt>
                <c:pt idx="9490">
                  <c:v>10000897.999992929</c:v>
                </c:pt>
                <c:pt idx="9491">
                  <c:v>10000898.199992929</c:v>
                </c:pt>
                <c:pt idx="9492">
                  <c:v>10000898.399992928</c:v>
                </c:pt>
                <c:pt idx="9493">
                  <c:v>10000898.599992927</c:v>
                </c:pt>
                <c:pt idx="9494">
                  <c:v>10000898.799992926</c:v>
                </c:pt>
                <c:pt idx="9495">
                  <c:v>10000898.999992926</c:v>
                </c:pt>
                <c:pt idx="9496">
                  <c:v>10000899.199992925</c:v>
                </c:pt>
                <c:pt idx="9497">
                  <c:v>10000899.399992924</c:v>
                </c:pt>
                <c:pt idx="9498">
                  <c:v>10000899.599992923</c:v>
                </c:pt>
                <c:pt idx="9499">
                  <c:v>10000899.799992923</c:v>
                </c:pt>
                <c:pt idx="9500">
                  <c:v>10000899.999992922</c:v>
                </c:pt>
                <c:pt idx="9501">
                  <c:v>10000900.199992921</c:v>
                </c:pt>
                <c:pt idx="9502">
                  <c:v>10000900.39999292</c:v>
                </c:pt>
                <c:pt idx="9503">
                  <c:v>10000900.59999292</c:v>
                </c:pt>
                <c:pt idx="9504">
                  <c:v>10000900.799992919</c:v>
                </c:pt>
                <c:pt idx="9505">
                  <c:v>10000900.999992918</c:v>
                </c:pt>
                <c:pt idx="9506">
                  <c:v>10000901.199992917</c:v>
                </c:pt>
                <c:pt idx="9507">
                  <c:v>10000901.399992917</c:v>
                </c:pt>
                <c:pt idx="9508">
                  <c:v>10000901.599992916</c:v>
                </c:pt>
                <c:pt idx="9509">
                  <c:v>10000901.799992915</c:v>
                </c:pt>
                <c:pt idx="9510">
                  <c:v>10000901.999992914</c:v>
                </c:pt>
                <c:pt idx="9511">
                  <c:v>10000902.199992914</c:v>
                </c:pt>
                <c:pt idx="9512">
                  <c:v>10000902.399992913</c:v>
                </c:pt>
                <c:pt idx="9513">
                  <c:v>10000902.599992912</c:v>
                </c:pt>
                <c:pt idx="9514">
                  <c:v>10000902.799992912</c:v>
                </c:pt>
                <c:pt idx="9515">
                  <c:v>10000902.999992911</c:v>
                </c:pt>
                <c:pt idx="9516">
                  <c:v>10000903.19999291</c:v>
                </c:pt>
                <c:pt idx="9517">
                  <c:v>10000903.399992909</c:v>
                </c:pt>
                <c:pt idx="9518">
                  <c:v>10000903.599992909</c:v>
                </c:pt>
                <c:pt idx="9519">
                  <c:v>10000903.799992908</c:v>
                </c:pt>
                <c:pt idx="9520">
                  <c:v>10000903.999992907</c:v>
                </c:pt>
                <c:pt idx="9521">
                  <c:v>10000904.199992906</c:v>
                </c:pt>
                <c:pt idx="9522">
                  <c:v>10000904.399992906</c:v>
                </c:pt>
                <c:pt idx="9523">
                  <c:v>10000904.599992905</c:v>
                </c:pt>
                <c:pt idx="9524">
                  <c:v>10000904.799992904</c:v>
                </c:pt>
                <c:pt idx="9525">
                  <c:v>10000904.999992903</c:v>
                </c:pt>
                <c:pt idx="9526">
                  <c:v>10000905.199992903</c:v>
                </c:pt>
                <c:pt idx="9527">
                  <c:v>10000905.399992902</c:v>
                </c:pt>
                <c:pt idx="9528">
                  <c:v>10000905.599992901</c:v>
                </c:pt>
                <c:pt idx="9529">
                  <c:v>10000905.7999929</c:v>
                </c:pt>
                <c:pt idx="9530">
                  <c:v>10000905.9999929</c:v>
                </c:pt>
                <c:pt idx="9531">
                  <c:v>10000906.199992899</c:v>
                </c:pt>
                <c:pt idx="9532">
                  <c:v>10000906.399992898</c:v>
                </c:pt>
                <c:pt idx="9533">
                  <c:v>10000906.599992897</c:v>
                </c:pt>
                <c:pt idx="9534">
                  <c:v>10000906.799992897</c:v>
                </c:pt>
                <c:pt idx="9535">
                  <c:v>10000906.999992896</c:v>
                </c:pt>
                <c:pt idx="9536">
                  <c:v>10000907.199992895</c:v>
                </c:pt>
                <c:pt idx="9537">
                  <c:v>10000907.399992894</c:v>
                </c:pt>
                <c:pt idx="9538">
                  <c:v>10000907.599992894</c:v>
                </c:pt>
                <c:pt idx="9539">
                  <c:v>10000907.799992893</c:v>
                </c:pt>
                <c:pt idx="9540">
                  <c:v>10000907.999992892</c:v>
                </c:pt>
                <c:pt idx="9541">
                  <c:v>10000908.199992891</c:v>
                </c:pt>
                <c:pt idx="9542">
                  <c:v>10000908.399992891</c:v>
                </c:pt>
                <c:pt idx="9543">
                  <c:v>10000908.59999289</c:v>
                </c:pt>
                <c:pt idx="9544">
                  <c:v>10000908.799992889</c:v>
                </c:pt>
                <c:pt idx="9545">
                  <c:v>10000908.999992888</c:v>
                </c:pt>
                <c:pt idx="9546">
                  <c:v>10000909.199992888</c:v>
                </c:pt>
                <c:pt idx="9547">
                  <c:v>10000909.399992887</c:v>
                </c:pt>
                <c:pt idx="9548">
                  <c:v>10000909.599992886</c:v>
                </c:pt>
                <c:pt idx="9549">
                  <c:v>10000909.799992885</c:v>
                </c:pt>
                <c:pt idx="9550">
                  <c:v>10000909.999992885</c:v>
                </c:pt>
                <c:pt idx="9551">
                  <c:v>10000910.199992884</c:v>
                </c:pt>
                <c:pt idx="9552">
                  <c:v>10000910.399992883</c:v>
                </c:pt>
                <c:pt idx="9553">
                  <c:v>10000910.599992882</c:v>
                </c:pt>
                <c:pt idx="9554">
                  <c:v>10000910.799992882</c:v>
                </c:pt>
                <c:pt idx="9555">
                  <c:v>10000910.999992881</c:v>
                </c:pt>
                <c:pt idx="9556">
                  <c:v>10000911.19999288</c:v>
                </c:pt>
                <c:pt idx="9557">
                  <c:v>10000911.399992879</c:v>
                </c:pt>
                <c:pt idx="9558">
                  <c:v>10000911.599992879</c:v>
                </c:pt>
                <c:pt idx="9559">
                  <c:v>10000911.799992878</c:v>
                </c:pt>
                <c:pt idx="9560">
                  <c:v>10000911.999992877</c:v>
                </c:pt>
                <c:pt idx="9561">
                  <c:v>10000912.199992876</c:v>
                </c:pt>
                <c:pt idx="9562">
                  <c:v>10000912.399992876</c:v>
                </c:pt>
                <c:pt idx="9563">
                  <c:v>10000912.599992875</c:v>
                </c:pt>
                <c:pt idx="9564">
                  <c:v>10000912.799992874</c:v>
                </c:pt>
                <c:pt idx="9565">
                  <c:v>10000912.999992874</c:v>
                </c:pt>
                <c:pt idx="9566">
                  <c:v>10000913.199992873</c:v>
                </c:pt>
                <c:pt idx="9567">
                  <c:v>10000913.399992872</c:v>
                </c:pt>
                <c:pt idx="9568">
                  <c:v>10000913.599992871</c:v>
                </c:pt>
                <c:pt idx="9569">
                  <c:v>10000913.799992871</c:v>
                </c:pt>
                <c:pt idx="9570">
                  <c:v>10000913.99999287</c:v>
                </c:pt>
                <c:pt idx="9571">
                  <c:v>10000914.199992869</c:v>
                </c:pt>
                <c:pt idx="9572">
                  <c:v>10000914.399992868</c:v>
                </c:pt>
                <c:pt idx="9573">
                  <c:v>10000914.599992868</c:v>
                </c:pt>
                <c:pt idx="9574">
                  <c:v>10000914.799992867</c:v>
                </c:pt>
                <c:pt idx="9575">
                  <c:v>10000914.999992866</c:v>
                </c:pt>
                <c:pt idx="9576">
                  <c:v>10000915.199992865</c:v>
                </c:pt>
                <c:pt idx="9577">
                  <c:v>10000915.399992865</c:v>
                </c:pt>
                <c:pt idx="9578">
                  <c:v>10000915.599992864</c:v>
                </c:pt>
                <c:pt idx="9579">
                  <c:v>10000915.799992863</c:v>
                </c:pt>
                <c:pt idx="9580">
                  <c:v>10000915.999992862</c:v>
                </c:pt>
                <c:pt idx="9581">
                  <c:v>10000916.199992862</c:v>
                </c:pt>
                <c:pt idx="9582">
                  <c:v>10000916.399992861</c:v>
                </c:pt>
                <c:pt idx="9583">
                  <c:v>10000916.59999286</c:v>
                </c:pt>
                <c:pt idx="9584">
                  <c:v>10000916.799992859</c:v>
                </c:pt>
                <c:pt idx="9585">
                  <c:v>10000916.999992859</c:v>
                </c:pt>
                <c:pt idx="9586">
                  <c:v>10000917.199992858</c:v>
                </c:pt>
                <c:pt idx="9587">
                  <c:v>10000917.399992857</c:v>
                </c:pt>
                <c:pt idx="9588">
                  <c:v>10000917.599992856</c:v>
                </c:pt>
                <c:pt idx="9589">
                  <c:v>10000917.799992856</c:v>
                </c:pt>
                <c:pt idx="9590">
                  <c:v>10000917.999992855</c:v>
                </c:pt>
                <c:pt idx="9591">
                  <c:v>10000918.199992854</c:v>
                </c:pt>
                <c:pt idx="9592">
                  <c:v>10000918.399992853</c:v>
                </c:pt>
                <c:pt idx="9593">
                  <c:v>10000918.599992853</c:v>
                </c:pt>
                <c:pt idx="9594">
                  <c:v>10000918.799992852</c:v>
                </c:pt>
                <c:pt idx="9595">
                  <c:v>10000918.999992851</c:v>
                </c:pt>
                <c:pt idx="9596">
                  <c:v>10000919.19999285</c:v>
                </c:pt>
                <c:pt idx="9597">
                  <c:v>10000919.39999285</c:v>
                </c:pt>
                <c:pt idx="9598">
                  <c:v>10000919.599992849</c:v>
                </c:pt>
                <c:pt idx="9599">
                  <c:v>10000919.799992848</c:v>
                </c:pt>
                <c:pt idx="9600">
                  <c:v>10000919.999992847</c:v>
                </c:pt>
                <c:pt idx="9601">
                  <c:v>10000920.199992847</c:v>
                </c:pt>
                <c:pt idx="9602">
                  <c:v>10000920.399992846</c:v>
                </c:pt>
                <c:pt idx="9603">
                  <c:v>10000920.599992845</c:v>
                </c:pt>
                <c:pt idx="9604">
                  <c:v>10000920.799992844</c:v>
                </c:pt>
                <c:pt idx="9605">
                  <c:v>10000920.999992844</c:v>
                </c:pt>
                <c:pt idx="9606">
                  <c:v>10000921.199992843</c:v>
                </c:pt>
                <c:pt idx="9607">
                  <c:v>10000921.399992842</c:v>
                </c:pt>
                <c:pt idx="9608">
                  <c:v>10000921.599992841</c:v>
                </c:pt>
                <c:pt idx="9609">
                  <c:v>10000921.799992841</c:v>
                </c:pt>
                <c:pt idx="9610">
                  <c:v>10000921.99999284</c:v>
                </c:pt>
                <c:pt idx="9611">
                  <c:v>10000922.199992839</c:v>
                </c:pt>
                <c:pt idx="9612">
                  <c:v>10000922.399992839</c:v>
                </c:pt>
                <c:pt idx="9613">
                  <c:v>10000922.599992838</c:v>
                </c:pt>
                <c:pt idx="9614">
                  <c:v>10000922.799992837</c:v>
                </c:pt>
                <c:pt idx="9615">
                  <c:v>10000922.999992836</c:v>
                </c:pt>
                <c:pt idx="9616">
                  <c:v>10000923.199992836</c:v>
                </c:pt>
                <c:pt idx="9617">
                  <c:v>10000923.399992835</c:v>
                </c:pt>
                <c:pt idx="9618">
                  <c:v>10000923.599992834</c:v>
                </c:pt>
                <c:pt idx="9619">
                  <c:v>10000923.799992833</c:v>
                </c:pt>
                <c:pt idx="9620">
                  <c:v>10000923.999992833</c:v>
                </c:pt>
                <c:pt idx="9621">
                  <c:v>10000924.199992832</c:v>
                </c:pt>
                <c:pt idx="9622">
                  <c:v>10000924.399992831</c:v>
                </c:pt>
                <c:pt idx="9623">
                  <c:v>10000924.59999283</c:v>
                </c:pt>
                <c:pt idx="9624">
                  <c:v>10000924.79999283</c:v>
                </c:pt>
                <c:pt idx="9625">
                  <c:v>10000924.999992829</c:v>
                </c:pt>
                <c:pt idx="9626">
                  <c:v>10000925.199992828</c:v>
                </c:pt>
                <c:pt idx="9627">
                  <c:v>10000925.399992827</c:v>
                </c:pt>
                <c:pt idx="9628">
                  <c:v>10000925.599992827</c:v>
                </c:pt>
                <c:pt idx="9629">
                  <c:v>10000925.799992826</c:v>
                </c:pt>
                <c:pt idx="9630">
                  <c:v>10000925.999992825</c:v>
                </c:pt>
                <c:pt idx="9631">
                  <c:v>10000926.199992824</c:v>
                </c:pt>
                <c:pt idx="9632">
                  <c:v>10000926.399992824</c:v>
                </c:pt>
                <c:pt idx="9633">
                  <c:v>10000926.599992823</c:v>
                </c:pt>
                <c:pt idx="9634">
                  <c:v>10000926.799992822</c:v>
                </c:pt>
                <c:pt idx="9635">
                  <c:v>10000926.999992821</c:v>
                </c:pt>
                <c:pt idx="9636">
                  <c:v>10000927.199992821</c:v>
                </c:pt>
                <c:pt idx="9637">
                  <c:v>10000927.39999282</c:v>
                </c:pt>
                <c:pt idx="9638">
                  <c:v>10000927.599992819</c:v>
                </c:pt>
                <c:pt idx="9639">
                  <c:v>10000927.799992818</c:v>
                </c:pt>
                <c:pt idx="9640">
                  <c:v>10000927.999992818</c:v>
                </c:pt>
                <c:pt idx="9641">
                  <c:v>10000928.199992817</c:v>
                </c:pt>
                <c:pt idx="9642">
                  <c:v>10000928.399992816</c:v>
                </c:pt>
                <c:pt idx="9643">
                  <c:v>10000928.599992815</c:v>
                </c:pt>
                <c:pt idx="9644">
                  <c:v>10000928.799992815</c:v>
                </c:pt>
                <c:pt idx="9645">
                  <c:v>10000928.999992814</c:v>
                </c:pt>
                <c:pt idx="9646">
                  <c:v>10000929.199992813</c:v>
                </c:pt>
                <c:pt idx="9647">
                  <c:v>10000929.399992812</c:v>
                </c:pt>
                <c:pt idx="9648">
                  <c:v>10000929.599992812</c:v>
                </c:pt>
                <c:pt idx="9649">
                  <c:v>10000929.799992811</c:v>
                </c:pt>
                <c:pt idx="9650">
                  <c:v>10000929.99999281</c:v>
                </c:pt>
                <c:pt idx="9651">
                  <c:v>10000930.199992809</c:v>
                </c:pt>
                <c:pt idx="9652">
                  <c:v>10000930.399992809</c:v>
                </c:pt>
                <c:pt idx="9653">
                  <c:v>10000930.599992808</c:v>
                </c:pt>
                <c:pt idx="9654">
                  <c:v>10000930.799992807</c:v>
                </c:pt>
                <c:pt idx="9655">
                  <c:v>10000930.999992806</c:v>
                </c:pt>
                <c:pt idx="9656">
                  <c:v>10000931.199992806</c:v>
                </c:pt>
                <c:pt idx="9657">
                  <c:v>10000931.399992805</c:v>
                </c:pt>
                <c:pt idx="9658">
                  <c:v>10000931.599992804</c:v>
                </c:pt>
                <c:pt idx="9659">
                  <c:v>10000931.799992803</c:v>
                </c:pt>
                <c:pt idx="9660">
                  <c:v>10000931.999992803</c:v>
                </c:pt>
                <c:pt idx="9661">
                  <c:v>10000932.199992802</c:v>
                </c:pt>
                <c:pt idx="9662">
                  <c:v>10000932.399992801</c:v>
                </c:pt>
                <c:pt idx="9663">
                  <c:v>10000932.599992801</c:v>
                </c:pt>
                <c:pt idx="9664">
                  <c:v>10000932.7999928</c:v>
                </c:pt>
                <c:pt idx="9665">
                  <c:v>10000932.999992799</c:v>
                </c:pt>
                <c:pt idx="9666">
                  <c:v>10000933.199992798</c:v>
                </c:pt>
                <c:pt idx="9667">
                  <c:v>10000933.399992798</c:v>
                </c:pt>
                <c:pt idx="9668">
                  <c:v>10000933.599992797</c:v>
                </c:pt>
                <c:pt idx="9669">
                  <c:v>10000933.799992796</c:v>
                </c:pt>
                <c:pt idx="9670">
                  <c:v>10000933.999992795</c:v>
                </c:pt>
                <c:pt idx="9671">
                  <c:v>10000934.199992795</c:v>
                </c:pt>
                <c:pt idx="9672">
                  <c:v>10000934.399992794</c:v>
                </c:pt>
                <c:pt idx="9673">
                  <c:v>10000934.599992793</c:v>
                </c:pt>
                <c:pt idx="9674">
                  <c:v>10000934.799992792</c:v>
                </c:pt>
                <c:pt idx="9675">
                  <c:v>10000934.999992792</c:v>
                </c:pt>
                <c:pt idx="9676">
                  <c:v>10000935.199992791</c:v>
                </c:pt>
                <c:pt idx="9677">
                  <c:v>10000935.39999279</c:v>
                </c:pt>
                <c:pt idx="9678">
                  <c:v>10000935.599992789</c:v>
                </c:pt>
                <c:pt idx="9679">
                  <c:v>10000935.799992789</c:v>
                </c:pt>
                <c:pt idx="9680">
                  <c:v>10000935.999992788</c:v>
                </c:pt>
                <c:pt idx="9681">
                  <c:v>10000936.199992787</c:v>
                </c:pt>
                <c:pt idx="9682">
                  <c:v>10000936.399992786</c:v>
                </c:pt>
                <c:pt idx="9683">
                  <c:v>10000936.599992786</c:v>
                </c:pt>
                <c:pt idx="9684">
                  <c:v>10000936.799992785</c:v>
                </c:pt>
                <c:pt idx="9685">
                  <c:v>10000936.999992784</c:v>
                </c:pt>
                <c:pt idx="9686">
                  <c:v>10000937.199992783</c:v>
                </c:pt>
                <c:pt idx="9687">
                  <c:v>10000937.399992783</c:v>
                </c:pt>
                <c:pt idx="9688">
                  <c:v>10000937.599992782</c:v>
                </c:pt>
                <c:pt idx="9689">
                  <c:v>10000937.799992781</c:v>
                </c:pt>
                <c:pt idx="9690">
                  <c:v>10000937.99999278</c:v>
                </c:pt>
                <c:pt idx="9691">
                  <c:v>10000938.19999278</c:v>
                </c:pt>
                <c:pt idx="9692">
                  <c:v>10000938.399992779</c:v>
                </c:pt>
                <c:pt idx="9693">
                  <c:v>10000938.599992778</c:v>
                </c:pt>
                <c:pt idx="9694">
                  <c:v>10000938.799992777</c:v>
                </c:pt>
                <c:pt idx="9695">
                  <c:v>10000938.999992777</c:v>
                </c:pt>
                <c:pt idx="9696">
                  <c:v>10000939.199992776</c:v>
                </c:pt>
                <c:pt idx="9697">
                  <c:v>10000939.399992775</c:v>
                </c:pt>
                <c:pt idx="9698">
                  <c:v>10000939.599992774</c:v>
                </c:pt>
                <c:pt idx="9699">
                  <c:v>10000939.799992774</c:v>
                </c:pt>
                <c:pt idx="9700">
                  <c:v>10000939.999992773</c:v>
                </c:pt>
                <c:pt idx="9701">
                  <c:v>10000940.199992772</c:v>
                </c:pt>
                <c:pt idx="9702">
                  <c:v>10000940.399992771</c:v>
                </c:pt>
                <c:pt idx="9703">
                  <c:v>10000940.599992771</c:v>
                </c:pt>
                <c:pt idx="9704">
                  <c:v>10000940.79999277</c:v>
                </c:pt>
                <c:pt idx="9705">
                  <c:v>10000940.999992769</c:v>
                </c:pt>
                <c:pt idx="9706">
                  <c:v>10000941.199992768</c:v>
                </c:pt>
                <c:pt idx="9707">
                  <c:v>10000941.399992768</c:v>
                </c:pt>
                <c:pt idx="9708">
                  <c:v>10000941.599992767</c:v>
                </c:pt>
                <c:pt idx="9709">
                  <c:v>10000941.799992766</c:v>
                </c:pt>
                <c:pt idx="9710">
                  <c:v>10000941.999992765</c:v>
                </c:pt>
                <c:pt idx="9711">
                  <c:v>10000942.199992765</c:v>
                </c:pt>
                <c:pt idx="9712">
                  <c:v>10000942.399992764</c:v>
                </c:pt>
                <c:pt idx="9713">
                  <c:v>10000942.599992763</c:v>
                </c:pt>
                <c:pt idx="9714">
                  <c:v>10000942.799992763</c:v>
                </c:pt>
                <c:pt idx="9715">
                  <c:v>10000942.999992762</c:v>
                </c:pt>
                <c:pt idx="9716">
                  <c:v>10000943.199992761</c:v>
                </c:pt>
                <c:pt idx="9717">
                  <c:v>10000943.39999276</c:v>
                </c:pt>
                <c:pt idx="9718">
                  <c:v>10000943.59999276</c:v>
                </c:pt>
                <c:pt idx="9719">
                  <c:v>10000943.799992759</c:v>
                </c:pt>
                <c:pt idx="9720">
                  <c:v>10000943.999992758</c:v>
                </c:pt>
                <c:pt idx="9721">
                  <c:v>10000944.199992757</c:v>
                </c:pt>
                <c:pt idx="9722">
                  <c:v>10000944.399992757</c:v>
                </c:pt>
                <c:pt idx="9723">
                  <c:v>10000944.599992756</c:v>
                </c:pt>
                <c:pt idx="9724">
                  <c:v>10000944.799992755</c:v>
                </c:pt>
                <c:pt idx="9725">
                  <c:v>10000944.999992754</c:v>
                </c:pt>
                <c:pt idx="9726">
                  <c:v>10000945.199992754</c:v>
                </c:pt>
                <c:pt idx="9727">
                  <c:v>10000945.399992753</c:v>
                </c:pt>
                <c:pt idx="9728">
                  <c:v>10000945.599992752</c:v>
                </c:pt>
                <c:pt idx="9729">
                  <c:v>10000945.799992751</c:v>
                </c:pt>
                <c:pt idx="9730">
                  <c:v>10000945.999992751</c:v>
                </c:pt>
                <c:pt idx="9731">
                  <c:v>10000946.19999275</c:v>
                </c:pt>
                <c:pt idx="9732">
                  <c:v>10000946.399992749</c:v>
                </c:pt>
                <c:pt idx="9733">
                  <c:v>10000946.599992748</c:v>
                </c:pt>
                <c:pt idx="9734">
                  <c:v>10000946.799992748</c:v>
                </c:pt>
                <c:pt idx="9735">
                  <c:v>10000946.999992747</c:v>
                </c:pt>
                <c:pt idx="9736">
                  <c:v>10000947.199992746</c:v>
                </c:pt>
                <c:pt idx="9737">
                  <c:v>10000947.399992745</c:v>
                </c:pt>
                <c:pt idx="9738">
                  <c:v>10000947.599992745</c:v>
                </c:pt>
                <c:pt idx="9739">
                  <c:v>10000947.799992744</c:v>
                </c:pt>
                <c:pt idx="9740">
                  <c:v>10000947.999992743</c:v>
                </c:pt>
                <c:pt idx="9741">
                  <c:v>10000948.199992742</c:v>
                </c:pt>
                <c:pt idx="9742">
                  <c:v>10000948.399992742</c:v>
                </c:pt>
                <c:pt idx="9743">
                  <c:v>10000948.599992741</c:v>
                </c:pt>
                <c:pt idx="9744">
                  <c:v>10000948.79999274</c:v>
                </c:pt>
                <c:pt idx="9745">
                  <c:v>10000948.999992739</c:v>
                </c:pt>
                <c:pt idx="9746">
                  <c:v>10000949.199992739</c:v>
                </c:pt>
                <c:pt idx="9747">
                  <c:v>10000949.399992738</c:v>
                </c:pt>
                <c:pt idx="9748">
                  <c:v>10000949.599992737</c:v>
                </c:pt>
                <c:pt idx="9749">
                  <c:v>10000949.799992736</c:v>
                </c:pt>
                <c:pt idx="9750">
                  <c:v>10000949.999992736</c:v>
                </c:pt>
                <c:pt idx="9751">
                  <c:v>10000950.199992735</c:v>
                </c:pt>
                <c:pt idx="9752">
                  <c:v>10000950.399992734</c:v>
                </c:pt>
                <c:pt idx="9753">
                  <c:v>10000950.599992733</c:v>
                </c:pt>
                <c:pt idx="9754">
                  <c:v>10000950.799992733</c:v>
                </c:pt>
                <c:pt idx="9755">
                  <c:v>10000950.999992732</c:v>
                </c:pt>
                <c:pt idx="9756">
                  <c:v>10000951.199992731</c:v>
                </c:pt>
                <c:pt idx="9757">
                  <c:v>10000951.39999273</c:v>
                </c:pt>
                <c:pt idx="9758">
                  <c:v>10000951.59999273</c:v>
                </c:pt>
                <c:pt idx="9759">
                  <c:v>10000951.799992729</c:v>
                </c:pt>
                <c:pt idx="9760">
                  <c:v>10000951.999992728</c:v>
                </c:pt>
                <c:pt idx="9761">
                  <c:v>10000952.199992727</c:v>
                </c:pt>
                <c:pt idx="9762">
                  <c:v>10000952.399992727</c:v>
                </c:pt>
                <c:pt idx="9763">
                  <c:v>10000952.599992726</c:v>
                </c:pt>
                <c:pt idx="9764">
                  <c:v>10000952.799992725</c:v>
                </c:pt>
                <c:pt idx="9765">
                  <c:v>10000952.999992725</c:v>
                </c:pt>
                <c:pt idx="9766">
                  <c:v>10000953.199992724</c:v>
                </c:pt>
                <c:pt idx="9767">
                  <c:v>10000953.399992723</c:v>
                </c:pt>
                <c:pt idx="9768">
                  <c:v>10000953.599992722</c:v>
                </c:pt>
                <c:pt idx="9769">
                  <c:v>10000953.799992722</c:v>
                </c:pt>
                <c:pt idx="9770">
                  <c:v>10000953.999992721</c:v>
                </c:pt>
                <c:pt idx="9771">
                  <c:v>10000954.19999272</c:v>
                </c:pt>
                <c:pt idx="9772">
                  <c:v>10000954.399992719</c:v>
                </c:pt>
                <c:pt idx="9773">
                  <c:v>10000954.599992719</c:v>
                </c:pt>
                <c:pt idx="9774">
                  <c:v>10000954.799992718</c:v>
                </c:pt>
                <c:pt idx="9775">
                  <c:v>10000954.999992717</c:v>
                </c:pt>
                <c:pt idx="9776">
                  <c:v>10000955.199992716</c:v>
                </c:pt>
                <c:pt idx="9777">
                  <c:v>10000955.399992716</c:v>
                </c:pt>
                <c:pt idx="9778">
                  <c:v>10000955.599992715</c:v>
                </c:pt>
                <c:pt idx="9779">
                  <c:v>10000955.799992714</c:v>
                </c:pt>
                <c:pt idx="9780">
                  <c:v>10000955.999992713</c:v>
                </c:pt>
                <c:pt idx="9781">
                  <c:v>10000956.199992713</c:v>
                </c:pt>
                <c:pt idx="9782">
                  <c:v>10000956.399992712</c:v>
                </c:pt>
                <c:pt idx="9783">
                  <c:v>10000956.599992711</c:v>
                </c:pt>
                <c:pt idx="9784">
                  <c:v>10000956.79999271</c:v>
                </c:pt>
                <c:pt idx="9785">
                  <c:v>10000956.99999271</c:v>
                </c:pt>
                <c:pt idx="9786">
                  <c:v>10000957.199992709</c:v>
                </c:pt>
                <c:pt idx="9787">
                  <c:v>10000957.399992708</c:v>
                </c:pt>
                <c:pt idx="9788">
                  <c:v>10000957.599992707</c:v>
                </c:pt>
                <c:pt idx="9789">
                  <c:v>10000957.799992707</c:v>
                </c:pt>
                <c:pt idx="9790">
                  <c:v>10000957.999992706</c:v>
                </c:pt>
                <c:pt idx="9791">
                  <c:v>10000958.199992705</c:v>
                </c:pt>
                <c:pt idx="9792">
                  <c:v>10000958.399992704</c:v>
                </c:pt>
                <c:pt idx="9793">
                  <c:v>10000958.599992704</c:v>
                </c:pt>
                <c:pt idx="9794">
                  <c:v>10000958.799992703</c:v>
                </c:pt>
                <c:pt idx="9795">
                  <c:v>10000958.999992702</c:v>
                </c:pt>
                <c:pt idx="9796">
                  <c:v>10000959.199992701</c:v>
                </c:pt>
                <c:pt idx="9797">
                  <c:v>10000959.399992701</c:v>
                </c:pt>
                <c:pt idx="9798">
                  <c:v>10000959.5999927</c:v>
                </c:pt>
                <c:pt idx="9799">
                  <c:v>10000959.799992699</c:v>
                </c:pt>
                <c:pt idx="9800">
                  <c:v>10000959.999992698</c:v>
                </c:pt>
                <c:pt idx="9801">
                  <c:v>10000960.199992698</c:v>
                </c:pt>
                <c:pt idx="9802">
                  <c:v>10000960.399992697</c:v>
                </c:pt>
                <c:pt idx="9803">
                  <c:v>10000960.599992696</c:v>
                </c:pt>
                <c:pt idx="9804">
                  <c:v>10000960.799992695</c:v>
                </c:pt>
                <c:pt idx="9805">
                  <c:v>10000960.999992695</c:v>
                </c:pt>
                <c:pt idx="9806">
                  <c:v>10000961.199992694</c:v>
                </c:pt>
                <c:pt idx="9807">
                  <c:v>10000961.399992693</c:v>
                </c:pt>
                <c:pt idx="9808">
                  <c:v>10000961.599992692</c:v>
                </c:pt>
                <c:pt idx="9809">
                  <c:v>10000961.799992692</c:v>
                </c:pt>
                <c:pt idx="9810">
                  <c:v>10000961.999992691</c:v>
                </c:pt>
                <c:pt idx="9811">
                  <c:v>10000962.19999269</c:v>
                </c:pt>
                <c:pt idx="9812">
                  <c:v>10000962.399992689</c:v>
                </c:pt>
                <c:pt idx="9813">
                  <c:v>10000962.599992689</c:v>
                </c:pt>
                <c:pt idx="9814">
                  <c:v>10000962.799992688</c:v>
                </c:pt>
                <c:pt idx="9815">
                  <c:v>10000962.999992687</c:v>
                </c:pt>
                <c:pt idx="9816">
                  <c:v>10000963.199992687</c:v>
                </c:pt>
                <c:pt idx="9817">
                  <c:v>10000963.399992686</c:v>
                </c:pt>
                <c:pt idx="9818">
                  <c:v>10000963.599992685</c:v>
                </c:pt>
                <c:pt idx="9819">
                  <c:v>10000963.799992684</c:v>
                </c:pt>
                <c:pt idx="9820">
                  <c:v>10000963.999992684</c:v>
                </c:pt>
                <c:pt idx="9821">
                  <c:v>10000964.199992683</c:v>
                </c:pt>
                <c:pt idx="9822">
                  <c:v>10000964.399992682</c:v>
                </c:pt>
                <c:pt idx="9823">
                  <c:v>10000964.599992681</c:v>
                </c:pt>
                <c:pt idx="9824">
                  <c:v>10000964.799992681</c:v>
                </c:pt>
                <c:pt idx="9825">
                  <c:v>10000964.99999268</c:v>
                </c:pt>
                <c:pt idx="9826">
                  <c:v>10000965.199992679</c:v>
                </c:pt>
                <c:pt idx="9827">
                  <c:v>10000965.399992678</c:v>
                </c:pt>
                <c:pt idx="9828">
                  <c:v>10000965.599992678</c:v>
                </c:pt>
                <c:pt idx="9829">
                  <c:v>10000965.799992677</c:v>
                </c:pt>
                <c:pt idx="9830">
                  <c:v>10000965.999992676</c:v>
                </c:pt>
                <c:pt idx="9831">
                  <c:v>10000966.199992675</c:v>
                </c:pt>
                <c:pt idx="9832">
                  <c:v>10000966.399992675</c:v>
                </c:pt>
                <c:pt idx="9833">
                  <c:v>10000966.599992674</c:v>
                </c:pt>
                <c:pt idx="9834">
                  <c:v>10000966.799992673</c:v>
                </c:pt>
                <c:pt idx="9835">
                  <c:v>10000966.999992672</c:v>
                </c:pt>
                <c:pt idx="9836">
                  <c:v>10000967.199992672</c:v>
                </c:pt>
                <c:pt idx="9837">
                  <c:v>10000967.399992671</c:v>
                </c:pt>
                <c:pt idx="9838">
                  <c:v>10000967.59999267</c:v>
                </c:pt>
                <c:pt idx="9839">
                  <c:v>10000967.799992669</c:v>
                </c:pt>
                <c:pt idx="9840">
                  <c:v>10000967.999992669</c:v>
                </c:pt>
                <c:pt idx="9841">
                  <c:v>10000968.199992668</c:v>
                </c:pt>
                <c:pt idx="9842">
                  <c:v>10000968.399992667</c:v>
                </c:pt>
                <c:pt idx="9843">
                  <c:v>10000968.599992666</c:v>
                </c:pt>
                <c:pt idx="9844">
                  <c:v>10000968.799992666</c:v>
                </c:pt>
                <c:pt idx="9845">
                  <c:v>10000968.999992665</c:v>
                </c:pt>
                <c:pt idx="9846">
                  <c:v>10000969.199992664</c:v>
                </c:pt>
                <c:pt idx="9847">
                  <c:v>10000969.399992663</c:v>
                </c:pt>
                <c:pt idx="9848">
                  <c:v>10000969.599992663</c:v>
                </c:pt>
                <c:pt idx="9849">
                  <c:v>10000969.799992662</c:v>
                </c:pt>
                <c:pt idx="9850">
                  <c:v>10000969.999992661</c:v>
                </c:pt>
                <c:pt idx="9851">
                  <c:v>10000970.19999266</c:v>
                </c:pt>
                <c:pt idx="9852">
                  <c:v>10000970.39999266</c:v>
                </c:pt>
                <c:pt idx="9853">
                  <c:v>10000970.599992659</c:v>
                </c:pt>
                <c:pt idx="9854">
                  <c:v>10000970.799992658</c:v>
                </c:pt>
                <c:pt idx="9855">
                  <c:v>10000970.999992657</c:v>
                </c:pt>
                <c:pt idx="9856">
                  <c:v>10000971.199992657</c:v>
                </c:pt>
                <c:pt idx="9857">
                  <c:v>10000971.399992656</c:v>
                </c:pt>
                <c:pt idx="9858">
                  <c:v>10000971.599992655</c:v>
                </c:pt>
                <c:pt idx="9859">
                  <c:v>10000971.799992654</c:v>
                </c:pt>
                <c:pt idx="9860">
                  <c:v>10000971.999992654</c:v>
                </c:pt>
                <c:pt idx="9861">
                  <c:v>10000972.199992653</c:v>
                </c:pt>
                <c:pt idx="9862">
                  <c:v>10000972.399992652</c:v>
                </c:pt>
                <c:pt idx="9863">
                  <c:v>10000972.599992651</c:v>
                </c:pt>
                <c:pt idx="9864">
                  <c:v>10000972.799992651</c:v>
                </c:pt>
                <c:pt idx="9865">
                  <c:v>10000972.99999265</c:v>
                </c:pt>
                <c:pt idx="9866">
                  <c:v>10000973.199992649</c:v>
                </c:pt>
                <c:pt idx="9867">
                  <c:v>10000973.399992649</c:v>
                </c:pt>
                <c:pt idx="9868">
                  <c:v>10000973.599992648</c:v>
                </c:pt>
                <c:pt idx="9869">
                  <c:v>10000973.799992647</c:v>
                </c:pt>
                <c:pt idx="9870">
                  <c:v>10000973.999992646</c:v>
                </c:pt>
                <c:pt idx="9871">
                  <c:v>10000974.199992646</c:v>
                </c:pt>
                <c:pt idx="9872">
                  <c:v>10000974.399992645</c:v>
                </c:pt>
                <c:pt idx="9873">
                  <c:v>10000974.599992644</c:v>
                </c:pt>
                <c:pt idx="9874">
                  <c:v>10000974.799992643</c:v>
                </c:pt>
                <c:pt idx="9875">
                  <c:v>10000974.999992643</c:v>
                </c:pt>
                <c:pt idx="9876">
                  <c:v>10000975.199992642</c:v>
                </c:pt>
                <c:pt idx="9877">
                  <c:v>10000975.399992641</c:v>
                </c:pt>
                <c:pt idx="9878">
                  <c:v>10000975.59999264</c:v>
                </c:pt>
                <c:pt idx="9879">
                  <c:v>10000975.79999264</c:v>
                </c:pt>
                <c:pt idx="9880">
                  <c:v>10000975.999992639</c:v>
                </c:pt>
                <c:pt idx="9881">
                  <c:v>10000976.199992638</c:v>
                </c:pt>
                <c:pt idx="9882">
                  <c:v>10000976.399992637</c:v>
                </c:pt>
                <c:pt idx="9883">
                  <c:v>10000976.599992637</c:v>
                </c:pt>
                <c:pt idx="9884">
                  <c:v>10000976.799992636</c:v>
                </c:pt>
                <c:pt idx="9885">
                  <c:v>10000976.999992635</c:v>
                </c:pt>
                <c:pt idx="9886">
                  <c:v>10000977.199992634</c:v>
                </c:pt>
                <c:pt idx="9887">
                  <c:v>10000977.399992634</c:v>
                </c:pt>
                <c:pt idx="9888">
                  <c:v>10000977.599992633</c:v>
                </c:pt>
                <c:pt idx="9889">
                  <c:v>10000977.799992632</c:v>
                </c:pt>
                <c:pt idx="9890">
                  <c:v>10000977.999992631</c:v>
                </c:pt>
                <c:pt idx="9891">
                  <c:v>10000978.199992631</c:v>
                </c:pt>
                <c:pt idx="9892">
                  <c:v>10000978.39999263</c:v>
                </c:pt>
                <c:pt idx="9893">
                  <c:v>10000978.599992629</c:v>
                </c:pt>
                <c:pt idx="9894">
                  <c:v>10000978.799992628</c:v>
                </c:pt>
                <c:pt idx="9895">
                  <c:v>10000978.999992628</c:v>
                </c:pt>
                <c:pt idx="9896">
                  <c:v>10000979.199992627</c:v>
                </c:pt>
                <c:pt idx="9897">
                  <c:v>10000979.399992626</c:v>
                </c:pt>
                <c:pt idx="9898">
                  <c:v>10000979.599992625</c:v>
                </c:pt>
                <c:pt idx="9899">
                  <c:v>10000979.799992625</c:v>
                </c:pt>
                <c:pt idx="9900">
                  <c:v>10000979.999992624</c:v>
                </c:pt>
                <c:pt idx="9901">
                  <c:v>10000980.199992623</c:v>
                </c:pt>
                <c:pt idx="9902">
                  <c:v>10000980.399992622</c:v>
                </c:pt>
                <c:pt idx="9903">
                  <c:v>10000980.599992622</c:v>
                </c:pt>
                <c:pt idx="9904">
                  <c:v>10000980.799992621</c:v>
                </c:pt>
                <c:pt idx="9905">
                  <c:v>10000980.99999262</c:v>
                </c:pt>
                <c:pt idx="9906">
                  <c:v>10000981.199992619</c:v>
                </c:pt>
                <c:pt idx="9907">
                  <c:v>10000981.399992619</c:v>
                </c:pt>
                <c:pt idx="9908">
                  <c:v>10000981.599992618</c:v>
                </c:pt>
                <c:pt idx="9909">
                  <c:v>10000981.799992617</c:v>
                </c:pt>
                <c:pt idx="9910">
                  <c:v>10000981.999992616</c:v>
                </c:pt>
                <c:pt idx="9911">
                  <c:v>10000982.199992616</c:v>
                </c:pt>
                <c:pt idx="9912">
                  <c:v>10000982.399992615</c:v>
                </c:pt>
                <c:pt idx="9913">
                  <c:v>10000982.599992614</c:v>
                </c:pt>
                <c:pt idx="9914">
                  <c:v>10000982.799992613</c:v>
                </c:pt>
                <c:pt idx="9915">
                  <c:v>10000982.999992613</c:v>
                </c:pt>
                <c:pt idx="9916">
                  <c:v>10000983.199992612</c:v>
                </c:pt>
                <c:pt idx="9917">
                  <c:v>10000983.399992611</c:v>
                </c:pt>
                <c:pt idx="9918">
                  <c:v>10000983.599992611</c:v>
                </c:pt>
                <c:pt idx="9919">
                  <c:v>10000983.79999261</c:v>
                </c:pt>
                <c:pt idx="9920">
                  <c:v>10000983.999992609</c:v>
                </c:pt>
                <c:pt idx="9921">
                  <c:v>10000984.199992608</c:v>
                </c:pt>
                <c:pt idx="9922">
                  <c:v>10000984.399992608</c:v>
                </c:pt>
                <c:pt idx="9923">
                  <c:v>10000984.599992607</c:v>
                </c:pt>
                <c:pt idx="9924">
                  <c:v>10000984.799992606</c:v>
                </c:pt>
                <c:pt idx="9925">
                  <c:v>10000984.999992605</c:v>
                </c:pt>
                <c:pt idx="9926">
                  <c:v>10000985.199992605</c:v>
                </c:pt>
                <c:pt idx="9927">
                  <c:v>10000985.399992604</c:v>
                </c:pt>
                <c:pt idx="9928">
                  <c:v>10000985.599992603</c:v>
                </c:pt>
                <c:pt idx="9929">
                  <c:v>10000985.799992602</c:v>
                </c:pt>
                <c:pt idx="9930">
                  <c:v>10000985.999992602</c:v>
                </c:pt>
                <c:pt idx="9931">
                  <c:v>10000986.199992601</c:v>
                </c:pt>
                <c:pt idx="9932">
                  <c:v>10000986.3999926</c:v>
                </c:pt>
                <c:pt idx="9933">
                  <c:v>10000986.599992599</c:v>
                </c:pt>
                <c:pt idx="9934">
                  <c:v>10000986.799992599</c:v>
                </c:pt>
                <c:pt idx="9935">
                  <c:v>10000986.999992598</c:v>
                </c:pt>
                <c:pt idx="9936">
                  <c:v>10000987.199992597</c:v>
                </c:pt>
                <c:pt idx="9937">
                  <c:v>10000987.399992596</c:v>
                </c:pt>
                <c:pt idx="9938">
                  <c:v>10000987.599992596</c:v>
                </c:pt>
                <c:pt idx="9939">
                  <c:v>10000987.799992595</c:v>
                </c:pt>
                <c:pt idx="9940">
                  <c:v>10000987.999992594</c:v>
                </c:pt>
                <c:pt idx="9941">
                  <c:v>10000988.199992593</c:v>
                </c:pt>
                <c:pt idx="9942">
                  <c:v>10000988.399992593</c:v>
                </c:pt>
                <c:pt idx="9943">
                  <c:v>10000988.599992592</c:v>
                </c:pt>
                <c:pt idx="9944">
                  <c:v>10000988.799992591</c:v>
                </c:pt>
                <c:pt idx="9945">
                  <c:v>10000988.99999259</c:v>
                </c:pt>
                <c:pt idx="9946">
                  <c:v>10000989.19999259</c:v>
                </c:pt>
                <c:pt idx="9947">
                  <c:v>10000989.399992589</c:v>
                </c:pt>
                <c:pt idx="9948">
                  <c:v>10000989.599992588</c:v>
                </c:pt>
                <c:pt idx="9949">
                  <c:v>10000989.799992587</c:v>
                </c:pt>
                <c:pt idx="9950">
                  <c:v>10000989.999992587</c:v>
                </c:pt>
                <c:pt idx="9951">
                  <c:v>10000990.199992586</c:v>
                </c:pt>
                <c:pt idx="9952">
                  <c:v>10000990.399992585</c:v>
                </c:pt>
                <c:pt idx="9953">
                  <c:v>10000990.599992584</c:v>
                </c:pt>
                <c:pt idx="9954">
                  <c:v>10000990.799992584</c:v>
                </c:pt>
                <c:pt idx="9955">
                  <c:v>10000990.999992583</c:v>
                </c:pt>
                <c:pt idx="9956">
                  <c:v>10000991.199992582</c:v>
                </c:pt>
                <c:pt idx="9957">
                  <c:v>10000991.399992581</c:v>
                </c:pt>
                <c:pt idx="9958">
                  <c:v>10000991.599992581</c:v>
                </c:pt>
                <c:pt idx="9959">
                  <c:v>10000991.79999258</c:v>
                </c:pt>
                <c:pt idx="9960">
                  <c:v>10000991.999992579</c:v>
                </c:pt>
                <c:pt idx="9961">
                  <c:v>10000992.199992578</c:v>
                </c:pt>
                <c:pt idx="9962">
                  <c:v>10000992.399992578</c:v>
                </c:pt>
                <c:pt idx="9963">
                  <c:v>10000992.599992577</c:v>
                </c:pt>
                <c:pt idx="9964">
                  <c:v>10000992.799992576</c:v>
                </c:pt>
                <c:pt idx="9965">
                  <c:v>10000992.999992575</c:v>
                </c:pt>
                <c:pt idx="9966">
                  <c:v>10000993.199992575</c:v>
                </c:pt>
                <c:pt idx="9967">
                  <c:v>10000993.399992574</c:v>
                </c:pt>
                <c:pt idx="9968">
                  <c:v>10000993.599992573</c:v>
                </c:pt>
                <c:pt idx="9969">
                  <c:v>10000993.799992573</c:v>
                </c:pt>
                <c:pt idx="9970">
                  <c:v>10000993.999992572</c:v>
                </c:pt>
                <c:pt idx="9971">
                  <c:v>10000994.199992571</c:v>
                </c:pt>
                <c:pt idx="9972">
                  <c:v>10000994.39999257</c:v>
                </c:pt>
                <c:pt idx="9973">
                  <c:v>10000994.59999257</c:v>
                </c:pt>
                <c:pt idx="9974">
                  <c:v>10000994.799992569</c:v>
                </c:pt>
                <c:pt idx="9975">
                  <c:v>10000994.999992568</c:v>
                </c:pt>
                <c:pt idx="9976">
                  <c:v>10000995.199992567</c:v>
                </c:pt>
                <c:pt idx="9977">
                  <c:v>10000995.399992567</c:v>
                </c:pt>
                <c:pt idx="9978">
                  <c:v>10000995.599992566</c:v>
                </c:pt>
                <c:pt idx="9979">
                  <c:v>10000995.799992565</c:v>
                </c:pt>
                <c:pt idx="9980">
                  <c:v>10000995.999992564</c:v>
                </c:pt>
                <c:pt idx="9981">
                  <c:v>10000996.199992564</c:v>
                </c:pt>
                <c:pt idx="9982">
                  <c:v>10000996.399992563</c:v>
                </c:pt>
                <c:pt idx="9983">
                  <c:v>10000996.599992562</c:v>
                </c:pt>
                <c:pt idx="9984">
                  <c:v>10000996.799992561</c:v>
                </c:pt>
                <c:pt idx="9985">
                  <c:v>10000996.999992561</c:v>
                </c:pt>
                <c:pt idx="9986">
                  <c:v>10000997.19999256</c:v>
                </c:pt>
                <c:pt idx="9987">
                  <c:v>10000997.399992559</c:v>
                </c:pt>
                <c:pt idx="9988">
                  <c:v>10000997.599992558</c:v>
                </c:pt>
                <c:pt idx="9989">
                  <c:v>10000997.799992558</c:v>
                </c:pt>
                <c:pt idx="9990">
                  <c:v>10000997.999992557</c:v>
                </c:pt>
                <c:pt idx="9991">
                  <c:v>10000998.199992556</c:v>
                </c:pt>
                <c:pt idx="9992">
                  <c:v>10000998.399992555</c:v>
                </c:pt>
                <c:pt idx="9993">
                  <c:v>10000998.599992555</c:v>
                </c:pt>
                <c:pt idx="9994">
                  <c:v>10000998.799992554</c:v>
                </c:pt>
                <c:pt idx="9995">
                  <c:v>10000998.999992553</c:v>
                </c:pt>
                <c:pt idx="9996">
                  <c:v>10000999.199992552</c:v>
                </c:pt>
                <c:pt idx="9997">
                  <c:v>10000999.399992552</c:v>
                </c:pt>
                <c:pt idx="9998">
                  <c:v>10000999.599992551</c:v>
                </c:pt>
                <c:pt idx="9999">
                  <c:v>10000999.79999255</c:v>
                </c:pt>
                <c:pt idx="10000">
                  <c:v>10000999.999992549</c:v>
                </c:pt>
                <c:pt idx="10001">
                  <c:v>10001000.199992549</c:v>
                </c:pt>
                <c:pt idx="10002">
                  <c:v>10001000.399992548</c:v>
                </c:pt>
                <c:pt idx="10003">
                  <c:v>10001000.599992547</c:v>
                </c:pt>
                <c:pt idx="10004">
                  <c:v>10001000.799992546</c:v>
                </c:pt>
                <c:pt idx="10005">
                  <c:v>10001000.999992546</c:v>
                </c:pt>
              </c:numCache>
            </c:numRef>
          </c:xVal>
          <c:yVal>
            <c:numRef>
              <c:f>'Simulation 1'!$O$15:$O$10020</c:f>
              <c:numCache>
                <c:formatCode>General</c:formatCode>
                <c:ptCount val="10006"/>
                <c:pt idx="0">
                  <c:v>-20.944032841798656</c:v>
                </c:pt>
                <c:pt idx="1">
                  <c:v>-20.943870013707439</c:v>
                </c:pt>
                <c:pt idx="2">
                  <c:v>-20.943707135356146</c:v>
                </c:pt>
                <c:pt idx="3">
                  <c:v>-20.943544195624725</c:v>
                </c:pt>
                <c:pt idx="4">
                  <c:v>-20.94338121666668</c:v>
                </c:pt>
                <c:pt idx="5">
                  <c:v>-20.9432181540922</c:v>
                </c:pt>
                <c:pt idx="6">
                  <c:v>-20.943055052241533</c:v>
                </c:pt>
                <c:pt idx="7">
                  <c:v>-20.942891877788824</c:v>
                </c:pt>
                <c:pt idx="8">
                  <c:v>-20.942728686227383</c:v>
                </c:pt>
                <c:pt idx="9">
                  <c:v>-20.942565399783799</c:v>
                </c:pt>
                <c:pt idx="10">
                  <c:v>-20.942402073975398</c:v>
                </c:pt>
                <c:pt idx="11">
                  <c:v>-20.942238708781385</c:v>
                </c:pt>
                <c:pt idx="12">
                  <c:v>-20.942075248574533</c:v>
                </c:pt>
                <c:pt idx="13">
                  <c:v>-20.941911771185481</c:v>
                </c:pt>
                <c:pt idx="14">
                  <c:v>-20.941748209828646</c:v>
                </c:pt>
                <c:pt idx="15">
                  <c:v>-20.941584597847161</c:v>
                </c:pt>
                <c:pt idx="16">
                  <c:v>-20.941420935230962</c:v>
                </c:pt>
                <c:pt idx="17">
                  <c:v>-20.941257210806533</c:v>
                </c:pt>
                <c:pt idx="18">
                  <c:v>-20.941093435688494</c:v>
                </c:pt>
                <c:pt idx="19">
                  <c:v>-20.940929609848943</c:v>
                </c:pt>
                <c:pt idx="20">
                  <c:v>-20.940765733264428</c:v>
                </c:pt>
                <c:pt idx="21">
                  <c:v>-20.940601772446463</c:v>
                </c:pt>
                <c:pt idx="22">
                  <c:v>-20.940437794303453</c:v>
                </c:pt>
                <c:pt idx="23">
                  <c:v>-20.940273743007857</c:v>
                </c:pt>
                <c:pt idx="24">
                  <c:v>-20.940109618526542</c:v>
                </c:pt>
                <c:pt idx="25">
                  <c:v>-20.939945443152119</c:v>
                </c:pt>
                <c:pt idx="26">
                  <c:v>-20.939781216869914</c:v>
                </c:pt>
                <c:pt idx="27">
                  <c:v>-20.939616939642999</c:v>
                </c:pt>
                <c:pt idx="28">
                  <c:v>-20.939452600273398</c:v>
                </c:pt>
                <c:pt idx="29">
                  <c:v>-20.93928820990865</c:v>
                </c:pt>
                <c:pt idx="30">
                  <c:v>-20.939123768534031</c:v>
                </c:pt>
                <c:pt idx="31">
                  <c:v>-20.938959253718505</c:v>
                </c:pt>
                <c:pt idx="32">
                  <c:v>-20.938794687830431</c:v>
                </c:pt>
                <c:pt idx="33">
                  <c:v>-20.938630070837213</c:v>
                </c:pt>
                <c:pt idx="34">
                  <c:v>-20.938465425132261</c:v>
                </c:pt>
                <c:pt idx="35">
                  <c:v>-20.938300694664072</c:v>
                </c:pt>
                <c:pt idx="36">
                  <c:v>-20.938135901788982</c:v>
                </c:pt>
                <c:pt idx="37">
                  <c:v>-20.937971046493935</c:v>
                </c:pt>
                <c:pt idx="38">
                  <c:v>-20.937806139938601</c:v>
                </c:pt>
                <c:pt idx="39">
                  <c:v>-20.937641193355958</c:v>
                </c:pt>
                <c:pt idx="40">
                  <c:v>-20.937476173023171</c:v>
                </c:pt>
                <c:pt idx="41">
                  <c:v>-20.937311101364322</c:v>
                </c:pt>
                <c:pt idx="42">
                  <c:v>-20.93714595587679</c:v>
                </c:pt>
                <c:pt idx="43">
                  <c:v>-20.936980781499916</c:v>
                </c:pt>
                <c:pt idx="44">
                  <c:v>-20.936815555725406</c:v>
                </c:pt>
                <c:pt idx="45">
                  <c:v>-20.936650256027395</c:v>
                </c:pt>
                <c:pt idx="46">
                  <c:v>-20.936484893611386</c:v>
                </c:pt>
                <c:pt idx="47">
                  <c:v>-20.93631947971172</c:v>
                </c:pt>
                <c:pt idx="48">
                  <c:v>-20.936154014299984</c:v>
                </c:pt>
                <c:pt idx="49">
                  <c:v>-20.935988474814803</c:v>
                </c:pt>
                <c:pt idx="50">
                  <c:v>-20.93582289502222</c:v>
                </c:pt>
                <c:pt idx="51">
                  <c:v>-20.935657263637868</c:v>
                </c:pt>
                <c:pt idx="52">
                  <c:v>-20.935491569361851</c:v>
                </c:pt>
                <c:pt idx="53">
                  <c:v>-20.935325812154026</c:v>
                </c:pt>
                <c:pt idx="54">
                  <c:v>-20.935160003253408</c:v>
                </c:pt>
                <c:pt idx="55">
                  <c:v>-20.934994153945791</c:v>
                </c:pt>
                <c:pt idx="56">
                  <c:v>-20.934828207743742</c:v>
                </c:pt>
                <c:pt idx="57">
                  <c:v>-20.934662243661599</c:v>
                </c:pt>
                <c:pt idx="58">
                  <c:v>-20.934496182588937</c:v>
                </c:pt>
                <c:pt idx="59">
                  <c:v>-20.934330103603482</c:v>
                </c:pt>
                <c:pt idx="60">
                  <c:v>-20.934163938856209</c:v>
                </c:pt>
                <c:pt idx="61">
                  <c:v>-20.933997733540433</c:v>
                </c:pt>
                <c:pt idx="62">
                  <c:v>-20.933831476328844</c:v>
                </c:pt>
                <c:pt idx="63">
                  <c:v>-20.933665144550861</c:v>
                </c:pt>
                <c:pt idx="64">
                  <c:v>-20.933498760817493</c:v>
                </c:pt>
                <c:pt idx="65">
                  <c:v>-20.933332313760058</c:v>
                </c:pt>
                <c:pt idx="66">
                  <c:v>-20.933165814690895</c:v>
                </c:pt>
                <c:pt idx="67">
                  <c:v>-20.932999263585724</c:v>
                </c:pt>
                <c:pt idx="68">
                  <c:v>-20.932832660406824</c:v>
                </c:pt>
                <c:pt idx="69">
                  <c:v>-20.93266599378769</c:v>
                </c:pt>
                <c:pt idx="70">
                  <c:v>-20.932499252359559</c:v>
                </c:pt>
                <c:pt idx="71">
                  <c:v>-20.932332481470176</c:v>
                </c:pt>
                <c:pt idx="72">
                  <c:v>-20.932165624340016</c:v>
                </c:pt>
                <c:pt idx="73">
                  <c:v>-20.931998737707673</c:v>
                </c:pt>
                <c:pt idx="74">
                  <c:v>-20.931831776120639</c:v>
                </c:pt>
                <c:pt idx="75">
                  <c:v>-20.93166475090112</c:v>
                </c:pt>
                <c:pt idx="76">
                  <c:v>-20.931497684752188</c:v>
                </c:pt>
                <c:pt idx="77">
                  <c:v>-20.931330554905045</c:v>
                </c:pt>
                <c:pt idx="78">
                  <c:v>-20.931163372709889</c:v>
                </c:pt>
                <c:pt idx="79">
                  <c:v>-20.930996115379315</c:v>
                </c:pt>
                <c:pt idx="80">
                  <c:v>-20.930828805626994</c:v>
                </c:pt>
                <c:pt idx="81">
                  <c:v>-20.930661443437359</c:v>
                </c:pt>
                <c:pt idx="82">
                  <c:v>-20.930494017392572</c:v>
                </c:pt>
                <c:pt idx="83">
                  <c:v>-20.930326550250669</c:v>
                </c:pt>
                <c:pt idx="84">
                  <c:v>-20.930159007781953</c:v>
                </c:pt>
                <c:pt idx="85">
                  <c:v>-20.929991424171412</c:v>
                </c:pt>
                <c:pt idx="86">
                  <c:v>-20.929823788001688</c:v>
                </c:pt>
                <c:pt idx="87">
                  <c:v>-20.929656076399677</c:v>
                </c:pt>
                <c:pt idx="88">
                  <c:v>-20.929488300738445</c:v>
                </c:pt>
                <c:pt idx="89">
                  <c:v>-20.929320483841266</c:v>
                </c:pt>
                <c:pt idx="90">
                  <c:v>-20.9291525913982</c:v>
                </c:pt>
                <c:pt idx="91">
                  <c:v>-20.928984634807563</c:v>
                </c:pt>
                <c:pt idx="92">
                  <c:v>-20.928816636884907</c:v>
                </c:pt>
                <c:pt idx="93">
                  <c:v>-20.928648574752771</c:v>
                </c:pt>
                <c:pt idx="94">
                  <c:v>-20.928480471260475</c:v>
                </c:pt>
                <c:pt idx="95">
                  <c:v>-20.928312292052006</c:v>
                </c:pt>
                <c:pt idx="96">
                  <c:v>-20.928144048518433</c:v>
                </c:pt>
                <c:pt idx="97">
                  <c:v>-20.927975752098131</c:v>
                </c:pt>
                <c:pt idx="98">
                  <c:v>-20.927807414209415</c:v>
                </c:pt>
                <c:pt idx="99">
                  <c:v>-20.927638988996875</c:v>
                </c:pt>
                <c:pt idx="100">
                  <c:v>-20.927470522253721</c:v>
                </c:pt>
                <c:pt idx="101">
                  <c:v>-20.927302013984963</c:v>
                </c:pt>
                <c:pt idx="102">
                  <c:v>-20.927133429746469</c:v>
                </c:pt>
                <c:pt idx="103">
                  <c:v>-20.926964780961438</c:v>
                </c:pt>
                <c:pt idx="104">
                  <c:v>-20.926796079077977</c:v>
                </c:pt>
                <c:pt idx="105">
                  <c:v>-20.926627324080119</c:v>
                </c:pt>
                <c:pt idx="106">
                  <c:v>-20.926458492956826</c:v>
                </c:pt>
                <c:pt idx="107">
                  <c:v>-20.926289620141169</c:v>
                </c:pt>
                <c:pt idx="108">
                  <c:v>-20.926120694114587</c:v>
                </c:pt>
                <c:pt idx="109">
                  <c:v>-20.925951703365023</c:v>
                </c:pt>
                <c:pt idx="110">
                  <c:v>-20.925782636337409</c:v>
                </c:pt>
                <c:pt idx="111">
                  <c:v>-20.925613527517186</c:v>
                </c:pt>
                <c:pt idx="112">
                  <c:v>-20.925444365378723</c:v>
                </c:pt>
                <c:pt idx="113">
                  <c:v>-20.925275126859365</c:v>
                </c:pt>
                <c:pt idx="114">
                  <c:v>-20.92510583495098</c:v>
                </c:pt>
                <c:pt idx="115">
                  <c:v>-20.924936466574806</c:v>
                </c:pt>
                <c:pt idx="116">
                  <c:v>-20.924767067813836</c:v>
                </c:pt>
                <c:pt idx="117">
                  <c:v>-20.924597615592802</c:v>
                </c:pt>
                <c:pt idx="118">
                  <c:v>-20.924428098345395</c:v>
                </c:pt>
                <c:pt idx="119">
                  <c:v>-20.924258516020799</c:v>
                </c:pt>
                <c:pt idx="120">
                  <c:v>-20.924088880157882</c:v>
                </c:pt>
                <c:pt idx="121">
                  <c:v>-20.92391916761153</c:v>
                </c:pt>
                <c:pt idx="122">
                  <c:v>-20.923749401446671</c:v>
                </c:pt>
                <c:pt idx="123">
                  <c:v>-20.923579581628967</c:v>
                </c:pt>
                <c:pt idx="124">
                  <c:v>-20.923409696585885</c:v>
                </c:pt>
                <c:pt idx="125">
                  <c:v>-20.923239769405019</c:v>
                </c:pt>
                <c:pt idx="126">
                  <c:v>-20.923069776930966</c:v>
                </c:pt>
                <c:pt idx="127">
                  <c:v>-20.922899707544367</c:v>
                </c:pt>
                <c:pt idx="128">
                  <c:v>-20.922729584371922</c:v>
                </c:pt>
                <c:pt idx="129">
                  <c:v>-20.922559418955583</c:v>
                </c:pt>
                <c:pt idx="130">
                  <c:v>-20.922389176527133</c:v>
                </c:pt>
                <c:pt idx="131">
                  <c:v>-20.922218903397408</c:v>
                </c:pt>
                <c:pt idx="132">
                  <c:v>-20.922048529997817</c:v>
                </c:pt>
                <c:pt idx="133">
                  <c:v>-20.921878114253371</c:v>
                </c:pt>
                <c:pt idx="134">
                  <c:v>-20.921707656137151</c:v>
                </c:pt>
                <c:pt idx="135">
                  <c:v>-20.921537109223948</c:v>
                </c:pt>
                <c:pt idx="136">
                  <c:v>-20.921366531498073</c:v>
                </c:pt>
                <c:pt idx="137">
                  <c:v>-20.921195876500445</c:v>
                </c:pt>
                <c:pt idx="138">
                  <c:v>-20.921025167415905</c:v>
                </c:pt>
                <c:pt idx="139">
                  <c:v>-20.9208543926019</c:v>
                </c:pt>
                <c:pt idx="140">
                  <c:v>-20.920683552020609</c:v>
                </c:pt>
                <c:pt idx="141">
                  <c:v>-20.920512668888819</c:v>
                </c:pt>
                <c:pt idx="142">
                  <c:v>-20.920341731559407</c:v>
                </c:pt>
                <c:pt idx="143">
                  <c:v>-20.920170705093529</c:v>
                </c:pt>
                <c:pt idx="144">
                  <c:v>-20.919999636000512</c:v>
                </c:pt>
                <c:pt idx="145">
                  <c:v>-20.919828500975118</c:v>
                </c:pt>
                <c:pt idx="146">
                  <c:v>-20.919657323274727</c:v>
                </c:pt>
                <c:pt idx="147">
                  <c:v>-20.919486079582285</c:v>
                </c:pt>
                <c:pt idx="148">
                  <c:v>-20.919314758192606</c:v>
                </c:pt>
                <c:pt idx="149">
                  <c:v>-20.91914340571773</c:v>
                </c:pt>
                <c:pt idx="150">
                  <c:v>-20.918971975477653</c:v>
                </c:pt>
                <c:pt idx="151">
                  <c:v>-20.918800490776324</c:v>
                </c:pt>
                <c:pt idx="152">
                  <c:v>-20.918628928225381</c:v>
                </c:pt>
                <c:pt idx="153">
                  <c:v>-20.918457322823617</c:v>
                </c:pt>
                <c:pt idx="154">
                  <c:v>-20.918285662856647</c:v>
                </c:pt>
                <c:pt idx="155">
                  <c:v>-20.918113948316666</c:v>
                </c:pt>
                <c:pt idx="156">
                  <c:v>-20.91794214409618</c:v>
                </c:pt>
                <c:pt idx="157">
                  <c:v>-20.917770296916597</c:v>
                </c:pt>
                <c:pt idx="158">
                  <c:v>-20.917598371653533</c:v>
                </c:pt>
                <c:pt idx="159">
                  <c:v>-20.917426415096116</c:v>
                </c:pt>
                <c:pt idx="160">
                  <c:v>-20.917254380391306</c:v>
                </c:pt>
                <c:pt idx="161">
                  <c:v>-20.917082302627023</c:v>
                </c:pt>
                <c:pt idx="162">
                  <c:v>-20.916910146647659</c:v>
                </c:pt>
                <c:pt idx="163">
                  <c:v>-20.916737912393391</c:v>
                </c:pt>
                <c:pt idx="164">
                  <c:v>-20.916565658445549</c:v>
                </c:pt>
                <c:pt idx="165">
                  <c:v>-20.916393326166876</c:v>
                </c:pt>
                <c:pt idx="166">
                  <c:v>-20.916220927238477</c:v>
                </c:pt>
                <c:pt idx="167">
                  <c:v>-20.916048473362427</c:v>
                </c:pt>
                <c:pt idx="168">
                  <c:v>-20.915875952772357</c:v>
                </c:pt>
                <c:pt idx="169">
                  <c:v>-20.915703377160391</c:v>
                </c:pt>
                <c:pt idx="170">
                  <c:v>-20.915530770024439</c:v>
                </c:pt>
                <c:pt idx="171">
                  <c:v>-20.915358049063233</c:v>
                </c:pt>
                <c:pt idx="172">
                  <c:v>-20.915185296508213</c:v>
                </c:pt>
                <c:pt idx="173">
                  <c:v>-20.915012477066277</c:v>
                </c:pt>
                <c:pt idx="174">
                  <c:v>-20.914839602468255</c:v>
                </c:pt>
                <c:pt idx="175">
                  <c:v>-20.914666637371365</c:v>
                </c:pt>
                <c:pt idx="176">
                  <c:v>-20.914493664143041</c:v>
                </c:pt>
                <c:pt idx="177">
                  <c:v>-20.914320600346596</c:v>
                </c:pt>
                <c:pt idx="178">
                  <c:v>-20.914147493053676</c:v>
                </c:pt>
                <c:pt idx="179">
                  <c:v>-20.913974306888662</c:v>
                </c:pt>
                <c:pt idx="180">
                  <c:v>-20.913801053594643</c:v>
                </c:pt>
                <c:pt idx="181">
                  <c:v>-20.913627744913104</c:v>
                </c:pt>
                <c:pt idx="182">
                  <c:v>-20.913454392638489</c:v>
                </c:pt>
                <c:pt idx="183">
                  <c:v>-20.913280937722426</c:v>
                </c:pt>
                <c:pt idx="184">
                  <c:v>-20.913107474563148</c:v>
                </c:pt>
                <c:pt idx="185">
                  <c:v>-20.91293392049133</c:v>
                </c:pt>
                <c:pt idx="186">
                  <c:v>-20.91276029907716</c:v>
                </c:pt>
                <c:pt idx="187">
                  <c:v>-20.912586633928637</c:v>
                </c:pt>
                <c:pt idx="188">
                  <c:v>-20.912412901371738</c:v>
                </c:pt>
                <c:pt idx="189">
                  <c:v>-20.912239136867534</c:v>
                </c:pt>
                <c:pt idx="190">
                  <c:v>-20.912065257571243</c:v>
                </c:pt>
                <c:pt idx="191">
                  <c:v>-20.911891346256944</c:v>
                </c:pt>
                <c:pt idx="192">
                  <c:v>-20.911717355559109</c:v>
                </c:pt>
                <c:pt idx="193">
                  <c:v>-20.911543320962615</c:v>
                </c:pt>
                <c:pt idx="194">
                  <c:v>-20.911369218752345</c:v>
                </c:pt>
                <c:pt idx="195">
                  <c:v>-20.911195072602922</c:v>
                </c:pt>
                <c:pt idx="196">
                  <c:v>-20.911020846912226</c:v>
                </c:pt>
                <c:pt idx="197">
                  <c:v>-20.910846541642041</c:v>
                </c:pt>
                <c:pt idx="198">
                  <c:v>-20.910672216069802</c:v>
                </c:pt>
                <c:pt idx="199">
                  <c:v>-20.910497798977854</c:v>
                </c:pt>
                <c:pt idx="200">
                  <c:v>-20.910323325926239</c:v>
                </c:pt>
                <c:pt idx="201">
                  <c:v>-20.910148808774785</c:v>
                </c:pt>
                <c:pt idx="202">
                  <c:v>-20.90997421185488</c:v>
                </c:pt>
                <c:pt idx="203">
                  <c:v>-20.909799547000397</c:v>
                </c:pt>
                <c:pt idx="204">
                  <c:v>-20.909624849842274</c:v>
                </c:pt>
                <c:pt idx="205">
                  <c:v>-20.909450084704883</c:v>
                </c:pt>
                <c:pt idx="206">
                  <c:v>-20.909275239636422</c:v>
                </c:pt>
                <c:pt idx="207">
                  <c:v>-20.909100326496581</c:v>
                </c:pt>
                <c:pt idx="208">
                  <c:v>-20.908925357143598</c:v>
                </c:pt>
                <c:pt idx="209">
                  <c:v>-20.908750319648401</c:v>
                </c:pt>
                <c:pt idx="210">
                  <c:v>-20.908575249722151</c:v>
                </c:pt>
                <c:pt idx="211">
                  <c:v>-20.908400099670853</c:v>
                </c:pt>
                <c:pt idx="212">
                  <c:v>-20.908224869446691</c:v>
                </c:pt>
                <c:pt idx="213">
                  <c:v>-20.908049606718745</c:v>
                </c:pt>
                <c:pt idx="214">
                  <c:v>-20.907874275679173</c:v>
                </c:pt>
                <c:pt idx="215">
                  <c:v>-20.907698852410505</c:v>
                </c:pt>
                <c:pt idx="216">
                  <c:v>-20.907523384619786</c:v>
                </c:pt>
                <c:pt idx="217">
                  <c:v>-20.907347884246697</c:v>
                </c:pt>
                <c:pt idx="218">
                  <c:v>-20.907172303469622</c:v>
                </c:pt>
                <c:pt idx="219">
                  <c:v>-20.90699666615205</c:v>
                </c:pt>
                <c:pt idx="220">
                  <c:v>-20.906820972280492</c:v>
                </c:pt>
                <c:pt idx="221">
                  <c:v>-20.906645185918929</c:v>
                </c:pt>
                <c:pt idx="222">
                  <c:v>-20.906469354880485</c:v>
                </c:pt>
                <c:pt idx="223">
                  <c:v>-20.906293455205109</c:v>
                </c:pt>
                <c:pt idx="224">
                  <c:v>-20.906117498832039</c:v>
                </c:pt>
                <c:pt idx="225">
                  <c:v>-20.905941485733951</c:v>
                </c:pt>
                <c:pt idx="226">
                  <c:v>-20.905765391912496</c:v>
                </c:pt>
                <c:pt idx="227">
                  <c:v>-20.905589253277181</c:v>
                </c:pt>
                <c:pt idx="228">
                  <c:v>-20.905413045834507</c:v>
                </c:pt>
                <c:pt idx="229">
                  <c:v>-20.905236781535717</c:v>
                </c:pt>
                <c:pt idx="230">
                  <c:v>-20.905060448357695</c:v>
                </c:pt>
                <c:pt idx="231">
                  <c:v>-20.904884022232824</c:v>
                </c:pt>
                <c:pt idx="232">
                  <c:v>-20.904707575180048</c:v>
                </c:pt>
                <c:pt idx="233">
                  <c:v>-20.904531071161941</c:v>
                </c:pt>
                <c:pt idx="234">
                  <c:v>-20.904354474071507</c:v>
                </c:pt>
                <c:pt idx="235">
                  <c:v>-20.904177831961267</c:v>
                </c:pt>
                <c:pt idx="236">
                  <c:v>-20.904001132781431</c:v>
                </c:pt>
                <c:pt idx="237">
                  <c:v>-20.903824364469688</c:v>
                </c:pt>
                <c:pt idx="238">
                  <c:v>-20.903647514941987</c:v>
                </c:pt>
                <c:pt idx="239">
                  <c:v>-20.903470632327441</c:v>
                </c:pt>
                <c:pt idx="240">
                  <c:v>-20.903293656381532</c:v>
                </c:pt>
                <c:pt idx="241">
                  <c:v>-20.903116635240984</c:v>
                </c:pt>
                <c:pt idx="242">
                  <c:v>-20.902939544783216</c:v>
                </c:pt>
                <c:pt idx="243">
                  <c:v>-20.90276239703271</c:v>
                </c:pt>
                <c:pt idx="244">
                  <c:v>-20.902585167827606</c:v>
                </c:pt>
                <c:pt idx="245">
                  <c:v>-20.902407905381487</c:v>
                </c:pt>
                <c:pt idx="246">
                  <c:v>-20.902230585554818</c:v>
                </c:pt>
                <c:pt idx="247">
                  <c:v>-20.902053172091392</c:v>
                </c:pt>
                <c:pt idx="248">
                  <c:v>-20.90187570116602</c:v>
                </c:pt>
                <c:pt idx="249">
                  <c:v>-20.901698184837159</c:v>
                </c:pt>
                <c:pt idx="250">
                  <c:v>-20.901520598899506</c:v>
                </c:pt>
                <c:pt idx="251">
                  <c:v>-20.901342931235728</c:v>
                </c:pt>
                <c:pt idx="252">
                  <c:v>-20.901165218075946</c:v>
                </c:pt>
                <c:pt idx="253">
                  <c:v>-20.90098741100482</c:v>
                </c:pt>
                <c:pt idx="254">
                  <c:v>-20.900809594682986</c:v>
                </c:pt>
                <c:pt idx="255">
                  <c:v>-20.900631672269064</c:v>
                </c:pt>
                <c:pt idx="256">
                  <c:v>-20.900453680018938</c:v>
                </c:pt>
                <c:pt idx="257">
                  <c:v>-20.900275666365751</c:v>
                </c:pt>
                <c:pt idx="258">
                  <c:v>-20.900097570703835</c:v>
                </c:pt>
                <c:pt idx="259">
                  <c:v>-20.899919392983783</c:v>
                </c:pt>
                <c:pt idx="260">
                  <c:v>-20.899741181677619</c:v>
                </c:pt>
                <c:pt idx="261">
                  <c:v>-20.899562876101694</c:v>
                </c:pt>
                <c:pt idx="262">
                  <c:v>-20.899384524749646</c:v>
                </c:pt>
                <c:pt idx="263">
                  <c:v>-20.899206103317297</c:v>
                </c:pt>
                <c:pt idx="264">
                  <c:v>-20.89902762391926</c:v>
                </c:pt>
                <c:pt idx="265">
                  <c:v>-20.898849062207113</c:v>
                </c:pt>
                <c:pt idx="266">
                  <c:v>-20.89867046676607</c:v>
                </c:pt>
                <c:pt idx="267">
                  <c:v>-20.89849180111516</c:v>
                </c:pt>
                <c:pt idx="268">
                  <c:v>-20.898313040862146</c:v>
                </c:pt>
                <c:pt idx="269">
                  <c:v>-20.898134271140869</c:v>
                </c:pt>
                <c:pt idx="270">
                  <c:v>-20.897955394584692</c:v>
                </c:pt>
                <c:pt idx="271">
                  <c:v>-20.897776484189063</c:v>
                </c:pt>
                <c:pt idx="272">
                  <c:v>-20.897597491207819</c:v>
                </c:pt>
                <c:pt idx="273">
                  <c:v>-20.897418427767587</c:v>
                </c:pt>
                <c:pt idx="274">
                  <c:v>-20.897239293840752</c:v>
                </c:pt>
                <c:pt idx="275">
                  <c:v>-20.89706010158492</c:v>
                </c:pt>
                <c:pt idx="276">
                  <c:v>-20.896880875369401</c:v>
                </c:pt>
                <c:pt idx="277">
                  <c:v>-20.896701566360623</c:v>
                </c:pt>
                <c:pt idx="278">
                  <c:v>-20.896522174513134</c:v>
                </c:pt>
                <c:pt idx="279">
                  <c:v>-20.896342724200778</c:v>
                </c:pt>
                <c:pt idx="280">
                  <c:v>-20.896163215395056</c:v>
                </c:pt>
                <c:pt idx="281">
                  <c:v>-20.895983660283587</c:v>
                </c:pt>
                <c:pt idx="282">
                  <c:v>-20.895804009950467</c:v>
                </c:pt>
                <c:pt idx="283">
                  <c:v>-20.895624325484476</c:v>
                </c:pt>
                <c:pt idx="284">
                  <c:v>-20.895444570167811</c:v>
                </c:pt>
                <c:pt idx="285">
                  <c:v>-20.895264743967928</c:v>
                </c:pt>
                <c:pt idx="286">
                  <c:v>-20.895084846838415</c:v>
                </c:pt>
                <c:pt idx="287">
                  <c:v>-20.894904890989146</c:v>
                </c:pt>
                <c:pt idx="288">
                  <c:v>-20.894724876386839</c:v>
                </c:pt>
                <c:pt idx="289">
                  <c:v>-20.894544766230524</c:v>
                </c:pt>
                <c:pt idx="290">
                  <c:v>-20.894364621771793</c:v>
                </c:pt>
                <c:pt idx="291">
                  <c:v>-20.89418441846508</c:v>
                </c:pt>
                <c:pt idx="292">
                  <c:v>-20.894004119465098</c:v>
                </c:pt>
                <c:pt idx="293">
                  <c:v>-20.893823786098665</c:v>
                </c:pt>
                <c:pt idx="294">
                  <c:v>-20.893643369224026</c:v>
                </c:pt>
                <c:pt idx="295">
                  <c:v>-20.893462881082083</c:v>
                </c:pt>
                <c:pt idx="296">
                  <c:v>-20.893282346199626</c:v>
                </c:pt>
                <c:pt idx="297">
                  <c:v>-20.893101752279115</c:v>
                </c:pt>
                <c:pt idx="298">
                  <c:v>-20.892921062386371</c:v>
                </c:pt>
                <c:pt idx="299">
                  <c:v>-20.892740350275936</c:v>
                </c:pt>
                <c:pt idx="300">
                  <c:v>-20.892559554417964</c:v>
                </c:pt>
                <c:pt idx="301">
                  <c:v>-20.892378699383947</c:v>
                </c:pt>
                <c:pt idx="302">
                  <c:v>-20.89219776051366</c:v>
                </c:pt>
                <c:pt idx="303">
                  <c:v>-20.892016750069253</c:v>
                </c:pt>
                <c:pt idx="304">
                  <c:v>-20.891835704979567</c:v>
                </c:pt>
                <c:pt idx="305">
                  <c:v>-20.891654563599818</c:v>
                </c:pt>
                <c:pt idx="306">
                  <c:v>-20.891473375199119</c:v>
                </c:pt>
                <c:pt idx="307">
                  <c:v>-20.891292139761713</c:v>
                </c:pt>
                <c:pt idx="308">
                  <c:v>-20.891110807888857</c:v>
                </c:pt>
                <c:pt idx="309">
                  <c:v>-20.890929416567758</c:v>
                </c:pt>
                <c:pt idx="310">
                  <c:v>-20.890747965764632</c:v>
                </c:pt>
                <c:pt idx="311">
                  <c:v>-20.890566443087714</c:v>
                </c:pt>
                <c:pt idx="312">
                  <c:v>-20.890384860861477</c:v>
                </c:pt>
                <c:pt idx="313">
                  <c:v>-20.890203219061334</c:v>
                </c:pt>
                <c:pt idx="314">
                  <c:v>-20.890021505282089</c:v>
                </c:pt>
                <c:pt idx="315">
                  <c:v>-20.889839731842955</c:v>
                </c:pt>
                <c:pt idx="316">
                  <c:v>-20.88965788636223</c:v>
                </c:pt>
                <c:pt idx="317">
                  <c:v>-20.889475968778648</c:v>
                </c:pt>
                <c:pt idx="318">
                  <c:v>-20.889293991443282</c:v>
                </c:pt>
                <c:pt idx="319">
                  <c:v>-20.889111954317499</c:v>
                </c:pt>
                <c:pt idx="320">
                  <c:v>-20.88892984499234</c:v>
                </c:pt>
                <c:pt idx="321">
                  <c:v>-20.888747688216291</c:v>
                </c:pt>
                <c:pt idx="322">
                  <c:v>-20.888565421951803</c:v>
                </c:pt>
                <c:pt idx="323">
                  <c:v>-20.888383132973487</c:v>
                </c:pt>
                <c:pt idx="324">
                  <c:v>-20.888200771646556</c:v>
                </c:pt>
                <c:pt idx="325">
                  <c:v>-20.888018325502848</c:v>
                </c:pt>
                <c:pt idx="326">
                  <c:v>-20.887835806915611</c:v>
                </c:pt>
                <c:pt idx="327">
                  <c:v>-20.887653240686959</c:v>
                </c:pt>
                <c:pt idx="328">
                  <c:v>-20.887470614380717</c:v>
                </c:pt>
                <c:pt idx="329">
                  <c:v>-20.887287915524123</c:v>
                </c:pt>
                <c:pt idx="330">
                  <c:v>-20.887105156512469</c:v>
                </c:pt>
                <c:pt idx="331">
                  <c:v>-20.886922312425689</c:v>
                </c:pt>
                <c:pt idx="332">
                  <c:v>-20.886739408115854</c:v>
                </c:pt>
                <c:pt idx="333">
                  <c:v>-20.88655646845708</c:v>
                </c:pt>
                <c:pt idx="334">
                  <c:v>-20.88637341868036</c:v>
                </c:pt>
                <c:pt idx="335">
                  <c:v>-20.886190333504583</c:v>
                </c:pt>
                <c:pt idx="336">
                  <c:v>-20.886007163042084</c:v>
                </c:pt>
                <c:pt idx="337">
                  <c:v>-20.885823932189869</c:v>
                </c:pt>
                <c:pt idx="338">
                  <c:v>-20.885640653378651</c:v>
                </c:pt>
                <c:pt idx="339">
                  <c:v>-20.885457301648156</c:v>
                </c:pt>
                <c:pt idx="340">
                  <c:v>-20.885273851969337</c:v>
                </c:pt>
                <c:pt idx="341">
                  <c:v>-20.885090354242401</c:v>
                </c:pt>
                <c:pt idx="342">
                  <c:v>-20.884906783451921</c:v>
                </c:pt>
                <c:pt idx="343">
                  <c:v>-20.884723152060825</c:v>
                </c:pt>
                <c:pt idx="344">
                  <c:v>-20.884539472545477</c:v>
                </c:pt>
                <c:pt idx="345">
                  <c:v>-20.884355707361678</c:v>
                </c:pt>
                <c:pt idx="346">
                  <c:v>-20.884171881469015</c:v>
                </c:pt>
                <c:pt idx="347">
                  <c:v>-20.88398798233154</c:v>
                </c:pt>
                <c:pt idx="348">
                  <c:v>-20.883804022425416</c:v>
                </c:pt>
                <c:pt idx="349">
                  <c:v>-20.88361998919158</c:v>
                </c:pt>
                <c:pt idx="350">
                  <c:v>-20.883435907639452</c:v>
                </c:pt>
                <c:pt idx="351">
                  <c:v>-20.883251740166241</c:v>
                </c:pt>
                <c:pt idx="352">
                  <c:v>-20.883067511785853</c:v>
                </c:pt>
                <c:pt idx="353">
                  <c:v>-20.882883222463494</c:v>
                </c:pt>
                <c:pt idx="354">
                  <c:v>-20.882698847070095</c:v>
                </c:pt>
                <c:pt idx="355">
                  <c:v>-20.882514398109116</c:v>
                </c:pt>
                <c:pt idx="356">
                  <c:v>-20.882329925770978</c:v>
                </c:pt>
                <c:pt idx="357">
                  <c:v>-20.88214534211285</c:v>
                </c:pt>
                <c:pt idx="358">
                  <c:v>-20.881960722460615</c:v>
                </c:pt>
                <c:pt idx="359">
                  <c:v>-20.881776029106227</c:v>
                </c:pt>
                <c:pt idx="360">
                  <c:v>-20.881591261996341</c:v>
                </c:pt>
                <c:pt idx="361">
                  <c:v>-20.881406408503118</c:v>
                </c:pt>
                <c:pt idx="362">
                  <c:v>-20.881221518912817</c:v>
                </c:pt>
                <c:pt idx="363">
                  <c:v>-20.881036555462423</c:v>
                </c:pt>
                <c:pt idx="364">
                  <c:v>-20.880851518098456</c:v>
                </c:pt>
                <c:pt idx="365">
                  <c:v>-20.880666431966937</c:v>
                </c:pt>
                <c:pt idx="366">
                  <c:v>-20.880481246647754</c:v>
                </c:pt>
                <c:pt idx="367">
                  <c:v>-20.880295999903002</c:v>
                </c:pt>
                <c:pt idx="368">
                  <c:v>-20.880110704294715</c:v>
                </c:pt>
                <c:pt idx="369">
                  <c:v>-20.879925347195009</c:v>
                </c:pt>
                <c:pt idx="370">
                  <c:v>-20.879739915957636</c:v>
                </c:pt>
                <c:pt idx="371">
                  <c:v>-20.879554385283534</c:v>
                </c:pt>
                <c:pt idx="372">
                  <c:v>-20.879368830887731</c:v>
                </c:pt>
                <c:pt idx="373">
                  <c:v>-20.879183164318121</c:v>
                </c:pt>
                <c:pt idx="374">
                  <c:v>-20.87899746134984</c:v>
                </c:pt>
                <c:pt idx="375">
                  <c:v>-20.878811696683645</c:v>
                </c:pt>
                <c:pt idx="376">
                  <c:v>-20.878625857636127</c:v>
                </c:pt>
                <c:pt idx="377">
                  <c:v>-20.878439931505369</c:v>
                </c:pt>
                <c:pt idx="378">
                  <c:v>-20.878253956214191</c:v>
                </c:pt>
                <c:pt idx="379">
                  <c:v>-20.878067893759944</c:v>
                </c:pt>
                <c:pt idx="380">
                  <c:v>-20.877881782083744</c:v>
                </c:pt>
                <c:pt idx="381">
                  <c:v>-20.877695595812273</c:v>
                </c:pt>
                <c:pt idx="382">
                  <c:v>-20.877509334919552</c:v>
                </c:pt>
                <c:pt idx="383">
                  <c:v>-20.877323024721711</c:v>
                </c:pt>
                <c:pt idx="384">
                  <c:v>-20.877136627118468</c:v>
                </c:pt>
                <c:pt idx="385">
                  <c:v>-20.876950192852096</c:v>
                </c:pt>
                <c:pt idx="386">
                  <c:v>-20.876763645715954</c:v>
                </c:pt>
                <c:pt idx="387">
                  <c:v>-20.876577061850131</c:v>
                </c:pt>
                <c:pt idx="388">
                  <c:v>-20.876390403112509</c:v>
                </c:pt>
                <c:pt idx="389">
                  <c:v>-20.876203694893469</c:v>
                </c:pt>
                <c:pt idx="390">
                  <c:v>-20.876016899027775</c:v>
                </c:pt>
                <c:pt idx="391">
                  <c:v>-20.87583001545179</c:v>
                </c:pt>
                <c:pt idx="392">
                  <c:v>-20.8756430695557</c:v>
                </c:pt>
                <c:pt idx="393">
                  <c:v>-20.875456074044681</c:v>
                </c:pt>
                <c:pt idx="394">
                  <c:v>-20.875269016165348</c:v>
                </c:pt>
                <c:pt idx="395">
                  <c:v>-20.875081857668519</c:v>
                </c:pt>
                <c:pt idx="396">
                  <c:v>-20.874894649449299</c:v>
                </c:pt>
                <c:pt idx="397">
                  <c:v>-20.874707366008771</c:v>
                </c:pt>
                <c:pt idx="398">
                  <c:v>-20.874520020042549</c:v>
                </c:pt>
                <c:pt idx="399">
                  <c:v>-20.874332624279003</c:v>
                </c:pt>
                <c:pt idx="400">
                  <c:v>-20.874145140408071</c:v>
                </c:pt>
                <c:pt idx="401">
                  <c:v>-20.873957581153462</c:v>
                </c:pt>
                <c:pt idx="402">
                  <c:v>-20.873769972003004</c:v>
                </c:pt>
                <c:pt idx="403">
                  <c:v>-20.873582287392164</c:v>
                </c:pt>
                <c:pt idx="404">
                  <c:v>-20.873394514483149</c:v>
                </c:pt>
                <c:pt idx="405">
                  <c:v>-20.873206678796517</c:v>
                </c:pt>
                <c:pt idx="406">
                  <c:v>-20.873018793093255</c:v>
                </c:pt>
                <c:pt idx="407">
                  <c:v>-20.872830831761846</c:v>
                </c:pt>
                <c:pt idx="408">
                  <c:v>-20.87264279475205</c:v>
                </c:pt>
                <c:pt idx="409">
                  <c:v>-20.872454682027698</c:v>
                </c:pt>
                <c:pt idx="410">
                  <c:v>-20.872266531972024</c:v>
                </c:pt>
                <c:pt idx="411">
                  <c:v>-20.872078293308768</c:v>
                </c:pt>
                <c:pt idx="412">
                  <c:v>-20.871889978817556</c:v>
                </c:pt>
                <c:pt idx="413">
                  <c:v>-20.871701601263887</c:v>
                </c:pt>
                <c:pt idx="414">
                  <c:v>-20.871513160625554</c:v>
                </c:pt>
                <c:pt idx="415">
                  <c:v>-20.871324656852117</c:v>
                </c:pt>
                <c:pt idx="416">
                  <c:v>-20.871136051421804</c:v>
                </c:pt>
                <c:pt idx="417">
                  <c:v>-20.870947408457809</c:v>
                </c:pt>
                <c:pt idx="418">
                  <c:v>-20.870758638038005</c:v>
                </c:pt>
                <c:pt idx="419">
                  <c:v>-20.870569855709448</c:v>
                </c:pt>
                <c:pt idx="420">
                  <c:v>-20.870381010091954</c:v>
                </c:pt>
                <c:pt idx="421">
                  <c:v>-20.870192075413453</c:v>
                </c:pt>
                <c:pt idx="422">
                  <c:v>-20.870003064490994</c:v>
                </c:pt>
                <c:pt idx="423">
                  <c:v>-20.869814015882078</c:v>
                </c:pt>
                <c:pt idx="424">
                  <c:v>-20.869624852338362</c:v>
                </c:pt>
                <c:pt idx="425">
                  <c:v>-20.869435638167136</c:v>
                </c:pt>
                <c:pt idx="426">
                  <c:v>-20.869246386242217</c:v>
                </c:pt>
                <c:pt idx="427">
                  <c:v>-20.869057019206277</c:v>
                </c:pt>
                <c:pt idx="428">
                  <c:v>-20.868867588569646</c:v>
                </c:pt>
                <c:pt idx="429">
                  <c:v>-20.868678107182511</c:v>
                </c:pt>
                <c:pt idx="430">
                  <c:v>-20.868488536323923</c:v>
                </c:pt>
                <c:pt idx="431">
                  <c:v>-20.868298901744971</c:v>
                </c:pt>
                <c:pt idx="432">
                  <c:v>-20.868109190507731</c:v>
                </c:pt>
                <c:pt idx="433">
                  <c:v>-20.867919441316609</c:v>
                </c:pt>
                <c:pt idx="434">
                  <c:v>-20.867729602464031</c:v>
                </c:pt>
                <c:pt idx="435">
                  <c:v>-20.867539699767367</c:v>
                </c:pt>
                <c:pt idx="436">
                  <c:v>-20.867349707320997</c:v>
                </c:pt>
                <c:pt idx="437">
                  <c:v>-20.867159650937687</c:v>
                </c:pt>
                <c:pt idx="438">
                  <c:v>-20.866969543514987</c:v>
                </c:pt>
                <c:pt idx="439">
                  <c:v>-20.866779359161207</c:v>
                </c:pt>
                <c:pt idx="440">
                  <c:v>-20.866589084866831</c:v>
                </c:pt>
                <c:pt idx="441">
                  <c:v>-20.866398772399236</c:v>
                </c:pt>
                <c:pt idx="442">
                  <c:v>-20.866208356944284</c:v>
                </c:pt>
                <c:pt idx="443">
                  <c:v>-20.866017877334805</c:v>
                </c:pt>
                <c:pt idx="444">
                  <c:v>-20.865827372446901</c:v>
                </c:pt>
                <c:pt idx="445">
                  <c:v>-20.865636738481346</c:v>
                </c:pt>
                <c:pt idx="446">
                  <c:v>-20.865446053212985</c:v>
                </c:pt>
                <c:pt idx="447">
                  <c:v>-20.865255290663907</c:v>
                </c:pt>
                <c:pt idx="448">
                  <c:v>-20.865064463774345</c:v>
                </c:pt>
                <c:pt idx="449">
                  <c:v>-20.864873585508459</c:v>
                </c:pt>
                <c:pt idx="450">
                  <c:v>-20.864682616834358</c:v>
                </c:pt>
                <c:pt idx="451">
                  <c:v>-20.864491583722099</c:v>
                </c:pt>
                <c:pt idx="452">
                  <c:v>-20.864300473113865</c:v>
                </c:pt>
                <c:pt idx="453">
                  <c:v>-20.864109310999119</c:v>
                </c:pt>
                <c:pt idx="454">
                  <c:v>-20.863918058292864</c:v>
                </c:pt>
                <c:pt idx="455">
                  <c:v>-20.863726754024331</c:v>
                </c:pt>
                <c:pt idx="456">
                  <c:v>-20.863535346044454</c:v>
                </c:pt>
                <c:pt idx="457">
                  <c:v>-20.863343886413091</c:v>
                </c:pt>
                <c:pt idx="458">
                  <c:v>-20.863152349031999</c:v>
                </c:pt>
                <c:pt idx="459">
                  <c:v>-20.862960772993198</c:v>
                </c:pt>
                <c:pt idx="460">
                  <c:v>-20.862769080004348</c:v>
                </c:pt>
                <c:pt idx="461">
                  <c:v>-20.862577335223502</c:v>
                </c:pt>
                <c:pt idx="462">
                  <c:v>-20.862385512537351</c:v>
                </c:pt>
                <c:pt idx="463">
                  <c:v>-20.86219363801743</c:v>
                </c:pt>
                <c:pt idx="464">
                  <c:v>-20.862001698566889</c:v>
                </c:pt>
                <c:pt idx="465">
                  <c:v>-20.861809654940643</c:v>
                </c:pt>
                <c:pt idx="466">
                  <c:v>-20.861617572460585</c:v>
                </c:pt>
                <c:pt idx="467">
                  <c:v>-20.861425398783755</c:v>
                </c:pt>
                <c:pt idx="468">
                  <c:v>-20.861233133852796</c:v>
                </c:pt>
                <c:pt idx="469">
                  <c:v>-20.86104082996458</c:v>
                </c:pt>
                <c:pt idx="470">
                  <c:v>-20.86084843473202</c:v>
                </c:pt>
                <c:pt idx="471">
                  <c:v>-20.860655987406762</c:v>
                </c:pt>
                <c:pt idx="472">
                  <c:v>-20.860463474852928</c:v>
                </c:pt>
                <c:pt idx="473">
                  <c:v>-20.860270844595785</c:v>
                </c:pt>
                <c:pt idx="474">
                  <c:v>-20.860078175240176</c:v>
                </c:pt>
                <c:pt idx="475">
                  <c:v>-20.859885440541873</c:v>
                </c:pt>
                <c:pt idx="476">
                  <c:v>-20.859692614217632</c:v>
                </c:pt>
                <c:pt idx="477">
                  <c:v>-20.859499735582823</c:v>
                </c:pt>
                <c:pt idx="478">
                  <c:v>-20.859306791505446</c:v>
                </c:pt>
                <c:pt idx="479">
                  <c:v>-20.859113755658623</c:v>
                </c:pt>
                <c:pt idx="480">
                  <c:v>-20.858920667420598</c:v>
                </c:pt>
                <c:pt idx="481">
                  <c:v>-20.858727474160599</c:v>
                </c:pt>
                <c:pt idx="482">
                  <c:v>-20.858534241589691</c:v>
                </c:pt>
                <c:pt idx="483">
                  <c:v>-20.85834091706209</c:v>
                </c:pt>
                <c:pt idx="484">
                  <c:v>-20.858147526833825</c:v>
                </c:pt>
                <c:pt idx="485">
                  <c:v>-20.857954084057184</c:v>
                </c:pt>
                <c:pt idx="486">
                  <c:v>-20.857760536008051</c:v>
                </c:pt>
                <c:pt idx="487">
                  <c:v>-20.857566935319539</c:v>
                </c:pt>
                <c:pt idx="488">
                  <c:v>-20.857373268796231</c:v>
                </c:pt>
                <c:pt idx="489">
                  <c:v>-20.857179510027194</c:v>
                </c:pt>
                <c:pt idx="490">
                  <c:v>-20.856985698532633</c:v>
                </c:pt>
                <c:pt idx="491">
                  <c:v>-20.856791794690956</c:v>
                </c:pt>
                <c:pt idx="492">
                  <c:v>-20.856597824841202</c:v>
                </c:pt>
                <c:pt idx="493">
                  <c:v>-20.856403775758015</c:v>
                </c:pt>
                <c:pt idx="494">
                  <c:v>-20.856209660599117</c:v>
                </c:pt>
                <c:pt idx="495">
                  <c:v>-20.856015505767314</c:v>
                </c:pt>
                <c:pt idx="496">
                  <c:v>-20.855821231905132</c:v>
                </c:pt>
                <c:pt idx="497">
                  <c:v>-20.855626891855902</c:v>
                </c:pt>
                <c:pt idx="498">
                  <c:v>-20.855432512037652</c:v>
                </c:pt>
                <c:pt idx="499">
                  <c:v>-20.855238052739406</c:v>
                </c:pt>
                <c:pt idx="500">
                  <c:v>-20.85504351389822</c:v>
                </c:pt>
                <c:pt idx="501">
                  <c:v>-20.854848895479726</c:v>
                </c:pt>
                <c:pt idx="502">
                  <c:v>-20.85465419743521</c:v>
                </c:pt>
                <c:pt idx="503">
                  <c:v>-20.854459446231488</c:v>
                </c:pt>
                <c:pt idx="504">
                  <c:v>-20.854264588784211</c:v>
                </c:pt>
                <c:pt idx="505">
                  <c:v>-20.854069678099929</c:v>
                </c:pt>
                <c:pt idx="506">
                  <c:v>-20.853874700884496</c:v>
                </c:pt>
                <c:pt idx="507">
                  <c:v>-20.8536796571039</c:v>
                </c:pt>
                <c:pt idx="508">
                  <c:v>-20.853484533434354</c:v>
                </c:pt>
                <c:pt idx="509">
                  <c:v>-20.853289316546494</c:v>
                </c:pt>
                <c:pt idx="510">
                  <c:v>-20.853094046256402</c:v>
                </c:pt>
                <c:pt idx="511">
                  <c:v>-20.852898695940304</c:v>
                </c:pt>
                <c:pt idx="512">
                  <c:v>-20.85270327885878</c:v>
                </c:pt>
                <c:pt idx="513">
                  <c:v>-20.852507768362717</c:v>
                </c:pt>
                <c:pt idx="514">
                  <c:v>-20.852312217637841</c:v>
                </c:pt>
                <c:pt idx="515">
                  <c:v>-20.852116586720342</c:v>
                </c:pt>
                <c:pt idx="516">
                  <c:v>-20.851920875570578</c:v>
                </c:pt>
                <c:pt idx="517">
                  <c:v>-20.851725097464325</c:v>
                </c:pt>
                <c:pt idx="518">
                  <c:v>-20.851529225697671</c:v>
                </c:pt>
                <c:pt idx="519">
                  <c:v>-20.851333300220936</c:v>
                </c:pt>
                <c:pt idx="520">
                  <c:v>-20.85113730767473</c:v>
                </c:pt>
                <c:pt idx="521">
                  <c:v>-20.85094122132983</c:v>
                </c:pt>
                <c:pt idx="522">
                  <c:v>-20.850745067826647</c:v>
                </c:pt>
                <c:pt idx="523">
                  <c:v>-20.850548820406299</c:v>
                </c:pt>
                <c:pt idx="524">
                  <c:v>-20.850352532468381</c:v>
                </c:pt>
                <c:pt idx="525">
                  <c:v>-20.850156150533845</c:v>
                </c:pt>
                <c:pt idx="526">
                  <c:v>-20.849959714653117</c:v>
                </c:pt>
                <c:pt idx="527">
                  <c:v>-20.849763198046908</c:v>
                </c:pt>
                <c:pt idx="528">
                  <c:v>-20.849566587290237</c:v>
                </c:pt>
                <c:pt idx="529">
                  <c:v>-20.84936992248339</c:v>
                </c:pt>
                <c:pt idx="530">
                  <c:v>-20.849173190211832</c:v>
                </c:pt>
                <c:pt idx="531">
                  <c:v>-20.848976390426532</c:v>
                </c:pt>
                <c:pt idx="532">
                  <c:v>-20.848779482911226</c:v>
                </c:pt>
                <c:pt idx="533">
                  <c:v>-20.848582494382061</c:v>
                </c:pt>
                <c:pt idx="534">
                  <c:v>-20.848385491855179</c:v>
                </c:pt>
                <c:pt idx="535">
                  <c:v>-20.8481883546036</c:v>
                </c:pt>
                <c:pt idx="536">
                  <c:v>-20.847991189894557</c:v>
                </c:pt>
                <c:pt idx="537">
                  <c:v>-20.847793917176279</c:v>
                </c:pt>
                <c:pt idx="538">
                  <c:v>-20.847596576655203</c:v>
                </c:pt>
                <c:pt idx="539">
                  <c:v>-20.847399168310826</c:v>
                </c:pt>
                <c:pt idx="540">
                  <c:v>-20.847201678658017</c:v>
                </c:pt>
                <c:pt idx="541">
                  <c:v>-20.847004134547614</c:v>
                </c:pt>
                <c:pt idx="542">
                  <c:v>-20.8468064955836</c:v>
                </c:pt>
                <c:pt idx="543">
                  <c:v>-20.846608788641021</c:v>
                </c:pt>
                <c:pt idx="544">
                  <c:v>-20.846411013670433</c:v>
                </c:pt>
                <c:pt idx="545">
                  <c:v>-20.84621315717564</c:v>
                </c:pt>
                <c:pt idx="546">
                  <c:v>-20.846015219091939</c:v>
                </c:pt>
                <c:pt idx="547">
                  <c:v>-20.845817226345204</c:v>
                </c:pt>
                <c:pt idx="548">
                  <c:v>-20.845619151938752</c:v>
                </c:pt>
                <c:pt idx="549">
                  <c:v>-20.845421009313259</c:v>
                </c:pt>
                <c:pt idx="550">
                  <c:v>-20.845222784927756</c:v>
                </c:pt>
                <c:pt idx="551">
                  <c:v>-20.845024478750986</c:v>
                </c:pt>
                <c:pt idx="552">
                  <c:v>-20.844826090718001</c:v>
                </c:pt>
                <c:pt idx="553">
                  <c:v>-20.844627634299293</c:v>
                </c:pt>
                <c:pt idx="554">
                  <c:v>-20.84442910944513</c:v>
                </c:pt>
                <c:pt idx="555">
                  <c:v>-20.844230516134591</c:v>
                </c:pt>
                <c:pt idx="556">
                  <c:v>-20.844031840805574</c:v>
                </c:pt>
                <c:pt idx="557">
                  <c:v>-20.843833096929615</c:v>
                </c:pt>
                <c:pt idx="558">
                  <c:v>-20.843634257392559</c:v>
                </c:pt>
                <c:pt idx="559">
                  <c:v>-20.843435362773747</c:v>
                </c:pt>
                <c:pt idx="560">
                  <c:v>-20.843236358859471</c:v>
                </c:pt>
                <c:pt idx="561">
                  <c:v>-20.843037313315275</c:v>
                </c:pt>
                <c:pt idx="562">
                  <c:v>-20.8428381990311</c:v>
                </c:pt>
                <c:pt idx="563">
                  <c:v>-20.8426389888511</c:v>
                </c:pt>
                <c:pt idx="564">
                  <c:v>-20.842439709834654</c:v>
                </c:pt>
                <c:pt idx="565">
                  <c:v>-20.842240348373334</c:v>
                </c:pt>
                <c:pt idx="566">
                  <c:v>-20.842040945159553</c:v>
                </c:pt>
                <c:pt idx="567">
                  <c:v>-20.841841432268229</c:v>
                </c:pt>
                <c:pt idx="568">
                  <c:v>-20.841641836798679</c:v>
                </c:pt>
                <c:pt idx="569">
                  <c:v>-20.841442185867191</c:v>
                </c:pt>
                <c:pt idx="570">
                  <c:v>-20.841242479477508</c:v>
                </c:pt>
                <c:pt idx="571">
                  <c:v>-20.84104266318505</c:v>
                </c:pt>
                <c:pt idx="572">
                  <c:v>-20.840842777729236</c:v>
                </c:pt>
                <c:pt idx="573">
                  <c:v>-20.840642809465081</c:v>
                </c:pt>
                <c:pt idx="574">
                  <c:v>-20.84044279919857</c:v>
                </c:pt>
                <c:pt idx="575">
                  <c:v>-20.840242678808206</c:v>
                </c:pt>
                <c:pt idx="576">
                  <c:v>-20.840042502719701</c:v>
                </c:pt>
                <c:pt idx="577">
                  <c:v>-20.839842230008774</c:v>
                </c:pt>
                <c:pt idx="578">
                  <c:v>-20.839641901537394</c:v>
                </c:pt>
                <c:pt idx="579">
                  <c:v>-20.839441489990325</c:v>
                </c:pt>
                <c:pt idx="580">
                  <c:v>-20.839241008961299</c:v>
                </c:pt>
                <c:pt idx="581">
                  <c:v>-20.839040444758929</c:v>
                </c:pt>
                <c:pt idx="582">
                  <c:v>-20.83883978369041</c:v>
                </c:pt>
                <c:pt idx="583">
                  <c:v>-20.838639066666168</c:v>
                </c:pt>
                <c:pt idx="584">
                  <c:v>-20.838438293655926</c:v>
                </c:pt>
                <c:pt idx="585">
                  <c:v>-20.838237437311125</c:v>
                </c:pt>
                <c:pt idx="586">
                  <c:v>-20.838036483893919</c:v>
                </c:pt>
                <c:pt idx="587">
                  <c:v>-20.837835447018492</c:v>
                </c:pt>
                <c:pt idx="588">
                  <c:v>-20.83763434031491</c:v>
                </c:pt>
                <c:pt idx="589">
                  <c:v>-20.837433177453324</c:v>
                </c:pt>
                <c:pt idx="590">
                  <c:v>-20.83723193101379</c:v>
                </c:pt>
                <c:pt idx="591">
                  <c:v>-20.837030600939485</c:v>
                </c:pt>
                <c:pt idx="592">
                  <c:v>-20.836829200881152</c:v>
                </c:pt>
                <c:pt idx="593">
                  <c:v>-20.836627717104044</c:v>
                </c:pt>
                <c:pt idx="594">
                  <c:v>-20.836426176987285</c:v>
                </c:pt>
                <c:pt idx="595">
                  <c:v>-20.836224511879266</c:v>
                </c:pt>
                <c:pt idx="596">
                  <c:v>-20.836022817799488</c:v>
                </c:pt>
                <c:pt idx="597">
                  <c:v>-20.835821039818761</c:v>
                </c:pt>
                <c:pt idx="598">
                  <c:v>-20.835619177880002</c:v>
                </c:pt>
                <c:pt idx="599">
                  <c:v>-20.835417245679913</c:v>
                </c:pt>
                <c:pt idx="600">
                  <c:v>-20.835215229417937</c:v>
                </c:pt>
                <c:pt idx="601">
                  <c:v>-20.835013142820532</c:v>
                </c:pt>
                <c:pt idx="602">
                  <c:v>-20.834810944547204</c:v>
                </c:pt>
                <c:pt idx="603">
                  <c:v>-20.834608717128894</c:v>
                </c:pt>
                <c:pt idx="604">
                  <c:v>-20.834406377929714</c:v>
                </c:pt>
                <c:pt idx="605">
                  <c:v>-20.834203981987418</c:v>
                </c:pt>
                <c:pt idx="606">
                  <c:v>-20.834001515495252</c:v>
                </c:pt>
                <c:pt idx="607">
                  <c:v>-20.83379895083446</c:v>
                </c:pt>
                <c:pt idx="608">
                  <c:v>-20.833596301727987</c:v>
                </c:pt>
                <c:pt idx="609">
                  <c:v>-20.833393595740631</c:v>
                </c:pt>
                <c:pt idx="610">
                  <c:v>-20.833190805218365</c:v>
                </c:pt>
                <c:pt idx="611">
                  <c:v>-20.832987930118133</c:v>
                </c:pt>
                <c:pt idx="612">
                  <c:v>-20.832784998026511</c:v>
                </c:pt>
                <c:pt idx="613">
                  <c:v>-20.832581981267499</c:v>
                </c:pt>
                <c:pt idx="614">
                  <c:v>-20.832378879797918</c:v>
                </c:pt>
                <c:pt idx="615">
                  <c:v>-20.832175721211645</c:v>
                </c:pt>
                <c:pt idx="616">
                  <c:v>-20.831972450162976</c:v>
                </c:pt>
                <c:pt idx="617">
                  <c:v>-20.831769135766155</c:v>
                </c:pt>
                <c:pt idx="618">
                  <c:v>-20.831565736473699</c:v>
                </c:pt>
                <c:pt idx="619">
                  <c:v>-20.831362252222817</c:v>
                </c:pt>
                <c:pt idx="620">
                  <c:v>-20.831158682979833</c:v>
                </c:pt>
                <c:pt idx="621">
                  <c:v>-20.830955042546702</c:v>
                </c:pt>
                <c:pt idx="622">
                  <c:v>-20.830751317015988</c:v>
                </c:pt>
                <c:pt idx="623">
                  <c:v>-20.830547520205045</c:v>
                </c:pt>
                <c:pt idx="624">
                  <c:v>-20.830343665962108</c:v>
                </c:pt>
                <c:pt idx="625">
                  <c:v>-20.830139698721478</c:v>
                </c:pt>
                <c:pt idx="626">
                  <c:v>-20.829935660076909</c:v>
                </c:pt>
                <c:pt idx="627">
                  <c:v>-20.829731549976373</c:v>
                </c:pt>
                <c:pt idx="628">
                  <c:v>-20.829527382294106</c:v>
                </c:pt>
                <c:pt idx="629">
                  <c:v>-20.829323115296297</c:v>
                </c:pt>
                <c:pt idx="630">
                  <c:v>-20.82911877672419</c:v>
                </c:pt>
                <c:pt idx="631">
                  <c:v>-20.828914366535347</c:v>
                </c:pt>
                <c:pt idx="632">
                  <c:v>-20.828709856860122</c:v>
                </c:pt>
                <c:pt idx="633">
                  <c:v>-20.828505275491061</c:v>
                </c:pt>
                <c:pt idx="634">
                  <c:v>-20.828300622361301</c:v>
                </c:pt>
                <c:pt idx="635">
                  <c:v>-20.82809589746233</c:v>
                </c:pt>
                <c:pt idx="636">
                  <c:v>-20.827891072862222</c:v>
                </c:pt>
                <c:pt idx="637">
                  <c:v>-20.82768619033147</c:v>
                </c:pt>
                <c:pt idx="638">
                  <c:v>-20.827481221937589</c:v>
                </c:pt>
                <c:pt idx="639">
                  <c:v>-20.827276139714996</c:v>
                </c:pt>
                <c:pt idx="640">
                  <c:v>-20.827071041330466</c:v>
                </c:pt>
                <c:pt idx="641">
                  <c:v>-20.826865842996376</c:v>
                </c:pt>
                <c:pt idx="642">
                  <c:v>-20.826660558595123</c:v>
                </c:pt>
                <c:pt idx="643">
                  <c:v>-20.826455174114848</c:v>
                </c:pt>
                <c:pt idx="644">
                  <c:v>-20.826249717450708</c:v>
                </c:pt>
                <c:pt idx="645">
                  <c:v>-20.826044202552708</c:v>
                </c:pt>
                <c:pt idx="646">
                  <c:v>-20.825838601407256</c:v>
                </c:pt>
                <c:pt idx="647">
                  <c:v>-20.825632927958925</c:v>
                </c:pt>
                <c:pt idx="648">
                  <c:v>-20.825427182179375</c:v>
                </c:pt>
                <c:pt idx="649">
                  <c:v>-20.825221321987222</c:v>
                </c:pt>
                <c:pt idx="650">
                  <c:v>-20.825015431390295</c:v>
                </c:pt>
                <c:pt idx="651">
                  <c:v>-20.82480944030705</c:v>
                </c:pt>
                <c:pt idx="652">
                  <c:v>-20.824603376708595</c:v>
                </c:pt>
                <c:pt idx="653">
                  <c:v>-20.824397226530454</c:v>
                </c:pt>
                <c:pt idx="654">
                  <c:v>-20.824190989703503</c:v>
                </c:pt>
                <c:pt idx="655">
                  <c:v>-20.82398466619275</c:v>
                </c:pt>
                <c:pt idx="656">
                  <c:v>-20.823778269986075</c:v>
                </c:pt>
                <c:pt idx="657">
                  <c:v>-20.823571815092919</c:v>
                </c:pt>
                <c:pt idx="658">
                  <c:v>-20.823365231190671</c:v>
                </c:pt>
                <c:pt idx="659">
                  <c:v>-20.823158630713618</c:v>
                </c:pt>
                <c:pt idx="660">
                  <c:v>-20.822951901112123</c:v>
                </c:pt>
                <c:pt idx="661">
                  <c:v>-20.822745126733867</c:v>
                </c:pt>
                <c:pt idx="662">
                  <c:v>-20.822538251258479</c:v>
                </c:pt>
                <c:pt idx="663">
                  <c:v>-20.822331288695185</c:v>
                </c:pt>
                <c:pt idx="664">
                  <c:v>-20.822124295361565</c:v>
                </c:pt>
                <c:pt idx="665">
                  <c:v>-20.821917186671687</c:v>
                </c:pt>
                <c:pt idx="666">
                  <c:v>-20.821709976654201</c:v>
                </c:pt>
                <c:pt idx="667">
                  <c:v>-20.821502749889433</c:v>
                </c:pt>
                <c:pt idx="668">
                  <c:v>-20.821295379367694</c:v>
                </c:pt>
                <c:pt idx="669">
                  <c:v>-20.821087935562801</c:v>
                </c:pt>
                <c:pt idx="670">
                  <c:v>-20.820880446707051</c:v>
                </c:pt>
                <c:pt idx="671">
                  <c:v>-20.820672842121112</c:v>
                </c:pt>
                <c:pt idx="672">
                  <c:v>-20.820465164134404</c:v>
                </c:pt>
                <c:pt idx="673">
                  <c:v>-20.820257426842822</c:v>
                </c:pt>
                <c:pt idx="674">
                  <c:v>-20.820049630238522</c:v>
                </c:pt>
                <c:pt idx="675">
                  <c:v>-20.819841703516509</c:v>
                </c:pt>
                <c:pt idx="676">
                  <c:v>-20.819633703221019</c:v>
                </c:pt>
                <c:pt idx="677">
                  <c:v>-20.819425657631232</c:v>
                </c:pt>
                <c:pt idx="678">
                  <c:v>-20.819217495896012</c:v>
                </c:pt>
                <c:pt idx="679">
                  <c:v>-20.819009246281809</c:v>
                </c:pt>
                <c:pt idx="680">
                  <c:v>-20.818800951267011</c:v>
                </c:pt>
                <c:pt idx="681">
                  <c:v>-20.818592582473542</c:v>
                </c:pt>
                <c:pt idx="682">
                  <c:v>-20.818384083101499</c:v>
                </c:pt>
                <c:pt idx="683">
                  <c:v>-20.818175538227202</c:v>
                </c:pt>
                <c:pt idx="684">
                  <c:v>-20.817966905234723</c:v>
                </c:pt>
                <c:pt idx="685">
                  <c:v>-20.817758198283563</c:v>
                </c:pt>
                <c:pt idx="686">
                  <c:v>-20.817549388892914</c:v>
                </c:pt>
                <c:pt idx="687">
                  <c:v>-20.817340519659378</c:v>
                </c:pt>
                <c:pt idx="688">
                  <c:v>-20.817131562096577</c:v>
                </c:pt>
                <c:pt idx="689">
                  <c:v>-20.816922558865315</c:v>
                </c:pt>
                <c:pt idx="690">
                  <c:v>-20.816713438760015</c:v>
                </c:pt>
                <c:pt idx="691">
                  <c:v>-20.816504215939897</c:v>
                </c:pt>
                <c:pt idx="692">
                  <c:v>-20.816294933059464</c:v>
                </c:pt>
                <c:pt idx="693">
                  <c:v>-20.816085561611402</c:v>
                </c:pt>
                <c:pt idx="694">
                  <c:v>-20.815876144304752</c:v>
                </c:pt>
                <c:pt idx="695">
                  <c:v>-20.815666595549914</c:v>
                </c:pt>
                <c:pt idx="696">
                  <c:v>-20.81545698658131</c:v>
                </c:pt>
                <c:pt idx="697">
                  <c:v>-20.815247317390615</c:v>
                </c:pt>
                <c:pt idx="698">
                  <c:v>-20.815037559385615</c:v>
                </c:pt>
                <c:pt idx="699">
                  <c:v>-20.814827683934674</c:v>
                </c:pt>
                <c:pt idx="700">
                  <c:v>-20.814617790990681</c:v>
                </c:pt>
                <c:pt idx="701">
                  <c:v>-20.814407751911347</c:v>
                </c:pt>
                <c:pt idx="702">
                  <c:v>-20.814197695297551</c:v>
                </c:pt>
                <c:pt idx="703">
                  <c:v>-20.813987506707072</c:v>
                </c:pt>
                <c:pt idx="704">
                  <c:v>-20.813777257595653</c:v>
                </c:pt>
                <c:pt idx="705">
                  <c:v>-20.813566890675823</c:v>
                </c:pt>
                <c:pt idx="706">
                  <c:v>-20.813356477475494</c:v>
                </c:pt>
                <c:pt idx="707">
                  <c:v>-20.813145989328781</c:v>
                </c:pt>
                <c:pt idx="708">
                  <c:v>-20.812935397515368</c:v>
                </c:pt>
                <c:pt idx="709">
                  <c:v>-20.81272474500139</c:v>
                </c:pt>
                <c:pt idx="710">
                  <c:v>-20.812513988712041</c:v>
                </c:pt>
                <c:pt idx="711">
                  <c:v>-20.81230315727765</c:v>
                </c:pt>
                <c:pt idx="712">
                  <c:v>-20.812092250667899</c:v>
                </c:pt>
                <c:pt idx="713">
                  <c:v>-20.811881268832757</c:v>
                </c:pt>
                <c:pt idx="714">
                  <c:v>-20.811670182999475</c:v>
                </c:pt>
                <c:pt idx="715">
                  <c:v>-20.811459036204887</c:v>
                </c:pt>
                <c:pt idx="716">
                  <c:v>-20.811247799690303</c:v>
                </c:pt>
                <c:pt idx="717">
                  <c:v>-20.811036487766867</c:v>
                </c:pt>
                <c:pt idx="718">
                  <c:v>-20.810825086005579</c:v>
                </c:pt>
                <c:pt idx="719">
                  <c:v>-20.8106135655459</c:v>
                </c:pt>
                <c:pt idx="720">
                  <c:v>-20.810402012735633</c:v>
                </c:pt>
                <c:pt idx="721">
                  <c:v>-20.810190384343706</c:v>
                </c:pt>
                <c:pt idx="722">
                  <c:v>-20.8099786370963</c:v>
                </c:pt>
                <c:pt idx="723">
                  <c:v>-20.809766842981055</c:v>
                </c:pt>
                <c:pt idx="724">
                  <c:v>-20.809554915461945</c:v>
                </c:pt>
                <c:pt idx="725">
                  <c:v>-20.809342941013572</c:v>
                </c:pt>
                <c:pt idx="726">
                  <c:v>-20.80913090518067</c:v>
                </c:pt>
                <c:pt idx="727">
                  <c:v>-20.808918735733371</c:v>
                </c:pt>
                <c:pt idx="728">
                  <c:v>-20.808706490357707</c:v>
                </c:pt>
                <c:pt idx="729">
                  <c:v>-20.808494197923871</c:v>
                </c:pt>
                <c:pt idx="730">
                  <c:v>-20.808281815041649</c:v>
                </c:pt>
                <c:pt idx="731">
                  <c:v>-20.808069327176668</c:v>
                </c:pt>
                <c:pt idx="732">
                  <c:v>-20.8078567776912</c:v>
                </c:pt>
                <c:pt idx="733">
                  <c:v>-20.80764412311234</c:v>
                </c:pt>
                <c:pt idx="734">
                  <c:v>-20.807431392337634</c:v>
                </c:pt>
                <c:pt idx="735">
                  <c:v>-20.807218585326147</c:v>
                </c:pt>
                <c:pt idx="736">
                  <c:v>-20.807005702036932</c:v>
                </c:pt>
                <c:pt idx="737">
                  <c:v>-20.806792713432507</c:v>
                </c:pt>
                <c:pt idx="738">
                  <c:v>-20.806579648435761</c:v>
                </c:pt>
                <c:pt idx="739">
                  <c:v>-20.806366521532532</c:v>
                </c:pt>
                <c:pt idx="740">
                  <c:v>-20.806153274622837</c:v>
                </c:pt>
                <c:pt idx="741">
                  <c:v>-20.805939994750027</c:v>
                </c:pt>
                <c:pt idx="742">
                  <c:v>-20.805726580225272</c:v>
                </c:pt>
                <c:pt idx="743">
                  <c:v>-20.805513103618068</c:v>
                </c:pt>
                <c:pt idx="744">
                  <c:v>-20.805299550353865</c:v>
                </c:pt>
                <c:pt idx="745">
                  <c:v>-20.805085905850159</c:v>
                </c:pt>
                <c:pt idx="746">
                  <c:v>-20.804872170043613</c:v>
                </c:pt>
                <c:pt idx="747">
                  <c:v>-20.804658357448226</c:v>
                </c:pt>
                <c:pt idx="748">
                  <c:v>-20.80444448257105</c:v>
                </c:pt>
                <c:pt idx="749">
                  <c:v>-20.80423047254779</c:v>
                </c:pt>
                <c:pt idx="750">
                  <c:v>-20.804016443856227</c:v>
                </c:pt>
                <c:pt idx="751">
                  <c:v>-20.803802294480306</c:v>
                </c:pt>
                <c:pt idx="752">
                  <c:v>-20.803588068075602</c:v>
                </c:pt>
                <c:pt idx="753">
                  <c:v>-20.803373750008703</c:v>
                </c:pt>
                <c:pt idx="754">
                  <c:v>-20.803159340210943</c:v>
                </c:pt>
                <c:pt idx="755">
                  <c:v>-20.802944853246682</c:v>
                </c:pt>
                <c:pt idx="756">
                  <c:v>-20.802730289054423</c:v>
                </c:pt>
                <c:pt idx="757">
                  <c:v>-20.802515662227115</c:v>
                </c:pt>
                <c:pt idx="758">
                  <c:v>-20.802300884997273</c:v>
                </c:pt>
                <c:pt idx="759">
                  <c:v>-20.802086074262046</c:v>
                </c:pt>
                <c:pt idx="760">
                  <c:v>-20.80187117149832</c:v>
                </c:pt>
                <c:pt idx="761">
                  <c:v>-20.801656205912643</c:v>
                </c:pt>
                <c:pt idx="762">
                  <c:v>-20.801441118926203</c:v>
                </c:pt>
                <c:pt idx="763">
                  <c:v>-20.801225969032483</c:v>
                </c:pt>
                <c:pt idx="764">
                  <c:v>-20.80101074154684</c:v>
                </c:pt>
                <c:pt idx="765">
                  <c:v>-20.800795392444936</c:v>
                </c:pt>
                <c:pt idx="766">
                  <c:v>-20.800579994975617</c:v>
                </c:pt>
                <c:pt idx="767">
                  <c:v>-20.80036450510951</c:v>
                </c:pt>
                <c:pt idx="768">
                  <c:v>-20.800148908114107</c:v>
                </c:pt>
                <c:pt idx="769">
                  <c:v>-20.799933247949383</c:v>
                </c:pt>
                <c:pt idx="770">
                  <c:v>-20.799717495221159</c:v>
                </c:pt>
                <c:pt idx="771">
                  <c:v>-20.799501679265763</c:v>
                </c:pt>
                <c:pt idx="772">
                  <c:v>-20.799285755949704</c:v>
                </c:pt>
                <c:pt idx="773">
                  <c:v>-20.799069739893092</c:v>
                </c:pt>
                <c:pt idx="774">
                  <c:v>-20.798853631056144</c:v>
                </c:pt>
                <c:pt idx="775">
                  <c:v>-20.798637473520074</c:v>
                </c:pt>
                <c:pt idx="776">
                  <c:v>-20.79842119366522</c:v>
                </c:pt>
                <c:pt idx="777">
                  <c:v>-20.798204850302909</c:v>
                </c:pt>
                <c:pt idx="778">
                  <c:v>-20.797988458159079</c:v>
                </c:pt>
                <c:pt idx="779">
                  <c:v>-20.797771914028349</c:v>
                </c:pt>
                <c:pt idx="780">
                  <c:v>-20.797555335762212</c:v>
                </c:pt>
                <c:pt idx="781">
                  <c:v>-20.797338649593208</c:v>
                </c:pt>
                <c:pt idx="782">
                  <c:v>-20.797121870223066</c:v>
                </c:pt>
                <c:pt idx="783">
                  <c:v>-20.796905027107005</c:v>
                </c:pt>
                <c:pt idx="784">
                  <c:v>-20.796688075907056</c:v>
                </c:pt>
                <c:pt idx="785">
                  <c:v>-20.796471031337298</c:v>
                </c:pt>
                <c:pt idx="786">
                  <c:v>-20.796253937670368</c:v>
                </c:pt>
                <c:pt idx="787">
                  <c:v>-20.796036720961332</c:v>
                </c:pt>
                <c:pt idx="788">
                  <c:v>-20.795819425492716</c:v>
                </c:pt>
                <c:pt idx="789">
                  <c:v>-20.795602066031805</c:v>
                </c:pt>
                <c:pt idx="790">
                  <c:v>-20.795384612941341</c:v>
                </c:pt>
                <c:pt idx="791">
                  <c:v>-20.795167051339078</c:v>
                </c:pt>
                <c:pt idx="792">
                  <c:v>-20.794949440412736</c:v>
                </c:pt>
                <c:pt idx="793">
                  <c:v>-20.79473172087528</c:v>
                </c:pt>
                <c:pt idx="794">
                  <c:v>-20.794513922307381</c:v>
                </c:pt>
                <c:pt idx="795">
                  <c:v>-20.794296044656029</c:v>
                </c:pt>
                <c:pt idx="796">
                  <c:v>-20.794078073032033</c:v>
                </c:pt>
                <c:pt idx="797">
                  <c:v>-20.793860007399626</c:v>
                </c:pt>
                <c:pt idx="798">
                  <c:v>-20.793641847683087</c:v>
                </c:pt>
                <c:pt idx="799">
                  <c:v>-20.793423593816598</c:v>
                </c:pt>
                <c:pt idx="800">
                  <c:v>-20.793205320057613</c:v>
                </c:pt>
                <c:pt idx="801">
                  <c:v>-20.792986892618547</c:v>
                </c:pt>
                <c:pt idx="802">
                  <c:v>-20.792768415492894</c:v>
                </c:pt>
                <c:pt idx="803">
                  <c:v>-20.792549829138348</c:v>
                </c:pt>
                <c:pt idx="804">
                  <c:v>-20.792331133481177</c:v>
                </c:pt>
                <c:pt idx="805">
                  <c:v>-20.792112402913258</c:v>
                </c:pt>
                <c:pt idx="806">
                  <c:v>-20.791893577844121</c:v>
                </c:pt>
                <c:pt idx="807">
                  <c:v>-20.791674643311659</c:v>
                </c:pt>
                <c:pt idx="808">
                  <c:v>-20.791455629045622</c:v>
                </c:pt>
                <c:pt idx="809">
                  <c:v>-20.791236535017475</c:v>
                </c:pt>
                <c:pt idx="810">
                  <c:v>-20.791017331331251</c:v>
                </c:pt>
                <c:pt idx="811">
                  <c:v>-20.79079807761628</c:v>
                </c:pt>
                <c:pt idx="812">
                  <c:v>-20.790578684276213</c:v>
                </c:pt>
                <c:pt idx="813">
                  <c:v>-20.790359255761519</c:v>
                </c:pt>
                <c:pt idx="814">
                  <c:v>-20.790139717359839</c:v>
                </c:pt>
                <c:pt idx="815">
                  <c:v>-20.789920113831823</c:v>
                </c:pt>
                <c:pt idx="816">
                  <c:v>-20.78970038533938</c:v>
                </c:pt>
                <c:pt idx="817">
                  <c:v>-20.789480606601334</c:v>
                </c:pt>
                <c:pt idx="818">
                  <c:v>-20.789260717724787</c:v>
                </c:pt>
                <c:pt idx="819">
                  <c:v>-20.789040763561523</c:v>
                </c:pt>
                <c:pt idx="820">
                  <c:v>-20.788820699136213</c:v>
                </c:pt>
                <c:pt idx="821">
                  <c:v>-20.788600539358182</c:v>
                </c:pt>
                <c:pt idx="822">
                  <c:v>-20.788380299155524</c:v>
                </c:pt>
                <c:pt idx="823">
                  <c:v>-20.788159993490154</c:v>
                </c:pt>
                <c:pt idx="824">
                  <c:v>-20.787939592322012</c:v>
                </c:pt>
                <c:pt idx="825">
                  <c:v>-20.787719095589065</c:v>
                </c:pt>
                <c:pt idx="826">
                  <c:v>-20.787498503234239</c:v>
                </c:pt>
                <c:pt idx="827">
                  <c:v>-20.787277845230086</c:v>
                </c:pt>
                <c:pt idx="828">
                  <c:v>-20.787057076472802</c:v>
                </c:pt>
                <c:pt idx="829">
                  <c:v>-20.786836211919045</c:v>
                </c:pt>
                <c:pt idx="830">
                  <c:v>-20.786615296619956</c:v>
                </c:pt>
                <c:pt idx="831">
                  <c:v>-20.786394285425686</c:v>
                </c:pt>
                <c:pt idx="832">
                  <c:v>-20.786173178283903</c:v>
                </c:pt>
                <c:pt idx="833">
                  <c:v>-20.785951975132193</c:v>
                </c:pt>
                <c:pt idx="834">
                  <c:v>-20.785730690964858</c:v>
                </c:pt>
                <c:pt idx="835">
                  <c:v>-20.785509295601781</c:v>
                </c:pt>
                <c:pt idx="836">
                  <c:v>-20.785287849262673</c:v>
                </c:pt>
                <c:pt idx="837">
                  <c:v>-20.785066276534806</c:v>
                </c:pt>
                <c:pt idx="838">
                  <c:v>-20.784844652753737</c:v>
                </c:pt>
                <c:pt idx="839">
                  <c:v>-20.78462293263528</c:v>
                </c:pt>
                <c:pt idx="840">
                  <c:v>-20.78440110101376</c:v>
                </c:pt>
                <c:pt idx="841">
                  <c:v>-20.784179188011116</c:v>
                </c:pt>
                <c:pt idx="842">
                  <c:v>-20.783957208707623</c:v>
                </c:pt>
                <c:pt idx="843">
                  <c:v>-20.783735102592441</c:v>
                </c:pt>
                <c:pt idx="844">
                  <c:v>-20.783512930079723</c:v>
                </c:pt>
                <c:pt idx="845">
                  <c:v>-20.783290691132631</c:v>
                </c:pt>
                <c:pt idx="846">
                  <c:v>-20.783068355441038</c:v>
                </c:pt>
                <c:pt idx="847">
                  <c:v>-20.782845922961954</c:v>
                </c:pt>
                <c:pt idx="848">
                  <c:v>-20.78262336332465</c:v>
                </c:pt>
                <c:pt idx="849">
                  <c:v>-20.782400737053884</c:v>
                </c:pt>
                <c:pt idx="850">
                  <c:v>-20.782178059271068</c:v>
                </c:pt>
                <c:pt idx="851">
                  <c:v>-20.781955238975826</c:v>
                </c:pt>
                <c:pt idx="852">
                  <c:v>-20.781732367093365</c:v>
                </c:pt>
                <c:pt idx="853">
                  <c:v>-20.78150941324666</c:v>
                </c:pt>
                <c:pt idx="854">
                  <c:v>-20.781286331832462</c:v>
                </c:pt>
                <c:pt idx="855">
                  <c:v>-20.781063213913427</c:v>
                </c:pt>
                <c:pt idx="856">
                  <c:v>-20.780839922705319</c:v>
                </c:pt>
                <c:pt idx="857">
                  <c:v>-20.780616625308575</c:v>
                </c:pt>
                <c:pt idx="858">
                  <c:v>-20.780393200067806</c:v>
                </c:pt>
                <c:pt idx="859">
                  <c:v>-20.780169692557319</c:v>
                </c:pt>
                <c:pt idx="860">
                  <c:v>-20.77994607227815</c:v>
                </c:pt>
                <c:pt idx="861">
                  <c:v>-20.779722384824083</c:v>
                </c:pt>
                <c:pt idx="862">
                  <c:v>-20.779498630177979</c:v>
                </c:pt>
                <c:pt idx="863">
                  <c:v>-20.779274747347401</c:v>
                </c:pt>
                <c:pt idx="864">
                  <c:v>-20.779050797216346</c:v>
                </c:pt>
                <c:pt idx="865">
                  <c:v>-20.778826764497651</c:v>
                </c:pt>
                <c:pt idx="866">
                  <c:v>-20.778602633909973</c:v>
                </c:pt>
                <c:pt idx="867">
                  <c:v>-20.778378390107029</c:v>
                </c:pt>
                <c:pt idx="868">
                  <c:v>-20.778154094088869</c:v>
                </c:pt>
                <c:pt idx="869">
                  <c:v>-20.777929654185805</c:v>
                </c:pt>
                <c:pt idx="870">
                  <c:v>-20.777705161980901</c:v>
                </c:pt>
                <c:pt idx="871">
                  <c:v>-20.777480571600467</c:v>
                </c:pt>
                <c:pt idx="872">
                  <c:v>-20.777255913570549</c:v>
                </c:pt>
                <c:pt idx="873">
                  <c:v>-20.777031157245776</c:v>
                </c:pt>
                <c:pt idx="874">
                  <c:v>-20.776806302581917</c:v>
                </c:pt>
                <c:pt idx="875">
                  <c:v>-20.77658133418819</c:v>
                </c:pt>
                <c:pt idx="876">
                  <c:v>-20.776356267303914</c:v>
                </c:pt>
                <c:pt idx="877">
                  <c:v>-20.776131163163306</c:v>
                </c:pt>
                <c:pt idx="878">
                  <c:v>-20.775905945127626</c:v>
                </c:pt>
                <c:pt idx="879">
                  <c:v>-20.775680643785236</c:v>
                </c:pt>
                <c:pt idx="880">
                  <c:v>-20.77545524374289</c:v>
                </c:pt>
                <c:pt idx="881">
                  <c:v>-20.775229744925674</c:v>
                </c:pt>
                <c:pt idx="882">
                  <c:v>-20.775004162648337</c:v>
                </c:pt>
                <c:pt idx="883">
                  <c:v>-20.774778512219964</c:v>
                </c:pt>
                <c:pt idx="884">
                  <c:v>-20.774552747487363</c:v>
                </c:pt>
                <c:pt idx="885">
                  <c:v>-20.774326868387195</c:v>
                </c:pt>
                <c:pt idx="886">
                  <c:v>-20.774100936357193</c:v>
                </c:pt>
                <c:pt idx="887">
                  <c:v>-20.773874905222065</c:v>
                </c:pt>
                <c:pt idx="888">
                  <c:v>-20.773648759515048</c:v>
                </c:pt>
                <c:pt idx="889">
                  <c:v>-20.773422560773454</c:v>
                </c:pt>
                <c:pt idx="890">
                  <c:v>-20.773196231938012</c:v>
                </c:pt>
                <c:pt idx="891">
                  <c:v>-20.772969819151676</c:v>
                </c:pt>
                <c:pt idx="892">
                  <c:v>-20.772743306941241</c:v>
                </c:pt>
                <c:pt idx="893">
                  <c:v>-20.772516756961927</c:v>
                </c:pt>
                <c:pt idx="894">
                  <c:v>-20.772290045747084</c:v>
                </c:pt>
                <c:pt idx="895">
                  <c:v>-20.772063296672041</c:v>
                </c:pt>
                <c:pt idx="896">
                  <c:v>-20.771836463401982</c:v>
                </c:pt>
                <c:pt idx="897">
                  <c:v>-20.771609499557691</c:v>
                </c:pt>
                <c:pt idx="898">
                  <c:v>-20.771382482304702</c:v>
                </c:pt>
                <c:pt idx="899">
                  <c:v>-20.771155318863507</c:v>
                </c:pt>
                <c:pt idx="900">
                  <c:v>-20.770928101919569</c:v>
                </c:pt>
                <c:pt idx="901">
                  <c:v>-20.77070078504082</c:v>
                </c:pt>
                <c:pt idx="902">
                  <c:v>-20.770473383650256</c:v>
                </c:pt>
                <c:pt idx="903">
                  <c:v>-20.770245882205593</c:v>
                </c:pt>
                <c:pt idx="904">
                  <c:v>-20.770018296127017</c:v>
                </c:pt>
                <c:pt idx="905">
                  <c:v>-20.769790578879803</c:v>
                </c:pt>
                <c:pt idx="906">
                  <c:v>-20.769562823398239</c:v>
                </c:pt>
                <c:pt idx="907">
                  <c:v>-20.769334967635949</c:v>
                </c:pt>
                <c:pt idx="908">
                  <c:v>-20.769106996005323</c:v>
                </c:pt>
                <c:pt idx="909">
                  <c:v>-20.768878923948989</c:v>
                </c:pt>
                <c:pt idx="910">
                  <c:v>-20.76865078246864</c:v>
                </c:pt>
                <c:pt idx="911">
                  <c:v>-20.768422571520407</c:v>
                </c:pt>
                <c:pt idx="912">
                  <c:v>-20.768194213378294</c:v>
                </c:pt>
                <c:pt idx="913">
                  <c:v>-20.767965801211101</c:v>
                </c:pt>
                <c:pt idx="914">
                  <c:v>-20.767737257213046</c:v>
                </c:pt>
                <c:pt idx="915">
                  <c:v>-20.767508674672747</c:v>
                </c:pt>
                <c:pt idx="916">
                  <c:v>-20.767279975750398</c:v>
                </c:pt>
                <c:pt idx="917">
                  <c:v>-20.767051191511587</c:v>
                </c:pt>
                <c:pt idx="918">
                  <c:v>-20.766822290739654</c:v>
                </c:pt>
                <c:pt idx="919">
                  <c:v>-20.766593304530399</c:v>
                </c:pt>
                <c:pt idx="920">
                  <c:v>-20.76636424842798</c:v>
                </c:pt>
                <c:pt idx="921">
                  <c:v>-20.766135091206817</c:v>
                </c:pt>
                <c:pt idx="922">
                  <c:v>-20.765905817185143</c:v>
                </c:pt>
                <c:pt idx="923">
                  <c:v>-20.765676457504064</c:v>
                </c:pt>
                <c:pt idx="924">
                  <c:v>-20.7654470277431</c:v>
                </c:pt>
                <c:pt idx="925">
                  <c:v>-20.765217465363168</c:v>
                </c:pt>
                <c:pt idx="926">
                  <c:v>-20.764987848424536</c:v>
                </c:pt>
                <c:pt idx="927">
                  <c:v>-20.764758114356304</c:v>
                </c:pt>
                <c:pt idx="928">
                  <c:v>-20.764528294367857</c:v>
                </c:pt>
                <c:pt idx="929">
                  <c:v>-20.764298388410964</c:v>
                </c:pt>
                <c:pt idx="930">
                  <c:v>-20.764068396437374</c:v>
                </c:pt>
                <c:pt idx="931">
                  <c:v>-20.763838318383478</c:v>
                </c:pt>
                <c:pt idx="932">
                  <c:v>-20.763608107211585</c:v>
                </c:pt>
                <c:pt idx="933">
                  <c:v>-20.763377841194021</c:v>
                </c:pt>
                <c:pt idx="934">
                  <c:v>-20.763147426214353</c:v>
                </c:pt>
                <c:pt idx="935">
                  <c:v>-20.762916971984559</c:v>
                </c:pt>
                <c:pt idx="936">
                  <c:v>-20.762686400029537</c:v>
                </c:pt>
                <c:pt idx="937">
                  <c:v>-20.762455757362815</c:v>
                </c:pt>
                <c:pt idx="938">
                  <c:v>-20.76222498112373</c:v>
                </c:pt>
                <c:pt idx="939">
                  <c:v>-20.761994118355084</c:v>
                </c:pt>
                <c:pt idx="940">
                  <c:v>-20.761763184732622</c:v>
                </c:pt>
                <c:pt idx="941">
                  <c:v>-20.761532148765127</c:v>
                </c:pt>
                <c:pt idx="942">
                  <c:v>-20.761301041848927</c:v>
                </c:pt>
                <c:pt idx="943">
                  <c:v>-20.761069801000154</c:v>
                </c:pt>
                <c:pt idx="944">
                  <c:v>-20.760838473352305</c:v>
                </c:pt>
                <c:pt idx="945">
                  <c:v>-20.760607074607901</c:v>
                </c:pt>
                <c:pt idx="946">
                  <c:v>-20.760375588969207</c:v>
                </c:pt>
                <c:pt idx="947">
                  <c:v>-20.760143984874034</c:v>
                </c:pt>
                <c:pt idx="948">
                  <c:v>-20.759912309536695</c:v>
                </c:pt>
                <c:pt idx="949">
                  <c:v>-20.759680484036558</c:v>
                </c:pt>
                <c:pt idx="950">
                  <c:v>-20.759448602959026</c:v>
                </c:pt>
                <c:pt idx="951">
                  <c:v>-20.759216634713535</c:v>
                </c:pt>
                <c:pt idx="952">
                  <c:v>-20.758984531856285</c:v>
                </c:pt>
                <c:pt idx="953">
                  <c:v>-20.758752373299835</c:v>
                </c:pt>
                <c:pt idx="954">
                  <c:v>-20.758520127414833</c:v>
                </c:pt>
                <c:pt idx="955">
                  <c:v>-20.758287762509976</c:v>
                </c:pt>
                <c:pt idx="956">
                  <c:v>-20.758055310152045</c:v>
                </c:pt>
                <c:pt idx="957">
                  <c:v>-20.757822738628882</c:v>
                </c:pt>
                <c:pt idx="958">
                  <c:v>-20.757590095358065</c:v>
                </c:pt>
                <c:pt idx="959">
                  <c:v>-20.757357380324898</c:v>
                </c:pt>
                <c:pt idx="960">
                  <c:v>-20.757124530080674</c:v>
                </c:pt>
                <c:pt idx="961">
                  <c:v>-20.756891607946663</c:v>
                </c:pt>
                <c:pt idx="962">
                  <c:v>-20.756658582175366</c:v>
                </c:pt>
                <c:pt idx="963">
                  <c:v>-20.756425436835052</c:v>
                </c:pt>
                <c:pt idx="964">
                  <c:v>-20.756192235323674</c:v>
                </c:pt>
                <c:pt idx="965">
                  <c:v>-20.755958914097317</c:v>
                </c:pt>
                <c:pt idx="966">
                  <c:v>-20.75572552075451</c:v>
                </c:pt>
                <c:pt idx="967">
                  <c:v>-20.755492007563184</c:v>
                </c:pt>
                <c:pt idx="968">
                  <c:v>-20.755258406250306</c:v>
                </c:pt>
                <c:pt idx="969">
                  <c:v>-20.755024732657343</c:v>
                </c:pt>
                <c:pt idx="970">
                  <c:v>-20.754790939024236</c:v>
                </c:pt>
                <c:pt idx="971">
                  <c:v>-20.754557057101511</c:v>
                </c:pt>
                <c:pt idx="972">
                  <c:v>-20.754323054976108</c:v>
                </c:pt>
                <c:pt idx="973">
                  <c:v>-20.754088996300609</c:v>
                </c:pt>
                <c:pt idx="974">
                  <c:v>-20.753854801366888</c:v>
                </c:pt>
                <c:pt idx="975">
                  <c:v>-20.75362051789357</c:v>
                </c:pt>
                <c:pt idx="976">
                  <c:v>-20.753386161803501</c:v>
                </c:pt>
                <c:pt idx="977">
                  <c:v>-20.753151701117069</c:v>
                </c:pt>
                <c:pt idx="978">
                  <c:v>-20.752917151765903</c:v>
                </c:pt>
                <c:pt idx="979">
                  <c:v>-20.75268251367396</c:v>
                </c:pt>
                <c:pt idx="980">
                  <c:v>-20.752447754838464</c:v>
                </c:pt>
                <c:pt idx="981">
                  <c:v>-20.75221290714024</c:v>
                </c:pt>
                <c:pt idx="982">
                  <c:v>-20.751977986530985</c:v>
                </c:pt>
                <c:pt idx="983">
                  <c:v>-20.751742928965399</c:v>
                </c:pt>
                <c:pt idx="984">
                  <c:v>-20.751507798374526</c:v>
                </c:pt>
                <c:pt idx="985">
                  <c:v>-20.751272546682266</c:v>
                </c:pt>
                <c:pt idx="986">
                  <c:v>-20.751037221858276</c:v>
                </c:pt>
                <c:pt idx="987">
                  <c:v>-20.75080179182196</c:v>
                </c:pt>
                <c:pt idx="988">
                  <c:v>-20.750566272523919</c:v>
                </c:pt>
                <c:pt idx="989">
                  <c:v>-20.750330647885619</c:v>
                </c:pt>
                <c:pt idx="990">
                  <c:v>-20.750094933881048</c:v>
                </c:pt>
                <c:pt idx="991">
                  <c:v>-20.749859130454169</c:v>
                </c:pt>
                <c:pt idx="992">
                  <c:v>-20.749623205438347</c:v>
                </c:pt>
                <c:pt idx="993">
                  <c:v>-20.749387190871865</c:v>
                </c:pt>
                <c:pt idx="994">
                  <c:v>-20.749151070637751</c:v>
                </c:pt>
                <c:pt idx="995">
                  <c:v>-20.748914892903365</c:v>
                </c:pt>
                <c:pt idx="996">
                  <c:v>-20.748678593294223</c:v>
                </c:pt>
                <c:pt idx="997">
                  <c:v>-20.748442187841292</c:v>
                </c:pt>
                <c:pt idx="998">
                  <c:v>-20.748205692555622</c:v>
                </c:pt>
                <c:pt idx="999">
                  <c:v>-20.747969107391118</c:v>
                </c:pt>
                <c:pt idx="1000">
                  <c:v>-20.747732383948318</c:v>
                </c:pt>
                <c:pt idx="1001">
                  <c:v>-20.747495618847157</c:v>
                </c:pt>
                <c:pt idx="1002">
                  <c:v>-20.747258731459617</c:v>
                </c:pt>
                <c:pt idx="1003">
                  <c:v>-20.747021753956073</c:v>
                </c:pt>
                <c:pt idx="1004">
                  <c:v>-20.746784637862142</c:v>
                </c:pt>
                <c:pt idx="1005">
                  <c:v>-20.746547463818281</c:v>
                </c:pt>
                <c:pt idx="1006">
                  <c:v>-20.746310199490555</c:v>
                </c:pt>
                <c:pt idx="1007">
                  <c:v>-20.746072812512271</c:v>
                </c:pt>
                <c:pt idx="1008">
                  <c:v>-20.74583536744862</c:v>
                </c:pt>
                <c:pt idx="1009">
                  <c:v>-20.745597751086486</c:v>
                </c:pt>
                <c:pt idx="1010">
                  <c:v>-20.745360092715259</c:v>
                </c:pt>
                <c:pt idx="1011">
                  <c:v>-20.745122359954124</c:v>
                </c:pt>
                <c:pt idx="1012">
                  <c:v>-20.744884471821592</c:v>
                </c:pt>
                <c:pt idx="1013">
                  <c:v>-20.744646509184179</c:v>
                </c:pt>
                <c:pt idx="1014">
                  <c:v>-20.744408423386563</c:v>
                </c:pt>
                <c:pt idx="1015">
                  <c:v>-20.744170279175741</c:v>
                </c:pt>
                <c:pt idx="1016">
                  <c:v>-20.743932044125032</c:v>
                </c:pt>
                <c:pt idx="1017">
                  <c:v>-20.743693669488138</c:v>
                </c:pt>
                <c:pt idx="1018">
                  <c:v>-20.743455203851401</c:v>
                </c:pt>
                <c:pt idx="1019">
                  <c:v>-20.74321667964378</c:v>
                </c:pt>
                <c:pt idx="1020">
                  <c:v>-20.74297799938007</c:v>
                </c:pt>
                <c:pt idx="1021">
                  <c:v>-20.742739244189607</c:v>
                </c:pt>
                <c:pt idx="1022">
                  <c:v>-20.742500414040311</c:v>
                </c:pt>
                <c:pt idx="1023">
                  <c:v>-20.742261427554787</c:v>
                </c:pt>
                <c:pt idx="1024">
                  <c:v>-20.742022349712251</c:v>
                </c:pt>
                <c:pt idx="1025">
                  <c:v>-20.741783245584276</c:v>
                </c:pt>
                <c:pt idx="1026">
                  <c:v>-20.741544001172187</c:v>
                </c:pt>
                <c:pt idx="1027">
                  <c:v>-20.741304632659773</c:v>
                </c:pt>
                <c:pt idx="1028">
                  <c:v>-20.741065172561648</c:v>
                </c:pt>
                <c:pt idx="1029">
                  <c:v>-20.740825620825184</c:v>
                </c:pt>
                <c:pt idx="1030">
                  <c:v>-20.740585977397728</c:v>
                </c:pt>
                <c:pt idx="1031">
                  <c:v>-20.740346225897206</c:v>
                </c:pt>
                <c:pt idx="1032">
                  <c:v>-20.740106431574411</c:v>
                </c:pt>
                <c:pt idx="1033">
                  <c:v>-20.73986644741856</c:v>
                </c:pt>
                <c:pt idx="1034">
                  <c:v>-20.739626403979901</c:v>
                </c:pt>
                <c:pt idx="1035">
                  <c:v>-20.739386252218189</c:v>
                </c:pt>
                <c:pt idx="1036">
                  <c:v>-20.739146024760817</c:v>
                </c:pt>
                <c:pt idx="1037">
                  <c:v>-20.738905672485583</c:v>
                </c:pt>
                <c:pt idx="1038">
                  <c:v>-20.738665244408697</c:v>
                </c:pt>
                <c:pt idx="1039">
                  <c:v>-20.738424658620282</c:v>
                </c:pt>
                <c:pt idx="1040">
                  <c:v>-20.738184029667504</c:v>
                </c:pt>
                <c:pt idx="1041">
                  <c:v>-20.737943291994959</c:v>
                </c:pt>
                <c:pt idx="1042">
                  <c:v>-20.737702445523794</c:v>
                </c:pt>
                <c:pt idx="1043">
                  <c:v>-20.737461490185463</c:v>
                </c:pt>
                <c:pt idx="1044">
                  <c:v>-20.737220442324027</c:v>
                </c:pt>
                <c:pt idx="1045">
                  <c:v>-20.736979301875749</c:v>
                </c:pt>
                <c:pt idx="1046">
                  <c:v>-20.736738052360874</c:v>
                </c:pt>
                <c:pt idx="1047">
                  <c:v>-20.736496743010214</c:v>
                </c:pt>
                <c:pt idx="1048">
                  <c:v>-20.736255275181481</c:v>
                </c:pt>
                <c:pt idx="1049">
                  <c:v>-20.736013730957833</c:v>
                </c:pt>
                <c:pt idx="1050">
                  <c:v>-20.735772077398728</c:v>
                </c:pt>
                <c:pt idx="1051">
                  <c:v>-20.735530314440339</c:v>
                </c:pt>
                <c:pt idx="1052">
                  <c:v>-20.735288458470677</c:v>
                </c:pt>
                <c:pt idx="1053">
                  <c:v>-20.735046509436003</c:v>
                </c:pt>
                <c:pt idx="1054">
                  <c:v>-20.734804450790886</c:v>
                </c:pt>
                <c:pt idx="1055">
                  <c:v>-20.734562298969802</c:v>
                </c:pt>
                <c:pt idx="1056">
                  <c:v>-20.734320053903264</c:v>
                </c:pt>
                <c:pt idx="1057">
                  <c:v>-20.734077699040668</c:v>
                </c:pt>
                <c:pt idx="1058">
                  <c:v>-20.733835217798593</c:v>
                </c:pt>
                <c:pt idx="1059">
                  <c:v>-20.733592692654828</c:v>
                </c:pt>
                <c:pt idx="1060">
                  <c:v>-20.733350024497547</c:v>
                </c:pt>
                <c:pt idx="1061">
                  <c:v>-20.733107262772936</c:v>
                </c:pt>
                <c:pt idx="1062">
                  <c:v>-20.732864423984051</c:v>
                </c:pt>
                <c:pt idx="1063">
                  <c:v>-20.732621441929403</c:v>
                </c:pt>
                <c:pt idx="1064">
                  <c:v>-20.732378399217581</c:v>
                </c:pt>
                <c:pt idx="1065">
                  <c:v>-20.732135196513735</c:v>
                </c:pt>
                <c:pt idx="1066">
                  <c:v>-20.731891949623751</c:v>
                </c:pt>
                <c:pt idx="1067">
                  <c:v>-20.731648592271551</c:v>
                </c:pt>
                <c:pt idx="1068">
                  <c:v>-20.731405091231192</c:v>
                </c:pt>
                <c:pt idx="1069">
                  <c:v>-20.731161512709658</c:v>
                </c:pt>
                <c:pt idx="1070">
                  <c:v>-20.730917856688848</c:v>
                </c:pt>
                <c:pt idx="1071">
                  <c:v>-20.730674056734671</c:v>
                </c:pt>
                <c:pt idx="1072">
                  <c:v>-20.730430212364354</c:v>
                </c:pt>
                <c:pt idx="1073">
                  <c:v>-20.730186207286486</c:v>
                </c:pt>
                <c:pt idx="1074">
                  <c:v>-20.729942107867544</c:v>
                </c:pt>
                <c:pt idx="1075">
                  <c:v>-20.729697947279888</c:v>
                </c:pt>
                <c:pt idx="1076">
                  <c:v>-20.729453625724563</c:v>
                </c:pt>
                <c:pt idx="1077">
                  <c:v>-20.729209259526129</c:v>
                </c:pt>
                <c:pt idx="1078">
                  <c:v>-20.728964765480793</c:v>
                </c:pt>
                <c:pt idx="1079">
                  <c:v>-20.728720160141002</c:v>
                </c:pt>
                <c:pt idx="1080">
                  <c:v>-20.728475460081839</c:v>
                </c:pt>
                <c:pt idx="1081">
                  <c:v>-20.728230681906297</c:v>
                </c:pt>
                <c:pt idx="1082">
                  <c:v>-20.727985758909497</c:v>
                </c:pt>
                <c:pt idx="1083">
                  <c:v>-20.727740741010386</c:v>
                </c:pt>
                <c:pt idx="1084">
                  <c:v>-20.727495628138044</c:v>
                </c:pt>
                <c:pt idx="1085">
                  <c:v>-20.727250436938959</c:v>
                </c:pt>
                <c:pt idx="1086">
                  <c:v>-20.727005117283859</c:v>
                </c:pt>
                <c:pt idx="1087">
                  <c:v>-20.726759685770162</c:v>
                </c:pt>
                <c:pt idx="1088">
                  <c:v>-20.726514175756567</c:v>
                </c:pt>
                <c:pt idx="1089">
                  <c:v>-20.72626853704525</c:v>
                </c:pt>
                <c:pt idx="1090">
                  <c:v>-20.726022819728264</c:v>
                </c:pt>
                <c:pt idx="1091">
                  <c:v>-20.725776973560261</c:v>
                </c:pt>
                <c:pt idx="1092">
                  <c:v>-20.725531048659683</c:v>
                </c:pt>
                <c:pt idx="1093">
                  <c:v>-20.725284994759782</c:v>
                </c:pt>
                <c:pt idx="1094">
                  <c:v>-20.725038845271747</c:v>
                </c:pt>
                <c:pt idx="1095">
                  <c:v>-20.724792616901482</c:v>
                </c:pt>
                <c:pt idx="1096">
                  <c:v>-20.724546276066395</c:v>
                </c:pt>
                <c:pt idx="1097">
                  <c:v>-20.724299805918903</c:v>
                </c:pt>
                <c:pt idx="1098">
                  <c:v>-20.724053256719724</c:v>
                </c:pt>
                <c:pt idx="1099">
                  <c:v>-20.723806611638924</c:v>
                </c:pt>
                <c:pt idx="1100">
                  <c:v>-20.723559837010757</c:v>
                </c:pt>
                <c:pt idx="1101">
                  <c:v>-20.72331296636581</c:v>
                </c:pt>
                <c:pt idx="1102">
                  <c:v>-20.723066016453906</c:v>
                </c:pt>
                <c:pt idx="1103">
                  <c:v>-20.722818919961817</c:v>
                </c:pt>
                <c:pt idx="1104">
                  <c:v>-20.722571727235088</c:v>
                </c:pt>
                <c:pt idx="1105">
                  <c:v>-20.722324471913836</c:v>
                </c:pt>
                <c:pt idx="1106">
                  <c:v>-20.72207705292071</c:v>
                </c:pt>
                <c:pt idx="1107">
                  <c:v>-20.721829571199379</c:v>
                </c:pt>
                <c:pt idx="1108">
                  <c:v>-20.721581976179941</c:v>
                </c:pt>
                <c:pt idx="1109">
                  <c:v>-20.721334250913166</c:v>
                </c:pt>
                <c:pt idx="1110">
                  <c:v>-20.721086462792954</c:v>
                </c:pt>
                <c:pt idx="1111">
                  <c:v>-20.720838544273313</c:v>
                </c:pt>
                <c:pt idx="1112">
                  <c:v>-20.720590545933231</c:v>
                </c:pt>
                <c:pt idx="1113">
                  <c:v>-20.720342383269287</c:v>
                </c:pt>
                <c:pt idx="1114">
                  <c:v>-20.720094174436092</c:v>
                </c:pt>
                <c:pt idx="1115">
                  <c:v>-20.719845851794748</c:v>
                </c:pt>
                <c:pt idx="1116">
                  <c:v>-20.719597398382401</c:v>
                </c:pt>
                <c:pt idx="1117">
                  <c:v>-20.719348881771346</c:v>
                </c:pt>
                <c:pt idx="1118">
                  <c:v>-20.719100200375479</c:v>
                </c:pt>
                <c:pt idx="1119">
                  <c:v>-20.718851455661721</c:v>
                </c:pt>
                <c:pt idx="1120">
                  <c:v>-20.718602579852707</c:v>
                </c:pt>
                <c:pt idx="1121">
                  <c:v>-20.718353640650847</c:v>
                </c:pt>
                <c:pt idx="1122">
                  <c:v>-20.718104553246448</c:v>
                </c:pt>
                <c:pt idx="1123">
                  <c:v>-20.717855385372399</c:v>
                </c:pt>
                <c:pt idx="1124">
                  <c:v>-20.717606103067073</c:v>
                </c:pt>
                <c:pt idx="1125">
                  <c:v>-20.717356740197204</c:v>
                </c:pt>
                <c:pt idx="1126">
                  <c:v>-20.717107245773914</c:v>
                </c:pt>
                <c:pt idx="1127">
                  <c:v>-20.716857670660819</c:v>
                </c:pt>
                <c:pt idx="1128">
                  <c:v>-20.716607929847491</c:v>
                </c:pt>
                <c:pt idx="1129">
                  <c:v>-20.716358125210089</c:v>
                </c:pt>
                <c:pt idx="1130">
                  <c:v>-20.716108222721957</c:v>
                </c:pt>
                <c:pt idx="1131">
                  <c:v>-20.715858222309702</c:v>
                </c:pt>
                <c:pt idx="1132">
                  <c:v>-20.715608106905592</c:v>
                </c:pt>
                <c:pt idx="1133">
                  <c:v>-20.715357859381328</c:v>
                </c:pt>
                <c:pt idx="1134">
                  <c:v>-20.715107530762108</c:v>
                </c:pt>
                <c:pt idx="1135">
                  <c:v>-20.714857052826719</c:v>
                </c:pt>
                <c:pt idx="1136">
                  <c:v>-20.714606527781157</c:v>
                </c:pt>
                <c:pt idx="1137">
                  <c:v>-20.714355836192855</c:v>
                </c:pt>
                <c:pt idx="1138">
                  <c:v>-20.714105080327585</c:v>
                </c:pt>
                <c:pt idx="1139">
                  <c:v>-20.713854226038762</c:v>
                </c:pt>
                <c:pt idx="1140">
                  <c:v>-20.713603239084804</c:v>
                </c:pt>
                <c:pt idx="1141">
                  <c:v>-20.713352170637364</c:v>
                </c:pt>
                <c:pt idx="1142">
                  <c:v>-20.713100952255967</c:v>
                </c:pt>
                <c:pt idx="1143">
                  <c:v>-20.712849669376915</c:v>
                </c:pt>
                <c:pt idx="1144">
                  <c:v>-20.712598253507423</c:v>
                </c:pt>
                <c:pt idx="1145">
                  <c:v>-20.712346773042224</c:v>
                </c:pt>
                <c:pt idx="1146">
                  <c:v>-20.712095159430191</c:v>
                </c:pt>
                <c:pt idx="1147">
                  <c:v>-20.711843429735659</c:v>
                </c:pt>
                <c:pt idx="1148">
                  <c:v>-20.711591601004507</c:v>
                </c:pt>
                <c:pt idx="1149">
                  <c:v>-20.711339656028795</c:v>
                </c:pt>
                <c:pt idx="1150">
                  <c:v>-20.711087611884722</c:v>
                </c:pt>
                <c:pt idx="1151">
                  <c:v>-20.710835434190862</c:v>
                </c:pt>
                <c:pt idx="1152">
                  <c:v>-20.71058319153002</c:v>
                </c:pt>
                <c:pt idx="1153">
                  <c:v>-20.710330797983438</c:v>
                </c:pt>
                <c:pt idx="1154">
                  <c:v>-20.71007835655822</c:v>
                </c:pt>
                <c:pt idx="1155">
                  <c:v>-20.709825746892328</c:v>
                </c:pt>
                <c:pt idx="1156">
                  <c:v>-20.709573072058696</c:v>
                </c:pt>
                <c:pt idx="1157">
                  <c:v>-20.709320263199793</c:v>
                </c:pt>
                <c:pt idx="1158">
                  <c:v>-20.709067337417309</c:v>
                </c:pt>
                <c:pt idx="1159">
                  <c:v>-20.708814329101976</c:v>
                </c:pt>
                <c:pt idx="1160">
                  <c:v>-20.708561220976087</c:v>
                </c:pt>
                <c:pt idx="1161">
                  <c:v>-20.708307978484473</c:v>
                </c:pt>
                <c:pt idx="1162">
                  <c:v>-20.708054653295122</c:v>
                </c:pt>
                <c:pt idx="1163">
                  <c:v>-20.707801210840088</c:v>
                </c:pt>
                <c:pt idx="1164">
                  <c:v>-20.707547668313335</c:v>
                </c:pt>
                <c:pt idx="1165">
                  <c:v>-20.707293991095199</c:v>
                </c:pt>
                <c:pt idx="1166">
                  <c:v>-20.707040213662289</c:v>
                </c:pt>
                <c:pt idx="1167">
                  <c:v>-20.706786353226185</c:v>
                </c:pt>
                <c:pt idx="1168">
                  <c:v>-20.706532340582655</c:v>
                </c:pt>
                <c:pt idx="1169">
                  <c:v>-20.706278227494906</c:v>
                </c:pt>
                <c:pt idx="1170">
                  <c:v>-20.706024031228342</c:v>
                </c:pt>
                <c:pt idx="1171">
                  <c:v>-20.70576971710701</c:v>
                </c:pt>
                <c:pt idx="1172">
                  <c:v>-20.705515285048925</c:v>
                </c:pt>
                <c:pt idx="1173">
                  <c:v>-20.705260752298102</c:v>
                </c:pt>
                <c:pt idx="1174">
                  <c:v>-20.705006118799972</c:v>
                </c:pt>
                <c:pt idx="1175">
                  <c:v>-20.704751349807413</c:v>
                </c:pt>
                <c:pt idx="1176">
                  <c:v>-20.704496479912606</c:v>
                </c:pt>
                <c:pt idx="1177">
                  <c:v>-20.704241561133571</c:v>
                </c:pt>
                <c:pt idx="1178">
                  <c:v>-20.703986454560514</c:v>
                </c:pt>
                <c:pt idx="1179">
                  <c:v>-20.703731264245846</c:v>
                </c:pt>
                <c:pt idx="1180">
                  <c:v>-20.703475955395398</c:v>
                </c:pt>
                <c:pt idx="1181">
                  <c:v>-20.703220562697755</c:v>
                </c:pt>
                <c:pt idx="1182">
                  <c:v>-20.702965051334161</c:v>
                </c:pt>
                <c:pt idx="1183">
                  <c:v>-20.702709403821334</c:v>
                </c:pt>
                <c:pt idx="1184">
                  <c:v>-20.702453672267414</c:v>
                </c:pt>
                <c:pt idx="1185">
                  <c:v>-20.702197839234806</c:v>
                </c:pt>
                <c:pt idx="1186">
                  <c:v>-20.701941869811762</c:v>
                </c:pt>
                <c:pt idx="1187">
                  <c:v>-20.701685816173473</c:v>
                </c:pt>
                <c:pt idx="1188">
                  <c:v>-20.701429643411231</c:v>
                </c:pt>
                <c:pt idx="1189">
                  <c:v>-20.701173351452496</c:v>
                </c:pt>
                <c:pt idx="1190">
                  <c:v>-20.700916975114549</c:v>
                </c:pt>
                <c:pt idx="1191">
                  <c:v>-20.700660461967182</c:v>
                </c:pt>
                <c:pt idx="1192">
                  <c:v>-20.700403829372419</c:v>
                </c:pt>
                <c:pt idx="1193">
                  <c:v>-20.700147077257451</c:v>
                </c:pt>
                <c:pt idx="1194">
                  <c:v>-20.699890257992948</c:v>
                </c:pt>
                <c:pt idx="1195">
                  <c:v>-20.699633336576703</c:v>
                </c:pt>
                <c:pt idx="1196">
                  <c:v>-20.699376260437635</c:v>
                </c:pt>
                <c:pt idx="1197">
                  <c:v>-20.699119099484985</c:v>
                </c:pt>
                <c:pt idx="1198">
                  <c:v>-20.698861818659324</c:v>
                </c:pt>
                <c:pt idx="1199">
                  <c:v>-20.698604435386756</c:v>
                </c:pt>
                <c:pt idx="1200">
                  <c:v>-20.698346932072454</c:v>
                </c:pt>
                <c:pt idx="1201">
                  <c:v>-20.69808930864307</c:v>
                </c:pt>
                <c:pt idx="1202">
                  <c:v>-20.697831600106426</c:v>
                </c:pt>
                <c:pt idx="1203">
                  <c:v>-20.697573771306018</c:v>
                </c:pt>
                <c:pt idx="1204">
                  <c:v>-20.697315804599214</c:v>
                </c:pt>
                <c:pt idx="1205">
                  <c:v>-20.697057770164289</c:v>
                </c:pt>
                <c:pt idx="1206">
                  <c:v>-20.696799615253681</c:v>
                </c:pt>
                <c:pt idx="1207">
                  <c:v>-20.696541304599322</c:v>
                </c:pt>
                <c:pt idx="1208">
                  <c:v>-20.696282908452801</c:v>
                </c:pt>
                <c:pt idx="1209">
                  <c:v>-20.696024426775065</c:v>
                </c:pt>
                <c:pt idx="1210">
                  <c:v>-20.695765806699239</c:v>
                </c:pt>
                <c:pt idx="1211">
                  <c:v>-20.695507100957723</c:v>
                </c:pt>
                <c:pt idx="1212">
                  <c:v>-20.695248256659294</c:v>
                </c:pt>
                <c:pt idx="1213">
                  <c:v>-20.694989291317654</c:v>
                </c:pt>
                <c:pt idx="1214">
                  <c:v>-20.694730240127267</c:v>
                </c:pt>
                <c:pt idx="1215">
                  <c:v>-20.694471067743496</c:v>
                </c:pt>
                <c:pt idx="1216">
                  <c:v>-20.69421177410263</c:v>
                </c:pt>
                <c:pt idx="1217">
                  <c:v>-20.693952412091239</c:v>
                </c:pt>
                <c:pt idx="1218">
                  <c:v>-20.69369287567681</c:v>
                </c:pt>
                <c:pt idx="1219">
                  <c:v>-20.693433270772491</c:v>
                </c:pt>
                <c:pt idx="1220">
                  <c:v>-20.693173526614302</c:v>
                </c:pt>
                <c:pt idx="1221">
                  <c:v>-20.692913678490875</c:v>
                </c:pt>
                <c:pt idx="1222">
                  <c:v>-20.692653726334306</c:v>
                </c:pt>
                <c:pt idx="1223">
                  <c:v>-20.69239365236815</c:v>
                </c:pt>
                <c:pt idx="1224">
                  <c:v>-20.692133474228246</c:v>
                </c:pt>
                <c:pt idx="1225">
                  <c:v>-20.691873174133399</c:v>
                </c:pt>
                <c:pt idx="1226">
                  <c:v>-20.69161276972395</c:v>
                </c:pt>
                <c:pt idx="1227">
                  <c:v>-20.691352260921004</c:v>
                </c:pt>
                <c:pt idx="1228">
                  <c:v>-20.691091612194668</c:v>
                </c:pt>
                <c:pt idx="1229">
                  <c:v>-20.690830876694221</c:v>
                </c:pt>
                <c:pt idx="1230">
                  <c:v>-20.690570001087565</c:v>
                </c:pt>
                <c:pt idx="1231">
                  <c:v>-20.690309056323883</c:v>
                </c:pt>
                <c:pt idx="1232">
                  <c:v>-20.690047953540741</c:v>
                </c:pt>
                <c:pt idx="1233">
                  <c:v>-20.689786745929602</c:v>
                </c:pt>
                <c:pt idx="1234">
                  <c:v>-20.689525451231031</c:v>
                </c:pt>
                <c:pt idx="1235">
                  <c:v>-20.68926401600239</c:v>
                </c:pt>
                <c:pt idx="1236">
                  <c:v>-20.68900249356502</c:v>
                </c:pt>
                <c:pt idx="1237">
                  <c:v>-20.688740848235376</c:v>
                </c:pt>
                <c:pt idx="1238">
                  <c:v>-20.688479044284087</c:v>
                </c:pt>
                <c:pt idx="1239">
                  <c:v>-20.688217188563222</c:v>
                </c:pt>
                <c:pt idx="1240">
                  <c:v>-20.687955209731527</c:v>
                </c:pt>
                <c:pt idx="1241">
                  <c:v>-20.687693072007569</c:v>
                </c:pt>
                <c:pt idx="1242">
                  <c:v>-20.68743086451153</c:v>
                </c:pt>
                <c:pt idx="1243">
                  <c:v>-20.687168515801837</c:v>
                </c:pt>
                <c:pt idx="1244">
                  <c:v>-20.686906061503837</c:v>
                </c:pt>
                <c:pt idx="1245">
                  <c:v>-20.686643519410502</c:v>
                </c:pt>
                <c:pt idx="1246">
                  <c:v>-20.686380853725083</c:v>
                </c:pt>
                <c:pt idx="1247">
                  <c:v>-20.686118064365612</c:v>
                </c:pt>
                <c:pt idx="1248">
                  <c:v>-20.685855151244684</c:v>
                </c:pt>
                <c:pt idx="1249">
                  <c:v>-20.68559209635994</c:v>
                </c:pt>
                <c:pt idx="1250">
                  <c:v>-20.685328989170703</c:v>
                </c:pt>
                <c:pt idx="1251">
                  <c:v>-20.685065740084365</c:v>
                </c:pt>
                <c:pt idx="1252">
                  <c:v>-20.684802348979044</c:v>
                </c:pt>
                <c:pt idx="1253">
                  <c:v>-20.684538887506363</c:v>
                </c:pt>
                <c:pt idx="1254">
                  <c:v>-20.684275301797818</c:v>
                </c:pt>
                <c:pt idx="1255">
                  <c:v>-20.684011609727211</c:v>
                </c:pt>
                <c:pt idx="1256">
                  <c:v>-20.683747775301626</c:v>
                </c:pt>
                <c:pt idx="1257">
                  <c:v>-20.683483834358913</c:v>
                </c:pt>
                <c:pt idx="1258">
                  <c:v>-20.683219768838399</c:v>
                </c:pt>
                <c:pt idx="1259">
                  <c:v>-20.682955596661063</c:v>
                </c:pt>
                <c:pt idx="1260">
                  <c:v>-20.682691299745038</c:v>
                </c:pt>
                <c:pt idx="1261">
                  <c:v>-20.682426950020982</c:v>
                </c:pt>
                <c:pt idx="1262">
                  <c:v>-20.682162385414738</c:v>
                </c:pt>
                <c:pt idx="1263">
                  <c:v>-20.681897785884363</c:v>
                </c:pt>
                <c:pt idx="1264">
                  <c:v>-20.681633043307912</c:v>
                </c:pt>
                <c:pt idx="1265">
                  <c:v>-20.681368175607972</c:v>
                </c:pt>
                <c:pt idx="1266">
                  <c:v>-20.681103218781335</c:v>
                </c:pt>
                <c:pt idx="1267">
                  <c:v>-20.680838100589177</c:v>
                </c:pt>
                <c:pt idx="1268">
                  <c:v>-20.680572893124083</c:v>
                </c:pt>
                <c:pt idx="1269">
                  <c:v>-20.680307560200713</c:v>
                </c:pt>
                <c:pt idx="1270">
                  <c:v>-20.68004211982052</c:v>
                </c:pt>
                <c:pt idx="1271">
                  <c:v>-20.679776553830401</c:v>
                </c:pt>
                <c:pt idx="1272">
                  <c:v>-20.679510880231309</c:v>
                </c:pt>
                <c:pt idx="1273">
                  <c:v>-20.679245080854173</c:v>
                </c:pt>
                <c:pt idx="1274">
                  <c:v>-20.678979209933082</c:v>
                </c:pt>
                <c:pt idx="1275">
                  <c:v>-20.678713176880152</c:v>
                </c:pt>
                <c:pt idx="1276">
                  <c:v>-20.678447017812843</c:v>
                </c:pt>
                <c:pt idx="1277">
                  <c:v>-20.678180805123038</c:v>
                </c:pt>
                <c:pt idx="1278">
                  <c:v>-20.677914411900563</c:v>
                </c:pt>
                <c:pt idx="1279">
                  <c:v>-20.677647928685733</c:v>
                </c:pt>
                <c:pt idx="1280">
                  <c:v>-20.677381300991598</c:v>
                </c:pt>
                <c:pt idx="1281">
                  <c:v>-20.677114583151443</c:v>
                </c:pt>
                <c:pt idx="1282">
                  <c:v>-20.676847756996651</c:v>
                </c:pt>
                <c:pt idx="1283">
                  <c:v>-20.676580822444869</c:v>
                </c:pt>
                <c:pt idx="1284">
                  <c:v>-20.676313724867818</c:v>
                </c:pt>
                <c:pt idx="1285">
                  <c:v>-20.676046518718792</c:v>
                </c:pt>
                <c:pt idx="1286">
                  <c:v>-20.675779240323653</c:v>
                </c:pt>
                <c:pt idx="1287">
                  <c:v>-20.675511798621777</c:v>
                </c:pt>
                <c:pt idx="1288">
                  <c:v>-20.675244266339359</c:v>
                </c:pt>
                <c:pt idx="1289">
                  <c:v>-20.674976588773553</c:v>
                </c:pt>
                <c:pt idx="1290">
                  <c:v>-20.674708820494057</c:v>
                </c:pt>
                <c:pt idx="1291">
                  <c:v>-20.674440961458224</c:v>
                </c:pt>
                <c:pt idx="1292">
                  <c:v>-20.674172920381061</c:v>
                </c:pt>
                <c:pt idx="1293">
                  <c:v>-20.673904788392807</c:v>
                </c:pt>
                <c:pt idx="1294">
                  <c:v>-20.673636528914066</c:v>
                </c:pt>
                <c:pt idx="1295">
                  <c:v>-20.673368160127463</c:v>
                </c:pt>
                <c:pt idx="1296">
                  <c:v>-20.673099681949765</c:v>
                </c:pt>
                <c:pt idx="1297">
                  <c:v>-20.672831076056717</c:v>
                </c:pt>
                <c:pt idx="1298">
                  <c:v>-20.672562378930955</c:v>
                </c:pt>
                <c:pt idx="1299">
                  <c:v>-20.672293517311576</c:v>
                </c:pt>
                <c:pt idx="1300">
                  <c:v>-20.672024564308987</c:v>
                </c:pt>
                <c:pt idx="1301">
                  <c:v>-20.671755483252426</c:v>
                </c:pt>
                <c:pt idx="1302">
                  <c:v>-20.671486292358683</c:v>
                </c:pt>
                <c:pt idx="1303">
                  <c:v>-20.671216973243919</c:v>
                </c:pt>
                <c:pt idx="1304">
                  <c:v>-20.670947525789302</c:v>
                </c:pt>
                <c:pt idx="1305">
                  <c:v>-20.670678004987572</c:v>
                </c:pt>
                <c:pt idx="1306">
                  <c:v>-20.670408319007798</c:v>
                </c:pt>
                <c:pt idx="1307">
                  <c:v>-20.670138522810035</c:v>
                </c:pt>
                <c:pt idx="1308">
                  <c:v>-20.669868653083693</c:v>
                </c:pt>
                <c:pt idx="1309">
                  <c:v>-20.669598581119104</c:v>
                </c:pt>
                <c:pt idx="1310">
                  <c:v>-20.669328435474061</c:v>
                </c:pt>
                <c:pt idx="1311">
                  <c:v>-20.669058216123911</c:v>
                </c:pt>
                <c:pt idx="1312">
                  <c:v>-20.668787831015894</c:v>
                </c:pt>
                <c:pt idx="1313">
                  <c:v>-20.668517316836329</c:v>
                </c:pt>
                <c:pt idx="1314">
                  <c:v>-20.668246710347347</c:v>
                </c:pt>
                <c:pt idx="1315">
                  <c:v>-20.66797593775248</c:v>
                </c:pt>
                <c:pt idx="1316">
                  <c:v>-20.667705072700919</c:v>
                </c:pt>
                <c:pt idx="1317">
                  <c:v>-20.66743413359513</c:v>
                </c:pt>
                <c:pt idx="1318">
                  <c:v>-20.667162972747199</c:v>
                </c:pt>
                <c:pt idx="1319">
                  <c:v>-20.666891774590042</c:v>
                </c:pt>
                <c:pt idx="1320">
                  <c:v>-20.666620428333662</c:v>
                </c:pt>
                <c:pt idx="1321">
                  <c:v>-20.666348970802165</c:v>
                </c:pt>
                <c:pt idx="1322">
                  <c:v>-20.666077383456066</c:v>
                </c:pt>
                <c:pt idx="1323">
                  <c:v>-20.665805703176531</c:v>
                </c:pt>
                <c:pt idx="1324">
                  <c:v>-20.665533874419619</c:v>
                </c:pt>
                <c:pt idx="1325">
                  <c:v>-20.665261952602595</c:v>
                </c:pt>
                <c:pt idx="1326">
                  <c:v>-20.664989845065129</c:v>
                </c:pt>
                <c:pt idx="1327">
                  <c:v>-20.664717662825058</c:v>
                </c:pt>
                <c:pt idx="1328">
                  <c:v>-20.664445387337139</c:v>
                </c:pt>
                <c:pt idx="1329">
                  <c:v>-20.664172944351403</c:v>
                </c:pt>
                <c:pt idx="1330">
                  <c:v>-20.663900426515998</c:v>
                </c:pt>
                <c:pt idx="1331">
                  <c:v>-20.6636277595397</c:v>
                </c:pt>
                <c:pt idx="1332">
                  <c:v>-20.663354961889478</c:v>
                </c:pt>
                <c:pt idx="1333">
                  <c:v>-20.663082033465841</c:v>
                </c:pt>
                <c:pt idx="1334">
                  <c:v>-20.662809048528569</c:v>
                </c:pt>
                <c:pt idx="1335">
                  <c:v>-20.662535876908045</c:v>
                </c:pt>
                <c:pt idx="1336">
                  <c:v>-20.662262592850208</c:v>
                </c:pt>
                <c:pt idx="1337">
                  <c:v>-20.661989214912349</c:v>
                </c:pt>
                <c:pt idx="1338">
                  <c:v>-20.661715687165941</c:v>
                </c:pt>
                <c:pt idx="1339">
                  <c:v>-20.661442065389217</c:v>
                </c:pt>
                <c:pt idx="1340">
                  <c:v>-20.661168312266511</c:v>
                </c:pt>
                <c:pt idx="1341">
                  <c:v>-20.660894427703145</c:v>
                </c:pt>
                <c:pt idx="1342">
                  <c:v>-20.660620430234424</c:v>
                </c:pt>
                <c:pt idx="1343">
                  <c:v>-20.660346282502672</c:v>
                </c:pt>
                <c:pt idx="1344">
                  <c:v>-20.660072077730632</c:v>
                </c:pt>
                <c:pt idx="1345">
                  <c:v>-20.659797703829224</c:v>
                </c:pt>
                <c:pt idx="1346">
                  <c:v>-20.659523216725283</c:v>
                </c:pt>
                <c:pt idx="1347">
                  <c:v>-20.659248597666029</c:v>
                </c:pt>
                <c:pt idx="1348">
                  <c:v>-20.658973883954271</c:v>
                </c:pt>
                <c:pt idx="1349">
                  <c:v>-20.658699019403365</c:v>
                </c:pt>
                <c:pt idx="1350">
                  <c:v>-20.658424041335216</c:v>
                </c:pt>
                <c:pt idx="1351">
                  <c:v>-20.65814893096347</c:v>
                </c:pt>
                <c:pt idx="1352">
                  <c:v>-20.657873725651825</c:v>
                </c:pt>
                <c:pt idx="1353">
                  <c:v>-20.657598387873193</c:v>
                </c:pt>
                <c:pt idx="1354">
                  <c:v>-20.657322898763567</c:v>
                </c:pt>
                <c:pt idx="1355">
                  <c:v>-20.657047333270139</c:v>
                </c:pt>
                <c:pt idx="1356">
                  <c:v>-20.65677159750755</c:v>
                </c:pt>
                <c:pt idx="1357">
                  <c:v>-20.656495766453716</c:v>
                </c:pt>
                <c:pt idx="1358">
                  <c:v>-20.656219802470247</c:v>
                </c:pt>
                <c:pt idx="1359">
                  <c:v>-20.655943743070253</c:v>
                </c:pt>
                <c:pt idx="1360">
                  <c:v>-20.655667494186364</c:v>
                </c:pt>
                <c:pt idx="1361">
                  <c:v>-20.655391206125131</c:v>
                </c:pt>
                <c:pt idx="1362">
                  <c:v>-20.655114766024631</c:v>
                </c:pt>
                <c:pt idx="1363">
                  <c:v>-20.654838173746711</c:v>
                </c:pt>
                <c:pt idx="1364">
                  <c:v>-20.654561447999754</c:v>
                </c:pt>
                <c:pt idx="1365">
                  <c:v>-20.654284664080024</c:v>
                </c:pt>
                <c:pt idx="1366">
                  <c:v>-20.65400769000744</c:v>
                </c:pt>
                <c:pt idx="1367">
                  <c:v>-20.653730601058729</c:v>
                </c:pt>
                <c:pt idx="1368">
                  <c:v>-20.653453453792441</c:v>
                </c:pt>
                <c:pt idx="1369">
                  <c:v>-20.653176134907202</c:v>
                </c:pt>
                <c:pt idx="1370">
                  <c:v>-20.65289868204982</c:v>
                </c:pt>
                <c:pt idx="1371">
                  <c:v>-20.652621095123081</c:v>
                </c:pt>
                <c:pt idx="1372">
                  <c:v>-20.652343411836135</c:v>
                </c:pt>
                <c:pt idx="1373">
                  <c:v>-20.652065575390814</c:v>
                </c:pt>
                <c:pt idx="1374">
                  <c:v>-20.651787680298014</c:v>
                </c:pt>
                <c:pt idx="1375">
                  <c:v>-20.65150959402844</c:v>
                </c:pt>
                <c:pt idx="1376">
                  <c:v>-20.651231430052853</c:v>
                </c:pt>
                <c:pt idx="1377">
                  <c:v>-20.650953112545487</c:v>
                </c:pt>
                <c:pt idx="1378">
                  <c:v>-20.650674660359144</c:v>
                </c:pt>
                <c:pt idx="1379">
                  <c:v>-20.65039611131564</c:v>
                </c:pt>
                <c:pt idx="1380">
                  <c:v>-20.650117427414806</c:v>
                </c:pt>
                <c:pt idx="1381">
                  <c:v>-20.64983860856956</c:v>
                </c:pt>
                <c:pt idx="1382">
                  <c:v>-20.649559673669899</c:v>
                </c:pt>
                <c:pt idx="1383">
                  <c:v>-20.649280603640982</c:v>
                </c:pt>
                <c:pt idx="1384">
                  <c:v>-20.649001417384167</c:v>
                </c:pt>
                <c:pt idx="1385">
                  <c:v>-20.648722095829406</c:v>
                </c:pt>
                <c:pt idx="1386">
                  <c:v>-20.648442676922734</c:v>
                </c:pt>
                <c:pt idx="1387">
                  <c:v>-20.648163103502398</c:v>
                </c:pt>
                <c:pt idx="1388">
                  <c:v>-20.647883413533808</c:v>
                </c:pt>
                <c:pt idx="1389">
                  <c:v>-20.64760360695486</c:v>
                </c:pt>
                <c:pt idx="1390">
                  <c:v>-20.647323664630427</c:v>
                </c:pt>
                <c:pt idx="1391">
                  <c:v>-20.64704360552112</c:v>
                </c:pt>
                <c:pt idx="1392">
                  <c:v>-20.646763391389868</c:v>
                </c:pt>
                <c:pt idx="1393">
                  <c:v>-20.646483098484694</c:v>
                </c:pt>
                <c:pt idx="1394">
                  <c:v>-20.646202631291164</c:v>
                </c:pt>
                <c:pt idx="1395">
                  <c:v>-20.645922085177403</c:v>
                </c:pt>
                <c:pt idx="1396">
                  <c:v>-20.645641402780935</c:v>
                </c:pt>
                <c:pt idx="1397">
                  <c:v>-20.645360564896752</c:v>
                </c:pt>
                <c:pt idx="1398">
                  <c:v>-20.645079609644373</c:v>
                </c:pt>
                <c:pt idx="1399">
                  <c:v>-20.644798536961019</c:v>
                </c:pt>
                <c:pt idx="1400">
                  <c:v>-20.644517346750774</c:v>
                </c:pt>
                <c:pt idx="1401">
                  <c:v>-20.644236000659649</c:v>
                </c:pt>
                <c:pt idx="1402">
                  <c:v>-20.64395457519511</c:v>
                </c:pt>
                <c:pt idx="1403">
                  <c:v>-20.643672955313896</c:v>
                </c:pt>
                <c:pt idx="1404">
                  <c:v>-20.643391255905513</c:v>
                </c:pt>
                <c:pt idx="1405">
                  <c:v>-20.643109419401782</c:v>
                </c:pt>
                <c:pt idx="1406">
                  <c:v>-20.64282744568591</c:v>
                </c:pt>
                <c:pt idx="1407">
                  <c:v>-20.642545353877054</c:v>
                </c:pt>
                <c:pt idx="1408">
                  <c:v>-20.642263143884225</c:v>
                </c:pt>
                <c:pt idx="1409">
                  <c:v>-20.641980777203386</c:v>
                </c:pt>
                <c:pt idx="1410">
                  <c:v>-20.641698330623779</c:v>
                </c:pt>
                <c:pt idx="1411">
                  <c:v>-20.641415727161196</c:v>
                </c:pt>
                <c:pt idx="1412">
                  <c:v>-20.641132985946196</c:v>
                </c:pt>
                <c:pt idx="1413">
                  <c:v>-20.640850145393511</c:v>
                </c:pt>
                <c:pt idx="1414">
                  <c:v>-20.640567186179595</c:v>
                </c:pt>
                <c:pt idx="1415">
                  <c:v>-20.640284069679101</c:v>
                </c:pt>
                <c:pt idx="1416">
                  <c:v>-20.64000083433816</c:v>
                </c:pt>
                <c:pt idx="1417">
                  <c:v>-20.63971744149638</c:v>
                </c:pt>
                <c:pt idx="1418">
                  <c:v>-20.63943396823181</c:v>
                </c:pt>
                <c:pt idx="1419">
                  <c:v>-20.639150298644296</c:v>
                </c:pt>
                <c:pt idx="1420">
                  <c:v>-20.638866567816159</c:v>
                </c:pt>
                <c:pt idx="1421">
                  <c:v>-20.638582679098853</c:v>
                </c:pt>
                <c:pt idx="1422">
                  <c:v>-20.638298671031631</c:v>
                </c:pt>
                <c:pt idx="1423">
                  <c:v>-20.638014524191117</c:v>
                </c:pt>
                <c:pt idx="1424">
                  <c:v>-20.637730257843163</c:v>
                </c:pt>
                <c:pt idx="1425">
                  <c:v>-20.637445871901047</c:v>
                </c:pt>
                <c:pt idx="1426">
                  <c:v>-20.637161346925939</c:v>
                </c:pt>
                <c:pt idx="1427">
                  <c:v>-20.636876740936948</c:v>
                </c:pt>
                <c:pt idx="1428">
                  <c:v>-20.636591937604653</c:v>
                </c:pt>
                <c:pt idx="1429">
                  <c:v>-20.636307033722751</c:v>
                </c:pt>
                <c:pt idx="1430">
                  <c:v>-20.636021990433967</c:v>
                </c:pt>
                <c:pt idx="1431">
                  <c:v>-20.635736807619192</c:v>
                </c:pt>
                <c:pt idx="1432">
                  <c:v>-20.635451485192458</c:v>
                </c:pt>
                <c:pt idx="1433">
                  <c:v>-20.635166120219001</c:v>
                </c:pt>
                <c:pt idx="1434">
                  <c:v>-20.634880518287666</c:v>
                </c:pt>
                <c:pt idx="1435">
                  <c:v>-20.634594854249858</c:v>
                </c:pt>
                <c:pt idx="1436">
                  <c:v>-20.634309011323765</c:v>
                </c:pt>
                <c:pt idx="1437">
                  <c:v>-20.634023086720092</c:v>
                </c:pt>
                <c:pt idx="1438">
                  <c:v>-20.633736982998727</c:v>
                </c:pt>
                <c:pt idx="1439">
                  <c:v>-20.633450777980912</c:v>
                </c:pt>
                <c:pt idx="1440">
                  <c:v>-20.633164452102104</c:v>
                </c:pt>
                <c:pt idx="1441">
                  <c:v>-20.632877966277906</c:v>
                </c:pt>
                <c:pt idx="1442">
                  <c:v>-20.632591417944322</c:v>
                </c:pt>
                <c:pt idx="1443">
                  <c:v>-20.632304670456229</c:v>
                </c:pt>
                <c:pt idx="1444">
                  <c:v>-20.632017821279405</c:v>
                </c:pt>
                <c:pt idx="1445">
                  <c:v>-20.631730831295869</c:v>
                </c:pt>
                <c:pt idx="1446">
                  <c:v>-20.631443700373957</c:v>
                </c:pt>
                <c:pt idx="1447">
                  <c:v>-20.631156447991842</c:v>
                </c:pt>
                <c:pt idx="1448">
                  <c:v>-20.630869093635443</c:v>
                </c:pt>
                <c:pt idx="1449">
                  <c:v>-20.630581558948734</c:v>
                </c:pt>
                <c:pt idx="1450">
                  <c:v>-20.630293941690546</c:v>
                </c:pt>
                <c:pt idx="1451">
                  <c:v>-20.630006143875647</c:v>
                </c:pt>
                <c:pt idx="1452">
                  <c:v>-20.629718243758532</c:v>
                </c:pt>
                <c:pt idx="1453">
                  <c:v>-20.629430202061375</c:v>
                </c:pt>
                <c:pt idx="1454">
                  <c:v>-20.629142018673999</c:v>
                </c:pt>
                <c:pt idx="1455">
                  <c:v>-20.628853732759971</c:v>
                </c:pt>
                <c:pt idx="1456">
                  <c:v>-20.628565285352842</c:v>
                </c:pt>
                <c:pt idx="1457">
                  <c:v>-20.628276735257533</c:v>
                </c:pt>
                <c:pt idx="1458">
                  <c:v>-20.627988062764615</c:v>
                </c:pt>
                <c:pt idx="1459">
                  <c:v>-20.627699208810956</c:v>
                </c:pt>
                <c:pt idx="1460">
                  <c:v>-20.627410251931224</c:v>
                </c:pt>
                <c:pt idx="1461">
                  <c:v>-20.627121192051753</c:v>
                </c:pt>
                <c:pt idx="1462">
                  <c:v>-20.626831930694728</c:v>
                </c:pt>
                <c:pt idx="1463">
                  <c:v>-20.626542625265898</c:v>
                </c:pt>
                <c:pt idx="1464">
                  <c:v>-20.626253137826019</c:v>
                </c:pt>
                <c:pt idx="1465">
                  <c:v>-20.625963487925461</c:v>
                </c:pt>
                <c:pt idx="1466">
                  <c:v>-20.625673754358004</c:v>
                </c:pt>
                <c:pt idx="1467">
                  <c:v>-20.625383858147476</c:v>
                </c:pt>
                <c:pt idx="1468">
                  <c:v>-20.625093878142962</c:v>
                </c:pt>
                <c:pt idx="1469">
                  <c:v>-20.624803695775647</c:v>
                </c:pt>
                <c:pt idx="1470">
                  <c:v>-20.624513429467584</c:v>
                </c:pt>
                <c:pt idx="1471">
                  <c:v>-20.624223000086594</c:v>
                </c:pt>
                <c:pt idx="1472">
                  <c:v>-20.623932447073813</c:v>
                </c:pt>
                <c:pt idx="1473">
                  <c:v>-20.623641770327666</c:v>
                </c:pt>
                <c:pt idx="1474">
                  <c:v>-20.623350969796775</c:v>
                </c:pt>
                <c:pt idx="1475">
                  <c:v>-20.623059985955429</c:v>
                </c:pt>
                <c:pt idx="1476">
                  <c:v>-20.62276889792567</c:v>
                </c:pt>
                <c:pt idx="1477">
                  <c:v>-20.622477725468347</c:v>
                </c:pt>
                <c:pt idx="1478">
                  <c:v>-20.622186389235967</c:v>
                </c:pt>
                <c:pt idx="1479">
                  <c:v>-20.621894889071925</c:v>
                </c:pt>
                <c:pt idx="1480">
                  <c:v>-20.621603284419024</c:v>
                </c:pt>
                <c:pt idx="1481">
                  <c:v>-20.621311515620203</c:v>
                </c:pt>
                <c:pt idx="1482">
                  <c:v>-20.621019681923642</c:v>
                </c:pt>
                <c:pt idx="1483">
                  <c:v>-20.620727644150662</c:v>
                </c:pt>
                <c:pt idx="1484">
                  <c:v>-20.620435481658483</c:v>
                </c:pt>
                <c:pt idx="1485">
                  <c:v>-20.620143214297766</c:v>
                </c:pt>
                <c:pt idx="1486">
                  <c:v>-20.619850802180537</c:v>
                </c:pt>
                <c:pt idx="1487">
                  <c:v>-20.6195582252723</c:v>
                </c:pt>
                <c:pt idx="1488">
                  <c:v>-20.619265543228657</c:v>
                </c:pt>
                <c:pt idx="1489">
                  <c:v>-20.618972696194984</c:v>
                </c:pt>
                <c:pt idx="1490">
                  <c:v>-20.618679763813525</c:v>
                </c:pt>
                <c:pt idx="1491">
                  <c:v>-20.618386646275173</c:v>
                </c:pt>
                <c:pt idx="1492">
                  <c:v>-20.618093443240451</c:v>
                </c:pt>
                <c:pt idx="1493">
                  <c:v>-20.617800094777511</c:v>
                </c:pt>
                <c:pt idx="1494">
                  <c:v>-20.617506560801523</c:v>
                </c:pt>
                <c:pt idx="1495">
                  <c:v>-20.617212941104963</c:v>
                </c:pt>
                <c:pt idx="1496">
                  <c:v>-20.616919175656186</c:v>
                </c:pt>
                <c:pt idx="1497">
                  <c:v>-20.616625304389373</c:v>
                </c:pt>
                <c:pt idx="1498">
                  <c:v>-20.616331247145162</c:v>
                </c:pt>
                <c:pt idx="1499">
                  <c:v>-20.616037103922334</c:v>
                </c:pt>
                <c:pt idx="1500">
                  <c:v>-20.61574275444498</c:v>
                </c:pt>
                <c:pt idx="1501">
                  <c:v>-20.615448358931815</c:v>
                </c:pt>
                <c:pt idx="1502">
                  <c:v>-20.615153716820092</c:v>
                </c:pt>
                <c:pt idx="1503">
                  <c:v>-20.61485900846677</c:v>
                </c:pt>
                <c:pt idx="1504">
                  <c:v>-20.614564173634665</c:v>
                </c:pt>
                <c:pt idx="1505">
                  <c:v>-20.614269172090516</c:v>
                </c:pt>
                <c:pt idx="1506">
                  <c:v>-20.613974063974506</c:v>
                </c:pt>
                <c:pt idx="1507">
                  <c:v>-20.613678788910267</c:v>
                </c:pt>
                <c:pt idx="1508">
                  <c:v>-20.613383386995462</c:v>
                </c:pt>
                <c:pt idx="1509">
                  <c:v>-20.613087838023883</c:v>
                </c:pt>
                <c:pt idx="1510">
                  <c:v>-20.6127921821524</c:v>
                </c:pt>
                <c:pt idx="1511">
                  <c:v>-20.612496399172727</c:v>
                </c:pt>
                <c:pt idx="1512">
                  <c:v>-20.612200448720927</c:v>
                </c:pt>
                <c:pt idx="1513">
                  <c:v>-20.611904370970294</c:v>
                </c:pt>
                <c:pt idx="1514">
                  <c:v>-20.611608165838376</c:v>
                </c:pt>
                <c:pt idx="1515">
                  <c:v>-20.611311792876919</c:v>
                </c:pt>
                <c:pt idx="1516">
                  <c:v>-20.611015312521097</c:v>
                </c:pt>
                <c:pt idx="1517">
                  <c:v>-20.610718684318773</c:v>
                </c:pt>
                <c:pt idx="1518">
                  <c:v>-20.610421908164753</c:v>
                </c:pt>
                <c:pt idx="1519">
                  <c:v>-20.610125004148685</c:v>
                </c:pt>
                <c:pt idx="1520">
                  <c:v>-20.609827931756506</c:v>
                </c:pt>
                <c:pt idx="1521">
                  <c:v>-20.609530771776864</c:v>
                </c:pt>
                <c:pt idx="1522">
                  <c:v>-20.609233483697391</c:v>
                </c:pt>
                <c:pt idx="1523">
                  <c:v>-20.608935986409467</c:v>
                </c:pt>
                <c:pt idx="1524">
                  <c:v>-20.608638421578892</c:v>
                </c:pt>
                <c:pt idx="1525">
                  <c:v>-20.608340687826846</c:v>
                </c:pt>
                <c:pt idx="1526">
                  <c:v>-20.608042805307942</c:v>
                </c:pt>
                <c:pt idx="1527">
                  <c:v>-20.6077447941861</c:v>
                </c:pt>
                <c:pt idx="1528">
                  <c:v>-20.607446694998629</c:v>
                </c:pt>
                <c:pt idx="1529">
                  <c:v>-20.60714840615568</c:v>
                </c:pt>
                <c:pt idx="1530">
                  <c:v>-20.606849988451227</c:v>
                </c:pt>
                <c:pt idx="1531">
                  <c:v>-20.606551421465497</c:v>
                </c:pt>
                <c:pt idx="1532">
                  <c:v>-20.606252705103181</c:v>
                </c:pt>
                <c:pt idx="1533">
                  <c:v>-20.605953879933377</c:v>
                </c:pt>
                <c:pt idx="1534">
                  <c:v>-20.605654905177428</c:v>
                </c:pt>
                <c:pt idx="1535">
                  <c:v>-20.605355801107841</c:v>
                </c:pt>
                <c:pt idx="1536">
                  <c:v>-20.60505650650763</c:v>
                </c:pt>
                <c:pt idx="1537">
                  <c:v>-20.604757163905319</c:v>
                </c:pt>
                <c:pt idx="1538">
                  <c:v>-20.604457589772661</c:v>
                </c:pt>
                <c:pt idx="1539">
                  <c:v>-20.604157926713818</c:v>
                </c:pt>
                <c:pt idx="1540">
                  <c:v>-20.603858113460202</c:v>
                </c:pt>
                <c:pt idx="1541">
                  <c:v>-20.603558170323705</c:v>
                </c:pt>
                <c:pt idx="1542">
                  <c:v>-20.603258097208279</c:v>
                </c:pt>
                <c:pt idx="1543">
                  <c:v>-20.602957853163566</c:v>
                </c:pt>
                <c:pt idx="1544">
                  <c:v>-20.60265749939138</c:v>
                </c:pt>
                <c:pt idx="1545">
                  <c:v>-20.602356994920363</c:v>
                </c:pt>
                <c:pt idx="1546">
                  <c:v>-20.602056319152851</c:v>
                </c:pt>
                <c:pt idx="1547">
                  <c:v>-20.601755533398741</c:v>
                </c:pt>
                <c:pt idx="1548">
                  <c:v>-20.601454617115312</c:v>
                </c:pt>
                <c:pt idx="1549">
                  <c:v>-20.601153529208922</c:v>
                </c:pt>
                <c:pt idx="1550">
                  <c:v>-20.600852310547268</c:v>
                </c:pt>
                <c:pt idx="1551">
                  <c:v>-20.600551002097099</c:v>
                </c:pt>
                <c:pt idx="1552">
                  <c:v>-20.600249460131288</c:v>
                </c:pt>
                <c:pt idx="1553">
                  <c:v>-20.599947848720525</c:v>
                </c:pt>
                <c:pt idx="1554">
                  <c:v>-20.599646044569976</c:v>
                </c:pt>
                <c:pt idx="1555">
                  <c:v>-20.599344129748424</c:v>
                </c:pt>
                <c:pt idx="1556">
                  <c:v>-20.599042083635975</c:v>
                </c:pt>
                <c:pt idx="1557">
                  <c:v>-20.59873992671335</c:v>
                </c:pt>
                <c:pt idx="1558">
                  <c:v>-20.59843757657265</c:v>
                </c:pt>
                <c:pt idx="1559">
                  <c:v>-20.598135094844338</c:v>
                </c:pt>
                <c:pt idx="1560">
                  <c:v>-20.597832481442154</c:v>
                </c:pt>
                <c:pt idx="1561">
                  <c:v>-20.597529715640498</c:v>
                </c:pt>
                <c:pt idx="1562">
                  <c:v>-20.597226838604811</c:v>
                </c:pt>
                <c:pt idx="1563">
                  <c:v>-20.596923767722707</c:v>
                </c:pt>
                <c:pt idx="1564">
                  <c:v>-20.596620585402803</c:v>
                </c:pt>
                <c:pt idx="1565">
                  <c:v>-20.596317250271333</c:v>
                </c:pt>
                <c:pt idx="1566">
                  <c:v>-20.59601374155897</c:v>
                </c:pt>
                <c:pt idx="1567">
                  <c:v>-20.595710162476543</c:v>
                </c:pt>
                <c:pt idx="1568">
                  <c:v>-20.595406409625742</c:v>
                </c:pt>
                <c:pt idx="1569">
                  <c:v>-20.595102503532644</c:v>
                </c:pt>
                <c:pt idx="1570">
                  <c:v>-20.594798464807383</c:v>
                </c:pt>
                <c:pt idx="1571">
                  <c:v>-20.594494293340052</c:v>
                </c:pt>
                <c:pt idx="1572">
                  <c:v>-20.594189947619945</c:v>
                </c:pt>
                <c:pt idx="1573">
                  <c:v>-20.593885427484331</c:v>
                </c:pt>
                <c:pt idx="1574">
                  <c:v>-20.593580877979321</c:v>
                </c:pt>
                <c:pt idx="1575">
                  <c:v>-20.593276112415779</c:v>
                </c:pt>
                <c:pt idx="1576">
                  <c:v>-20.592971234387861</c:v>
                </c:pt>
                <c:pt idx="1577">
                  <c:v>-20.592666202276529</c:v>
                </c:pt>
                <c:pt idx="1578">
                  <c:v>-20.592360995223018</c:v>
                </c:pt>
                <c:pt idx="1579">
                  <c:v>-20.59205567541488</c:v>
                </c:pt>
                <c:pt idx="1580">
                  <c:v>-20.591750201219782</c:v>
                </c:pt>
                <c:pt idx="1581">
                  <c:v>-20.591444593308388</c:v>
                </c:pt>
                <c:pt idx="1582">
                  <c:v>-20.59113883078901</c:v>
                </c:pt>
                <c:pt idx="1583">
                  <c:v>-20.590832892707947</c:v>
                </c:pt>
                <c:pt idx="1584">
                  <c:v>-20.59052690394789</c:v>
                </c:pt>
                <c:pt idx="1585">
                  <c:v>-20.590220718610787</c:v>
                </c:pt>
                <c:pt idx="1586">
                  <c:v>-20.589914357368304</c:v>
                </c:pt>
                <c:pt idx="1587">
                  <c:v>-20.589607840942588</c:v>
                </c:pt>
                <c:pt idx="1588">
                  <c:v>-20.589301252721906</c:v>
                </c:pt>
                <c:pt idx="1589">
                  <c:v>-20.588994467392958</c:v>
                </c:pt>
                <c:pt idx="1590">
                  <c:v>-20.588687568357816</c:v>
                </c:pt>
                <c:pt idx="1591">
                  <c:v>-20.588380534653776</c:v>
                </c:pt>
                <c:pt idx="1592">
                  <c:v>-20.58807334526157</c:v>
                </c:pt>
                <c:pt idx="1593">
                  <c:v>-20.587766000079611</c:v>
                </c:pt>
                <c:pt idx="1594">
                  <c:v>-20.587458498989101</c:v>
                </c:pt>
                <c:pt idx="1595">
                  <c:v>-20.587150862813857</c:v>
                </c:pt>
                <c:pt idx="1596">
                  <c:v>-20.58684307050045</c:v>
                </c:pt>
                <c:pt idx="1597">
                  <c:v>-20.586535142909362</c:v>
                </c:pt>
                <c:pt idx="1598">
                  <c:v>-20.586227079939597</c:v>
                </c:pt>
                <c:pt idx="1599">
                  <c:v>-20.585918881507208</c:v>
                </c:pt>
                <c:pt idx="1600">
                  <c:v>-20.585610505526581</c:v>
                </c:pt>
                <c:pt idx="1601">
                  <c:v>-20.585301993864103</c:v>
                </c:pt>
                <c:pt idx="1602">
                  <c:v>-20.584993346429833</c:v>
                </c:pt>
                <c:pt idx="1603">
                  <c:v>-20.584684542106043</c:v>
                </c:pt>
                <c:pt idx="1604">
                  <c:v>-20.584375601804755</c:v>
                </c:pt>
                <c:pt idx="1605">
                  <c:v>-20.584066525441472</c:v>
                </c:pt>
                <c:pt idx="1606">
                  <c:v>-20.583757270822257</c:v>
                </c:pt>
                <c:pt idx="1607">
                  <c:v>-20.583447879909137</c:v>
                </c:pt>
                <c:pt idx="1608">
                  <c:v>-20.5831383947666</c:v>
                </c:pt>
                <c:pt idx="1609">
                  <c:v>-20.58282868886776</c:v>
                </c:pt>
                <c:pt idx="1610">
                  <c:v>-20.582518846374857</c:v>
                </c:pt>
                <c:pt idx="1611">
                  <c:v>-20.58220893049652</c:v>
                </c:pt>
                <c:pt idx="1612">
                  <c:v>-20.58189879344993</c:v>
                </c:pt>
                <c:pt idx="1613">
                  <c:v>-20.581588519522466</c:v>
                </c:pt>
                <c:pt idx="1614">
                  <c:v>-20.581278150880809</c:v>
                </c:pt>
                <c:pt idx="1615">
                  <c:v>-20.580967518331441</c:v>
                </c:pt>
                <c:pt idx="1616">
                  <c:v>-20.58065685432366</c:v>
                </c:pt>
                <c:pt idx="1617">
                  <c:v>-20.580346010749683</c:v>
                </c:pt>
                <c:pt idx="1618">
                  <c:v>-20.580035029813057</c:v>
                </c:pt>
                <c:pt idx="1619">
                  <c:v>-20.579723869047115</c:v>
                </c:pt>
                <c:pt idx="1620">
                  <c:v>-20.579412570695311</c:v>
                </c:pt>
                <c:pt idx="1621">
                  <c:v>-20.579101113463992</c:v>
                </c:pt>
                <c:pt idx="1622">
                  <c:v>-20.578789539655329</c:v>
                </c:pt>
                <c:pt idx="1623">
                  <c:v>-20.578477785524093</c:v>
                </c:pt>
                <c:pt idx="1624">
                  <c:v>-20.578165893405249</c:v>
                </c:pt>
                <c:pt idx="1625">
                  <c:v>-20.577853863195287</c:v>
                </c:pt>
                <c:pt idx="1626">
                  <c:v>-20.577541694813569</c:v>
                </c:pt>
                <c:pt idx="1627">
                  <c:v>-20.577229345614192</c:v>
                </c:pt>
                <c:pt idx="1628">
                  <c:v>-20.576916900574847</c:v>
                </c:pt>
                <c:pt idx="1629">
                  <c:v>-20.576604274504191</c:v>
                </c:pt>
                <c:pt idx="1630">
                  <c:v>-20.576291488553377</c:v>
                </c:pt>
                <c:pt idx="1631">
                  <c:v>-20.575978542582206</c:v>
                </c:pt>
                <c:pt idx="1632">
                  <c:v>-20.575665500441417</c:v>
                </c:pt>
                <c:pt idx="1633">
                  <c:v>-20.575352276777291</c:v>
                </c:pt>
                <c:pt idx="1634">
                  <c:v>-20.575038914102947</c:v>
                </c:pt>
                <c:pt idx="1635">
                  <c:v>-20.574725369655464</c:v>
                </c:pt>
                <c:pt idx="1636">
                  <c:v>-20.574411728690126</c:v>
                </c:pt>
                <c:pt idx="1637">
                  <c:v>-20.574097905713316</c:v>
                </c:pt>
                <c:pt idx="1638">
                  <c:v>-20.573783921933355</c:v>
                </c:pt>
                <c:pt idx="1639">
                  <c:v>-20.573469777249343</c:v>
                </c:pt>
                <c:pt idx="1640">
                  <c:v>-20.573155514320529</c:v>
                </c:pt>
                <c:pt idx="1641">
                  <c:v>-20.572841133089756</c:v>
                </c:pt>
                <c:pt idx="1642">
                  <c:v>-20.5725265477998</c:v>
                </c:pt>
                <c:pt idx="1643">
                  <c:v>-20.572211844011669</c:v>
                </c:pt>
                <c:pt idx="1644">
                  <c:v>-20.571897000209596</c:v>
                </c:pt>
                <c:pt idx="1645">
                  <c:v>-20.571581951945571</c:v>
                </c:pt>
                <c:pt idx="1646">
                  <c:v>-20.571266784868421</c:v>
                </c:pt>
                <c:pt idx="1647">
                  <c:v>-20.570951477465943</c:v>
                </c:pt>
                <c:pt idx="1648">
                  <c:v>-20.570636008144568</c:v>
                </c:pt>
                <c:pt idx="1649">
                  <c:v>-20.570320376790761</c:v>
                </c:pt>
                <c:pt idx="1650">
                  <c:v>-20.570004626261642</c:v>
                </c:pt>
                <c:pt idx="1651">
                  <c:v>-20.569688691989295</c:v>
                </c:pt>
                <c:pt idx="1652">
                  <c:v>-20.569372616846668</c:v>
                </c:pt>
                <c:pt idx="1653">
                  <c:v>-20.569056357666252</c:v>
                </c:pt>
                <c:pt idx="1654">
                  <c:v>-20.56874000046108</c:v>
                </c:pt>
                <c:pt idx="1655">
                  <c:v>-20.568423480558756</c:v>
                </c:pt>
                <c:pt idx="1656">
                  <c:v>-20.568106797821876</c:v>
                </c:pt>
                <c:pt idx="1657">
                  <c:v>-20.567789973693461</c:v>
                </c:pt>
                <c:pt idx="1658">
                  <c:v>-20.567473029657748</c:v>
                </c:pt>
                <c:pt idx="1659">
                  <c:v>-20.567155879297509</c:v>
                </c:pt>
                <c:pt idx="1660">
                  <c:v>-20.566838587218705</c:v>
                </c:pt>
                <c:pt idx="1661">
                  <c:v>-20.566521174942075</c:v>
                </c:pt>
                <c:pt idx="1662">
                  <c:v>-20.56620355590859</c:v>
                </c:pt>
                <c:pt idx="1663">
                  <c:v>-20.565885773203149</c:v>
                </c:pt>
                <c:pt idx="1664">
                  <c:v>-20.565567913276478</c:v>
                </c:pt>
                <c:pt idx="1665">
                  <c:v>-20.565249889489735</c:v>
                </c:pt>
                <c:pt idx="1666">
                  <c:v>-20.564931680070913</c:v>
                </c:pt>
                <c:pt idx="1667">
                  <c:v>-20.564613328201247</c:v>
                </c:pt>
                <c:pt idx="1668">
                  <c:v>-20.564294833796186</c:v>
                </c:pt>
                <c:pt idx="1669">
                  <c:v>-20.563976131644324</c:v>
                </c:pt>
                <c:pt idx="1670">
                  <c:v>-20.563657351836984</c:v>
                </c:pt>
                <c:pt idx="1671">
                  <c:v>-20.563338364033395</c:v>
                </c:pt>
                <c:pt idx="1672">
                  <c:v>-20.563019254971273</c:v>
                </c:pt>
                <c:pt idx="1673">
                  <c:v>-20.56270000283854</c:v>
                </c:pt>
                <c:pt idx="1674">
                  <c:v>-20.562380585792816</c:v>
                </c:pt>
                <c:pt idx="1675">
                  <c:v>-20.562060960193648</c:v>
                </c:pt>
                <c:pt idx="1676">
                  <c:v>-20.561741278233701</c:v>
                </c:pt>
                <c:pt idx="1677">
                  <c:v>-20.561421365684311</c:v>
                </c:pt>
                <c:pt idx="1678">
                  <c:v>-20.561101374887869</c:v>
                </c:pt>
                <c:pt idx="1679">
                  <c:v>-20.560781175012597</c:v>
                </c:pt>
                <c:pt idx="1680">
                  <c:v>-20.560460831315677</c:v>
                </c:pt>
                <c:pt idx="1681">
                  <c:v>-20.560140321857475</c:v>
                </c:pt>
                <c:pt idx="1682">
                  <c:v>-20.559819624696772</c:v>
                </c:pt>
                <c:pt idx="1683">
                  <c:v>-20.559498870725147</c:v>
                </c:pt>
                <c:pt idx="1684">
                  <c:v>-20.559177863274854</c:v>
                </c:pt>
                <c:pt idx="1685">
                  <c:v>-20.558856733297802</c:v>
                </c:pt>
                <c:pt idx="1686">
                  <c:v>-20.55853548071612</c:v>
                </c:pt>
                <c:pt idx="1687">
                  <c:v>-20.558214017928581</c:v>
                </c:pt>
                <c:pt idx="1688">
                  <c:v>-20.557892476099113</c:v>
                </c:pt>
                <c:pt idx="1689">
                  <c:v>-20.557570723809995</c:v>
                </c:pt>
                <c:pt idx="1690">
                  <c:v>-20.557248804690001</c:v>
                </c:pt>
                <c:pt idx="1691">
                  <c:v>-20.55692682824921</c:v>
                </c:pt>
                <c:pt idx="1692">
                  <c:v>-20.55660457511825</c:v>
                </c:pt>
                <c:pt idx="1693">
                  <c:v>-20.55628224257768</c:v>
                </c:pt>
                <c:pt idx="1694">
                  <c:v>-20.555959676883276</c:v>
                </c:pt>
                <c:pt idx="1695">
                  <c:v>-20.555637031618389</c:v>
                </c:pt>
                <c:pt idx="1696">
                  <c:v>-20.555314196851064</c:v>
                </c:pt>
                <c:pt idx="1697">
                  <c:v>-20.554991216429887</c:v>
                </c:pt>
                <c:pt idx="1698">
                  <c:v>-20.554668090238344</c:v>
                </c:pt>
                <c:pt idx="1699">
                  <c:v>-20.554344752142946</c:v>
                </c:pt>
                <c:pt idx="1700">
                  <c:v>-20.554021334081121</c:v>
                </c:pt>
                <c:pt idx="1701">
                  <c:v>-20.553697703864486</c:v>
                </c:pt>
                <c:pt idx="1702">
                  <c:v>-20.553373949463545</c:v>
                </c:pt>
                <c:pt idx="1703">
                  <c:v>-20.553050026700568</c:v>
                </c:pt>
                <c:pt idx="1704">
                  <c:v>-20.552725957506691</c:v>
                </c:pt>
                <c:pt idx="1705">
                  <c:v>-20.552401675555686</c:v>
                </c:pt>
                <c:pt idx="1706">
                  <c:v>-20.552077313180099</c:v>
                </c:pt>
                <c:pt idx="1707">
                  <c:v>-20.551752715688352</c:v>
                </c:pt>
                <c:pt idx="1708">
                  <c:v>-20.551428059708748</c:v>
                </c:pt>
                <c:pt idx="1709">
                  <c:v>-20.551103168326993</c:v>
                </c:pt>
                <c:pt idx="1710">
                  <c:v>-20.550778196233015</c:v>
                </c:pt>
                <c:pt idx="1711">
                  <c:v>-20.550453010555128</c:v>
                </c:pt>
                <c:pt idx="1712">
                  <c:v>-20.550127677571098</c:v>
                </c:pt>
                <c:pt idx="1713">
                  <c:v>-20.549802130684768</c:v>
                </c:pt>
                <c:pt idx="1714">
                  <c:v>-20.549476480566653</c:v>
                </c:pt>
                <c:pt idx="1715">
                  <c:v>-20.549150682801255</c:v>
                </c:pt>
                <c:pt idx="1716">
                  <c:v>-20.548824692921805</c:v>
                </c:pt>
                <c:pt idx="1717">
                  <c:v>-20.548498599566592</c:v>
                </c:pt>
                <c:pt idx="1718">
                  <c:v>-20.548172291621309</c:v>
                </c:pt>
                <c:pt idx="1719">
                  <c:v>-20.547845857789611</c:v>
                </c:pt>
                <c:pt idx="1720">
                  <c:v>-20.547519253532833</c:v>
                </c:pt>
                <c:pt idx="1721">
                  <c:v>-20.547192478728785</c:v>
                </c:pt>
                <c:pt idx="1722">
                  <c:v>-20.546865555488285</c:v>
                </c:pt>
                <c:pt idx="1723">
                  <c:v>-20.546538439163321</c:v>
                </c:pt>
                <c:pt idx="1724">
                  <c:v>-20.546211218734864</c:v>
                </c:pt>
                <c:pt idx="1725">
                  <c:v>-20.545883827275674</c:v>
                </c:pt>
                <c:pt idx="1726">
                  <c:v>-20.545556264645395</c:v>
                </c:pt>
                <c:pt idx="1727">
                  <c:v>-20.545228575342584</c:v>
                </c:pt>
                <c:pt idx="1728">
                  <c:v>-20.544900670005319</c:v>
                </c:pt>
                <c:pt idx="1729">
                  <c:v>-20.544572660107686</c:v>
                </c:pt>
                <c:pt idx="1730">
                  <c:v>-20.544244433878074</c:v>
                </c:pt>
                <c:pt idx="1731">
                  <c:v>-20.543916080538995</c:v>
                </c:pt>
                <c:pt idx="1732">
                  <c:v>-20.543587555295989</c:v>
                </c:pt>
                <c:pt idx="1733">
                  <c:v>-20.543258880389747</c:v>
                </c:pt>
                <c:pt idx="1734">
                  <c:v>-20.542930033312878</c:v>
                </c:pt>
                <c:pt idx="1735">
                  <c:v>-20.54260103635691</c:v>
                </c:pt>
                <c:pt idx="1736">
                  <c:v>-20.542271866992365</c:v>
                </c:pt>
                <c:pt idx="1737">
                  <c:v>-20.541942569928867</c:v>
                </c:pt>
                <c:pt idx="1738">
                  <c:v>-20.541613077791894</c:v>
                </c:pt>
                <c:pt idx="1739">
                  <c:v>-20.541283435313488</c:v>
                </c:pt>
                <c:pt idx="1740">
                  <c:v>-20.540953642378494</c:v>
                </c:pt>
                <c:pt idx="1741">
                  <c:v>-20.540623653950053</c:v>
                </c:pt>
                <c:pt idx="1742">
                  <c:v>-20.540293537288612</c:v>
                </c:pt>
                <c:pt idx="1743">
                  <c:v>-20.539963269855246</c:v>
                </c:pt>
                <c:pt idx="1744">
                  <c:v>-20.539632784032516</c:v>
                </c:pt>
                <c:pt idx="1745">
                  <c:v>-20.539302192167725</c:v>
                </c:pt>
                <c:pt idx="1746">
                  <c:v>-20.538971381611564</c:v>
                </c:pt>
                <c:pt idx="1747">
                  <c:v>-20.538640442309021</c:v>
                </c:pt>
                <c:pt idx="1748">
                  <c:v>-20.538309374177146</c:v>
                </c:pt>
                <c:pt idx="1749">
                  <c:v>-20.537978109483248</c:v>
                </c:pt>
                <c:pt idx="1750">
                  <c:v>-20.537646715739378</c:v>
                </c:pt>
                <c:pt idx="1751">
                  <c:v>-20.537315147749645</c:v>
                </c:pt>
                <c:pt idx="1752">
                  <c:v>-20.536983337585816</c:v>
                </c:pt>
                <c:pt idx="1753">
                  <c:v>-20.536651443218158</c:v>
                </c:pt>
                <c:pt idx="1754">
                  <c:v>-20.536319374183289</c:v>
                </c:pt>
                <c:pt idx="1755">
                  <c:v>-20.535987130366379</c:v>
                </c:pt>
                <c:pt idx="1756">
                  <c:v>-20.535654711617219</c:v>
                </c:pt>
                <c:pt idx="1757">
                  <c:v>-20.53532220837684</c:v>
                </c:pt>
                <c:pt idx="1758">
                  <c:v>-20.53498946203743</c:v>
                </c:pt>
                <c:pt idx="1759">
                  <c:v>-20.534656608383539</c:v>
                </c:pt>
                <c:pt idx="1760">
                  <c:v>-20.53432353397757</c:v>
                </c:pt>
                <c:pt idx="1761">
                  <c:v>-20.533990329359533</c:v>
                </c:pt>
                <c:pt idx="1762">
                  <c:v>-20.533656926368522</c:v>
                </c:pt>
                <c:pt idx="1763">
                  <c:v>-20.533323392965425</c:v>
                </c:pt>
                <c:pt idx="1764">
                  <c:v>-20.532989660910417</c:v>
                </c:pt>
                <c:pt idx="1765">
                  <c:v>-20.532655775477892</c:v>
                </c:pt>
                <c:pt idx="1766">
                  <c:v>-20.532321759337741</c:v>
                </c:pt>
                <c:pt idx="1767">
                  <c:v>-20.531987589641567</c:v>
                </c:pt>
                <c:pt idx="1768">
                  <c:v>-20.531653197987243</c:v>
                </c:pt>
                <c:pt idx="1769">
                  <c:v>-20.531318675271098</c:v>
                </c:pt>
                <c:pt idx="1770">
                  <c:v>-20.530983998652026</c:v>
                </c:pt>
                <c:pt idx="1771">
                  <c:v>-20.530649145196875</c:v>
                </c:pt>
                <c:pt idx="1772">
                  <c:v>-20.530314091980451</c:v>
                </c:pt>
                <c:pt idx="1773">
                  <c:v>-20.529978930082255</c:v>
                </c:pt>
                <c:pt idx="1774">
                  <c:v>-20.529643591000166</c:v>
                </c:pt>
                <c:pt idx="1775">
                  <c:v>-20.529308051733604</c:v>
                </c:pt>
                <c:pt idx="1776">
                  <c:v>-20.528972357813942</c:v>
                </c:pt>
                <c:pt idx="1777">
                  <c:v>-20.528636531992216</c:v>
                </c:pt>
                <c:pt idx="1778">
                  <c:v>-20.528300528460925</c:v>
                </c:pt>
                <c:pt idx="1779">
                  <c:v>-20.527964324185596</c:v>
                </c:pt>
                <c:pt idx="1780">
                  <c:v>-20.527628010577999</c:v>
                </c:pt>
                <c:pt idx="1781">
                  <c:v>-20.527291473043995</c:v>
                </c:pt>
                <c:pt idx="1782">
                  <c:v>-20.526954803075206</c:v>
                </c:pt>
                <c:pt idx="1783">
                  <c:v>-20.526617954721086</c:v>
                </c:pt>
                <c:pt idx="1784">
                  <c:v>-20.526280904883947</c:v>
                </c:pt>
                <c:pt idx="1785">
                  <c:v>-20.525943768197553</c:v>
                </c:pt>
                <c:pt idx="1786">
                  <c:v>-20.525606452772603</c:v>
                </c:pt>
                <c:pt idx="1787">
                  <c:v>-20.525268912493392</c:v>
                </c:pt>
                <c:pt idx="1788">
                  <c:v>-20.524931216127833</c:v>
                </c:pt>
                <c:pt idx="1789">
                  <c:v>-20.524593363578887</c:v>
                </c:pt>
                <c:pt idx="1790">
                  <c:v>-20.524255377737589</c:v>
                </c:pt>
                <c:pt idx="1791">
                  <c:v>-20.523917189459443</c:v>
                </c:pt>
                <c:pt idx="1792">
                  <c:v>-20.523578844636091</c:v>
                </c:pt>
                <c:pt idx="1793">
                  <c:v>-20.523240343170073</c:v>
                </c:pt>
                <c:pt idx="1794">
                  <c:v>-20.522901661882727</c:v>
                </c:pt>
                <c:pt idx="1795">
                  <c:v>-20.522562800630265</c:v>
                </c:pt>
                <c:pt idx="1796">
                  <c:v>-20.522223759262825</c:v>
                </c:pt>
                <c:pt idx="1797">
                  <c:v>-20.521884606935231</c:v>
                </c:pt>
                <c:pt idx="1798">
                  <c:v>-20.521545251175755</c:v>
                </c:pt>
                <c:pt idx="1799">
                  <c:v>-20.521205691799768</c:v>
                </c:pt>
                <c:pt idx="1800">
                  <c:v>-20.520865998012678</c:v>
                </c:pt>
                <c:pt idx="1801">
                  <c:v>-20.520526146612905</c:v>
                </c:pt>
                <c:pt idx="1802">
                  <c:v>-20.520186137484203</c:v>
                </c:pt>
                <c:pt idx="1803">
                  <c:v>-20.519845924183095</c:v>
                </c:pt>
                <c:pt idx="1804">
                  <c:v>-20.51950557605819</c:v>
                </c:pt>
                <c:pt idx="1805">
                  <c:v>-20.519165023476546</c:v>
                </c:pt>
                <c:pt idx="1806">
                  <c:v>-20.518824335855555</c:v>
                </c:pt>
                <c:pt idx="1807">
                  <c:v>-20.518483466687755</c:v>
                </c:pt>
                <c:pt idx="1808">
                  <c:v>-20.518142392603362</c:v>
                </c:pt>
                <c:pt idx="1809">
                  <c:v>-20.517801206376632</c:v>
                </c:pt>
                <c:pt idx="1810">
                  <c:v>-20.517459838223843</c:v>
                </c:pt>
                <c:pt idx="1811">
                  <c:v>-20.517118311234064</c:v>
                </c:pt>
                <c:pt idx="1812">
                  <c:v>-20.516776532249775</c:v>
                </c:pt>
                <c:pt idx="1813">
                  <c:v>-20.51643464068863</c:v>
                </c:pt>
                <c:pt idx="1814">
                  <c:v>-20.516092613214827</c:v>
                </c:pt>
                <c:pt idx="1815">
                  <c:v>-20.515750356542426</c:v>
                </c:pt>
                <c:pt idx="1816">
                  <c:v>-20.515407940399506</c:v>
                </c:pt>
                <c:pt idx="1817">
                  <c:v>-20.515065387996447</c:v>
                </c:pt>
                <c:pt idx="1818">
                  <c:v>-20.514722652587707</c:v>
                </c:pt>
                <c:pt idx="1819">
                  <c:v>-20.514379710662517</c:v>
                </c:pt>
                <c:pt idx="1820">
                  <c:v>-20.514036655491946</c:v>
                </c:pt>
                <c:pt idx="1821">
                  <c:v>-20.513693370176192</c:v>
                </c:pt>
                <c:pt idx="1822">
                  <c:v>-20.513349948026484</c:v>
                </c:pt>
                <c:pt idx="1823">
                  <c:v>-20.513006365560742</c:v>
                </c:pt>
                <c:pt idx="1824">
                  <c:v>-20.512662599279832</c:v>
                </c:pt>
                <c:pt idx="1825">
                  <c:v>-20.512318649023804</c:v>
                </c:pt>
                <c:pt idx="1826">
                  <c:v>-20.511974514650376</c:v>
                </c:pt>
                <c:pt idx="1827">
                  <c:v>-20.511630219432476</c:v>
                </c:pt>
                <c:pt idx="1828">
                  <c:v>-20.511285763280508</c:v>
                </c:pt>
                <c:pt idx="1829">
                  <c:v>-20.510941169549547</c:v>
                </c:pt>
                <c:pt idx="1830">
                  <c:v>-20.51059636770837</c:v>
                </c:pt>
                <c:pt idx="1831">
                  <c:v>-20.510251381064872</c:v>
                </c:pt>
                <c:pt idx="1832">
                  <c:v>-20.509906232985639</c:v>
                </c:pt>
                <c:pt idx="1833">
                  <c:v>-20.509560923350744</c:v>
                </c:pt>
                <c:pt idx="1834">
                  <c:v>-20.509215404985465</c:v>
                </c:pt>
                <c:pt idx="1835">
                  <c:v>-20.508869701261908</c:v>
                </c:pt>
                <c:pt idx="1836">
                  <c:v>-20.508523906210108</c:v>
                </c:pt>
                <c:pt idx="1837">
                  <c:v>-20.508177878463442</c:v>
                </c:pt>
                <c:pt idx="1838">
                  <c:v>-20.507831688506748</c:v>
                </c:pt>
                <c:pt idx="1839">
                  <c:v>-20.507485336249168</c:v>
                </c:pt>
                <c:pt idx="1840">
                  <c:v>-20.507138797959833</c:v>
                </c:pt>
                <c:pt idx="1841">
                  <c:v>-20.50679207350025</c:v>
                </c:pt>
                <c:pt idx="1842">
                  <c:v>-20.506445257177269</c:v>
                </c:pt>
                <c:pt idx="1843">
                  <c:v>-20.506098183588403</c:v>
                </c:pt>
                <c:pt idx="1844">
                  <c:v>-20.505750947046309</c:v>
                </c:pt>
                <c:pt idx="1845">
                  <c:v>-20.505403523766187</c:v>
                </c:pt>
                <c:pt idx="1846">
                  <c:v>-20.505055984598712</c:v>
                </c:pt>
                <c:pt idx="1847">
                  <c:v>-20.504708234798727</c:v>
                </c:pt>
                <c:pt idx="1848">
                  <c:v>-20.504360274161179</c:v>
                </c:pt>
                <c:pt idx="1849">
                  <c:v>-20.504012173625583</c:v>
                </c:pt>
                <c:pt idx="1850">
                  <c:v>-20.503663909382762</c:v>
                </c:pt>
                <c:pt idx="1851">
                  <c:v>-20.503315457587746</c:v>
                </c:pt>
                <c:pt idx="1852">
                  <c:v>-20.50296681810639</c:v>
                </c:pt>
                <c:pt idx="1853">
                  <c:v>-20.502618038273898</c:v>
                </c:pt>
                <c:pt idx="1854">
                  <c:v>-20.502269046715664</c:v>
                </c:pt>
                <c:pt idx="1855">
                  <c:v>-20.501919867031845</c:v>
                </c:pt>
                <c:pt idx="1856">
                  <c:v>-20.50157057042945</c:v>
                </c:pt>
                <c:pt idx="1857">
                  <c:v>-20.501221061655261</c:v>
                </c:pt>
                <c:pt idx="1858">
                  <c:v>-20.500871364338863</c:v>
                </c:pt>
                <c:pt idx="1859">
                  <c:v>-20.500521525976168</c:v>
                </c:pt>
                <c:pt idx="1860">
                  <c:v>-20.500171498812819</c:v>
                </c:pt>
                <c:pt idx="1861">
                  <c:v>-20.499821258846854</c:v>
                </c:pt>
                <c:pt idx="1862">
                  <c:v>-20.499470877470305</c:v>
                </c:pt>
                <c:pt idx="1863">
                  <c:v>-20.499120330728992</c:v>
                </c:pt>
                <c:pt idx="1864">
                  <c:v>-20.498769618499132</c:v>
                </c:pt>
                <c:pt idx="1865">
                  <c:v>-20.498418668978747</c:v>
                </c:pt>
                <c:pt idx="1866">
                  <c:v>-20.498067601491069</c:v>
                </c:pt>
                <c:pt idx="1867">
                  <c:v>-20.497716320301024</c:v>
                </c:pt>
                <c:pt idx="1868">
                  <c:v>-20.49736487308369</c:v>
                </c:pt>
                <c:pt idx="1869">
                  <c:v>-20.49701323576366</c:v>
                </c:pt>
                <c:pt idx="1870">
                  <c:v>-20.49666143216119</c:v>
                </c:pt>
                <c:pt idx="1871">
                  <c:v>-20.496309462151615</c:v>
                </c:pt>
                <c:pt idx="1872">
                  <c:v>-20.495957301634814</c:v>
                </c:pt>
                <c:pt idx="1873">
                  <c:v>-20.495604998436406</c:v>
                </c:pt>
                <c:pt idx="1874">
                  <c:v>-20.495252480463009</c:v>
                </c:pt>
                <c:pt idx="1875">
                  <c:v>-20.494899795564084</c:v>
                </c:pt>
                <c:pt idx="1876">
                  <c:v>-20.494546871536699</c:v>
                </c:pt>
                <c:pt idx="1877">
                  <c:v>-20.494193852362184</c:v>
                </c:pt>
                <c:pt idx="1878">
                  <c:v>-20.493840593753244</c:v>
                </c:pt>
                <c:pt idx="1879">
                  <c:v>-20.493487191722156</c:v>
                </c:pt>
                <c:pt idx="1880">
                  <c:v>-20.493133622119082</c:v>
                </c:pt>
                <c:pt idx="1881">
                  <c:v>-20.492779836630504</c:v>
                </c:pt>
                <c:pt idx="1882">
                  <c:v>-20.492425883275125</c:v>
                </c:pt>
                <c:pt idx="1883">
                  <c:v>-20.492071786041922</c:v>
                </c:pt>
                <c:pt idx="1884">
                  <c:v>-20.491717472470942</c:v>
                </c:pt>
                <c:pt idx="1885">
                  <c:v>-20.491362990653712</c:v>
                </c:pt>
                <c:pt idx="1886">
                  <c:v>-20.491008340463637</c:v>
                </c:pt>
                <c:pt idx="1887">
                  <c:v>-20.490653497609802</c:v>
                </c:pt>
                <c:pt idx="1888">
                  <c:v>-20.490298461940615</c:v>
                </c:pt>
                <c:pt idx="1889">
                  <c:v>-20.489943257493017</c:v>
                </c:pt>
                <c:pt idx="1890">
                  <c:v>-20.489587859932861</c:v>
                </c:pt>
                <c:pt idx="1891">
                  <c:v>-20.489232317534658</c:v>
                </c:pt>
                <c:pt idx="1892">
                  <c:v>-20.48887658175671</c:v>
                </c:pt>
                <c:pt idx="1893">
                  <c:v>-20.488520652452671</c:v>
                </c:pt>
                <c:pt idx="1894">
                  <c:v>-20.488164553708181</c:v>
                </c:pt>
                <c:pt idx="1895">
                  <c:v>-20.48780828539546</c:v>
                </c:pt>
                <c:pt idx="1896">
                  <c:v>-20.48745177457997</c:v>
                </c:pt>
                <c:pt idx="1897">
                  <c:v>-20.487095118171577</c:v>
                </c:pt>
                <c:pt idx="1898">
                  <c:v>-20.486738316079158</c:v>
                </c:pt>
                <c:pt idx="1899">
                  <c:v>-20.486381319599584</c:v>
                </c:pt>
                <c:pt idx="1900">
                  <c:v>-20.486024079924597</c:v>
                </c:pt>
                <c:pt idx="1901">
                  <c:v>-20.485666718504</c:v>
                </c:pt>
                <c:pt idx="1902">
                  <c:v>-20.485309162241983</c:v>
                </c:pt>
                <c:pt idx="1903">
                  <c:v>-20.484951435340115</c:v>
                </c:pt>
                <c:pt idx="1904">
                  <c:v>-20.48459351329544</c:v>
                </c:pt>
                <c:pt idx="1905">
                  <c:v>-20.484235347192921</c:v>
                </c:pt>
                <c:pt idx="1906">
                  <c:v>-20.483877131964089</c:v>
                </c:pt>
                <c:pt idx="1907">
                  <c:v>-20.483518647988689</c:v>
                </c:pt>
                <c:pt idx="1908">
                  <c:v>-20.483159992670757</c:v>
                </c:pt>
                <c:pt idx="1909">
                  <c:v>-20.482801141468599</c:v>
                </c:pt>
                <c:pt idx="1910">
                  <c:v>-20.482442118669756</c:v>
                </c:pt>
                <c:pt idx="1911">
                  <c:v>-20.482082948593398</c:v>
                </c:pt>
                <c:pt idx="1912">
                  <c:v>-20.481723533276455</c:v>
                </c:pt>
                <c:pt idx="1913">
                  <c:v>-20.481363970427012</c:v>
                </c:pt>
                <c:pt idx="1914">
                  <c:v>-20.481004186450164</c:v>
                </c:pt>
                <c:pt idx="1915">
                  <c:v>-20.480644254673965</c:v>
                </c:pt>
                <c:pt idx="1916">
                  <c:v>-20.480284150511899</c:v>
                </c:pt>
                <c:pt idx="1917">
                  <c:v>-20.479923824754639</c:v>
                </c:pt>
                <c:pt idx="1918">
                  <c:v>-20.479563350842575</c:v>
                </c:pt>
                <c:pt idx="1919">
                  <c:v>-20.479202655010262</c:v>
                </c:pt>
                <c:pt idx="1920">
                  <c:v>-20.478841810779166</c:v>
                </c:pt>
                <c:pt idx="1921">
                  <c:v>-20.47848076889473</c:v>
                </c:pt>
                <c:pt idx="1922">
                  <c:v>-20.478119553780914</c:v>
                </c:pt>
                <c:pt idx="1923">
                  <c:v>-20.477758140700494</c:v>
                </c:pt>
                <c:pt idx="1924">
                  <c:v>-20.477396578744816</c:v>
                </c:pt>
                <c:pt idx="1925">
                  <c:v>-20.477034769284131</c:v>
                </c:pt>
                <c:pt idx="1926">
                  <c:v>-20.476672810671328</c:v>
                </c:pt>
                <c:pt idx="1927">
                  <c:v>-20.476310604163199</c:v>
                </c:pt>
                <c:pt idx="1928">
                  <c:v>-20.475948346925069</c:v>
                </c:pt>
                <c:pt idx="1929">
                  <c:v>-20.475585767463311</c:v>
                </c:pt>
                <c:pt idx="1930">
                  <c:v>-20.475223063013313</c:v>
                </c:pt>
                <c:pt idx="1931">
                  <c:v>-20.474860159391845</c:v>
                </c:pt>
                <c:pt idx="1932">
                  <c:v>-20.474497105879284</c:v>
                </c:pt>
                <c:pt idx="1933">
                  <c:v>-20.474133778713572</c:v>
                </c:pt>
                <c:pt idx="1934">
                  <c:v>-20.473770326097068</c:v>
                </c:pt>
                <c:pt idx="1935">
                  <c:v>-20.47340669846966</c:v>
                </c:pt>
                <c:pt idx="1936">
                  <c:v>-20.473042821368637</c:v>
                </c:pt>
                <c:pt idx="1937">
                  <c:v>-20.472678868070329</c:v>
                </c:pt>
                <c:pt idx="1938">
                  <c:v>-20.472314640184521</c:v>
                </c:pt>
                <c:pt idx="1939">
                  <c:v>-20.47195028633702</c:v>
                </c:pt>
                <c:pt idx="1940">
                  <c:v>-20.47158565749957</c:v>
                </c:pt>
                <c:pt idx="1941">
                  <c:v>-20.47122090242642</c:v>
                </c:pt>
                <c:pt idx="1942">
                  <c:v>-20.470855921653964</c:v>
                </c:pt>
                <c:pt idx="1943">
                  <c:v>-20.470490839312518</c:v>
                </c:pt>
                <c:pt idx="1944">
                  <c:v>-20.470125506129197</c:v>
                </c:pt>
                <c:pt idx="1945">
                  <c:v>-20.469759996510316</c:v>
                </c:pt>
                <c:pt idx="1946">
                  <c:v>-20.469394285435083</c:v>
                </c:pt>
                <c:pt idx="1947">
                  <c:v>-20.469028372742311</c:v>
                </c:pt>
                <c:pt idx="1948">
                  <c:v>-20.468662258258448</c:v>
                </c:pt>
                <c:pt idx="1949">
                  <c:v>-20.468295991695445</c:v>
                </c:pt>
                <c:pt idx="1950">
                  <c:v>-20.467929498101615</c:v>
                </c:pt>
                <c:pt idx="1951">
                  <c:v>-20.467562902113336</c:v>
                </c:pt>
                <c:pt idx="1952">
                  <c:v>-20.467196053828172</c:v>
                </c:pt>
                <c:pt idx="1953">
                  <c:v>-20.46682900299534</c:v>
                </c:pt>
                <c:pt idx="1954">
                  <c:v>-20.466461774435373</c:v>
                </c:pt>
                <c:pt idx="1955">
                  <c:v>-20.466094393050724</c:v>
                </c:pt>
                <c:pt idx="1956">
                  <c:v>-20.465726783656798</c:v>
                </c:pt>
                <c:pt idx="1957">
                  <c:v>-20.46535902117796</c:v>
                </c:pt>
                <c:pt idx="1958">
                  <c:v>-20.464991030333426</c:v>
                </c:pt>
                <c:pt idx="1959">
                  <c:v>-20.46462286108337</c:v>
                </c:pt>
                <c:pt idx="1960">
                  <c:v>-20.464254513278874</c:v>
                </c:pt>
                <c:pt idx="1961">
                  <c:v>-20.463885961691233</c:v>
                </c:pt>
                <c:pt idx="1962">
                  <c:v>-20.463517181057973</c:v>
                </c:pt>
                <c:pt idx="1963">
                  <c:v>-20.463148271647466</c:v>
                </c:pt>
                <c:pt idx="1964">
                  <c:v>-20.46277913285877</c:v>
                </c:pt>
                <c:pt idx="1965">
                  <c:v>-20.462409814788494</c:v>
                </c:pt>
                <c:pt idx="1966">
                  <c:v>-20.462040292154363</c:v>
                </c:pt>
                <c:pt idx="1967">
                  <c:v>-20.461670640289316</c:v>
                </c:pt>
                <c:pt idx="1968">
                  <c:v>-20.461300733212763</c:v>
                </c:pt>
                <c:pt idx="1969">
                  <c:v>-20.460930646269532</c:v>
                </c:pt>
                <c:pt idx="1970">
                  <c:v>-20.460560379333664</c:v>
                </c:pt>
                <c:pt idx="1971">
                  <c:v>-20.460189907044651</c:v>
                </c:pt>
                <c:pt idx="1972">
                  <c:v>-20.459819254472286</c:v>
                </c:pt>
                <c:pt idx="1973">
                  <c:v>-20.459448421477955</c:v>
                </c:pt>
                <c:pt idx="1974">
                  <c:v>-20.459077357399931</c:v>
                </c:pt>
                <c:pt idx="1975">
                  <c:v>-20.458706188436508</c:v>
                </c:pt>
                <c:pt idx="1976">
                  <c:v>-20.458334737515873</c:v>
                </c:pt>
                <c:pt idx="1977">
                  <c:v>-20.457963080243875</c:v>
                </c:pt>
                <c:pt idx="1978">
                  <c:v>-20.457591292438902</c:v>
                </c:pt>
                <c:pt idx="1979">
                  <c:v>-20.45721929803431</c:v>
                </c:pt>
                <c:pt idx="1980">
                  <c:v>-20.45684707150448</c:v>
                </c:pt>
                <c:pt idx="1981">
                  <c:v>-20.456474688721855</c:v>
                </c:pt>
                <c:pt idx="1982">
                  <c:v>-20.456102098840287</c:v>
                </c:pt>
                <c:pt idx="1983">
                  <c:v>-20.455729301704618</c:v>
                </c:pt>
                <c:pt idx="1984">
                  <c:v>-20.455356347915217</c:v>
                </c:pt>
                <c:pt idx="1985">
                  <c:v>-20.454983161158271</c:v>
                </c:pt>
                <c:pt idx="1986">
                  <c:v>-20.454609792065426</c:v>
                </c:pt>
                <c:pt idx="1987">
                  <c:v>-20.454236240502123</c:v>
                </c:pt>
                <c:pt idx="1988">
                  <c:v>-20.453862480869137</c:v>
                </c:pt>
                <c:pt idx="1989">
                  <c:v>-20.453488563941328</c:v>
                </c:pt>
                <c:pt idx="1990">
                  <c:v>-20.453114387708236</c:v>
                </c:pt>
                <c:pt idx="1991">
                  <c:v>-20.452740028385396</c:v>
                </c:pt>
                <c:pt idx="1992">
                  <c:v>-20.452365511324491</c:v>
                </c:pt>
                <c:pt idx="1993">
                  <c:v>-20.451990810941961</c:v>
                </c:pt>
                <c:pt idx="1994">
                  <c:v>-20.451615876025883</c:v>
                </c:pt>
                <c:pt idx="1995">
                  <c:v>-20.451240757457473</c:v>
                </c:pt>
                <c:pt idx="1996">
                  <c:v>-20.450865429517574</c:v>
                </c:pt>
                <c:pt idx="1997">
                  <c:v>-20.450489917632876</c:v>
                </c:pt>
                <c:pt idx="1998">
                  <c:v>-20.450114247234211</c:v>
                </c:pt>
                <c:pt idx="1999">
                  <c:v>-20.449738341441233</c:v>
                </c:pt>
                <c:pt idx="2000">
                  <c:v>-20.449362251243159</c:v>
                </c:pt>
                <c:pt idx="2001">
                  <c:v>-20.448985899651177</c:v>
                </c:pt>
                <c:pt idx="2002">
                  <c:v>-20.448609440223425</c:v>
                </c:pt>
                <c:pt idx="2003">
                  <c:v>-20.448232744687729</c:v>
                </c:pt>
                <c:pt idx="2004">
                  <c:v>-20.447855838492337</c:v>
                </c:pt>
                <c:pt idx="2005">
                  <c:v>-20.447478772818272</c:v>
                </c:pt>
                <c:pt idx="2006">
                  <c:v>-20.447101470484132</c:v>
                </c:pt>
                <c:pt idx="2007">
                  <c:v>-20.446723982696344</c:v>
                </c:pt>
                <c:pt idx="2008">
                  <c:v>-20.446346360738048</c:v>
                </c:pt>
                <c:pt idx="2009">
                  <c:v>-20.445968475905055</c:v>
                </c:pt>
                <c:pt idx="2010">
                  <c:v>-20.445590405177931</c:v>
                </c:pt>
                <c:pt idx="2011">
                  <c:v>-20.445212096879782</c:v>
                </c:pt>
                <c:pt idx="2012">
                  <c:v>-20.444833653910454</c:v>
                </c:pt>
                <c:pt idx="2013">
                  <c:v>-20.444454973039292</c:v>
                </c:pt>
                <c:pt idx="2014">
                  <c:v>-20.444076131473274</c:v>
                </c:pt>
                <c:pt idx="2015">
                  <c:v>-20.443697051646886</c:v>
                </c:pt>
                <c:pt idx="2016">
                  <c:v>-20.443317785014003</c:v>
                </c:pt>
                <c:pt idx="2017">
                  <c:v>-20.442938331423232</c:v>
                </c:pt>
                <c:pt idx="2018">
                  <c:v>-20.442558664892744</c:v>
                </c:pt>
                <c:pt idx="2019">
                  <c:v>-20.442178759361546</c:v>
                </c:pt>
                <c:pt idx="2020">
                  <c:v>-20.441798718143218</c:v>
                </c:pt>
                <c:pt idx="2021">
                  <c:v>-20.441418437602902</c:v>
                </c:pt>
                <c:pt idx="2022">
                  <c:v>-20.441037969325443</c:v>
                </c:pt>
                <c:pt idx="2023">
                  <c:v>-20.440657313164653</c:v>
                </c:pt>
                <c:pt idx="2024">
                  <c:v>-20.440276469011263</c:v>
                </c:pt>
                <c:pt idx="2025">
                  <c:v>-20.439895436694101</c:v>
                </c:pt>
                <c:pt idx="2026">
                  <c:v>-20.43951416416337</c:v>
                </c:pt>
                <c:pt idx="2027">
                  <c:v>-20.439132703139336</c:v>
                </c:pt>
                <c:pt idx="2028">
                  <c:v>-20.438751027502281</c:v>
                </c:pt>
                <c:pt idx="2029">
                  <c:v>-20.438369163062845</c:v>
                </c:pt>
                <c:pt idx="2030">
                  <c:v>-20.437987083673569</c:v>
                </c:pt>
                <c:pt idx="2031">
                  <c:v>-20.437604815165965</c:v>
                </c:pt>
                <c:pt idx="2032">
                  <c:v>-20.43722235741717</c:v>
                </c:pt>
                <c:pt idx="2033">
                  <c:v>-20.436839684219549</c:v>
                </c:pt>
                <c:pt idx="2034">
                  <c:v>-20.4364567693165</c:v>
                </c:pt>
                <c:pt idx="2035">
                  <c:v>-20.436073769001901</c:v>
                </c:pt>
                <c:pt idx="2036">
                  <c:v>-20.435690474501797</c:v>
                </c:pt>
                <c:pt idx="2037">
                  <c:v>-20.435306963847442</c:v>
                </c:pt>
                <c:pt idx="2038">
                  <c:v>-20.434923315229014</c:v>
                </c:pt>
                <c:pt idx="2039">
                  <c:v>-20.434539424035073</c:v>
                </c:pt>
                <c:pt idx="2040">
                  <c:v>-20.434155342352899</c:v>
                </c:pt>
                <c:pt idx="2041">
                  <c:v>-20.433771017693026</c:v>
                </c:pt>
                <c:pt idx="2042">
                  <c:v>-20.43338650218519</c:v>
                </c:pt>
                <c:pt idx="2043">
                  <c:v>-20.433001821902707</c:v>
                </c:pt>
                <c:pt idx="2044">
                  <c:v>-20.432616924314097</c:v>
                </c:pt>
                <c:pt idx="2045">
                  <c:v>-20.432231809234306</c:v>
                </c:pt>
                <c:pt idx="2046">
                  <c:v>-20.431846528950942</c:v>
                </c:pt>
                <c:pt idx="2047">
                  <c:v>-20.431461004614015</c:v>
                </c:pt>
                <c:pt idx="2048">
                  <c:v>-20.43107531478579</c:v>
                </c:pt>
                <c:pt idx="2049">
                  <c:v>-20.430689380532559</c:v>
                </c:pt>
                <c:pt idx="2050">
                  <c:v>-20.430303227903096</c:v>
                </c:pt>
                <c:pt idx="2051">
                  <c:v>-20.429916909354198</c:v>
                </c:pt>
                <c:pt idx="2052">
                  <c:v>-20.42953037211835</c:v>
                </c:pt>
                <c:pt idx="2053">
                  <c:v>-20.429143642352177</c:v>
                </c:pt>
                <c:pt idx="2054">
                  <c:v>-20.428756667208763</c:v>
                </c:pt>
                <c:pt idx="2055">
                  <c:v>-20.428369525554114</c:v>
                </c:pt>
                <c:pt idx="2056">
                  <c:v>-20.427982217278728</c:v>
                </c:pt>
                <c:pt idx="2057">
                  <c:v>-20.427594610326729</c:v>
                </c:pt>
                <c:pt idx="2058">
                  <c:v>-20.427206889214816</c:v>
                </c:pt>
                <c:pt idx="2059">
                  <c:v>-20.426818869001067</c:v>
                </c:pt>
                <c:pt idx="2060">
                  <c:v>-20.426430707963007</c:v>
                </c:pt>
                <c:pt idx="2061">
                  <c:v>-20.426042300248536</c:v>
                </c:pt>
                <c:pt idx="2062">
                  <c:v>-20.425653751479864</c:v>
                </c:pt>
                <c:pt idx="2063">
                  <c:v>-20.425264902731413</c:v>
                </c:pt>
                <c:pt idx="2064">
                  <c:v>-20.424875939127173</c:v>
                </c:pt>
                <c:pt idx="2065">
                  <c:v>-20.424486701608298</c:v>
                </c:pt>
                <c:pt idx="2066">
                  <c:v>-20.424097242952573</c:v>
                </c:pt>
                <c:pt idx="2067">
                  <c:v>-20.423707669099095</c:v>
                </c:pt>
                <c:pt idx="2068">
                  <c:v>-20.423317820734674</c:v>
                </c:pt>
                <c:pt idx="2069">
                  <c:v>-20.422927724159138</c:v>
                </c:pt>
                <c:pt idx="2070">
                  <c:v>-20.422537485432017</c:v>
                </c:pt>
                <c:pt idx="2071">
                  <c:v>-20.422147051322447</c:v>
                </c:pt>
                <c:pt idx="2072">
                  <c:v>-20.421756421663886</c:v>
                </c:pt>
                <c:pt idx="2073">
                  <c:v>-20.421365516464864</c:v>
                </c:pt>
                <c:pt idx="2074">
                  <c:v>-20.420974441987049</c:v>
                </c:pt>
                <c:pt idx="2075">
                  <c:v>-20.420583144824338</c:v>
                </c:pt>
                <c:pt idx="2076">
                  <c:v>-20.420191624785531</c:v>
                </c:pt>
                <c:pt idx="2077">
                  <c:v>-20.419799908348519</c:v>
                </c:pt>
                <c:pt idx="2078">
                  <c:v>-20.419407995376876</c:v>
                </c:pt>
                <c:pt idx="2079">
                  <c:v>-20.419015912413112</c:v>
                </c:pt>
                <c:pt idx="2080">
                  <c:v>-20.418623552490168</c:v>
                </c:pt>
                <c:pt idx="2081">
                  <c:v>-20.418230995515444</c:v>
                </c:pt>
                <c:pt idx="2082">
                  <c:v>-20.417838268086228</c:v>
                </c:pt>
                <c:pt idx="2083">
                  <c:v>-20.417445289824713</c:v>
                </c:pt>
                <c:pt idx="2084">
                  <c:v>-20.417052114039883</c:v>
                </c:pt>
                <c:pt idx="2085">
                  <c:v>-20.416658687002073</c:v>
                </c:pt>
                <c:pt idx="2086">
                  <c:v>-20.41626511569163</c:v>
                </c:pt>
                <c:pt idx="2087">
                  <c:v>-20.415871292770234</c:v>
                </c:pt>
                <c:pt idx="2088">
                  <c:v>-20.41547732532014</c:v>
                </c:pt>
                <c:pt idx="2089">
                  <c:v>-20.415083105906668</c:v>
                </c:pt>
                <c:pt idx="2090">
                  <c:v>-20.414688607431057</c:v>
                </c:pt>
                <c:pt idx="2091">
                  <c:v>-20.41429399085629</c:v>
                </c:pt>
                <c:pt idx="2092">
                  <c:v>-20.413899121708607</c:v>
                </c:pt>
                <c:pt idx="2093">
                  <c:v>-20.413504053578592</c:v>
                </c:pt>
                <c:pt idx="2094">
                  <c:v>-20.413108759370367</c:v>
                </c:pt>
                <c:pt idx="2095">
                  <c:v>-20.412713238913884</c:v>
                </c:pt>
                <c:pt idx="2096">
                  <c:v>-20.412317545878924</c:v>
                </c:pt>
                <c:pt idx="2097">
                  <c:v>-20.411921626262771</c:v>
                </c:pt>
                <c:pt idx="2098">
                  <c:v>-20.411525506834359</c:v>
                </c:pt>
                <c:pt idx="2099">
                  <c:v>-20.411129133458044</c:v>
                </c:pt>
                <c:pt idx="2100">
                  <c:v>-20.410732559893916</c:v>
                </c:pt>
                <c:pt idx="2101">
                  <c:v>-20.410335786007963</c:v>
                </c:pt>
                <c:pt idx="2102">
                  <c:v>-20.409938757583173</c:v>
                </c:pt>
                <c:pt idx="2103">
                  <c:v>-20.409541555496947</c:v>
                </c:pt>
                <c:pt idx="2104">
                  <c:v>-20.409144179658384</c:v>
                </c:pt>
                <c:pt idx="2105">
                  <c:v>-20.408746575806344</c:v>
                </c:pt>
                <c:pt idx="2106">
                  <c:v>-20.40834868955049</c:v>
                </c:pt>
                <c:pt idx="2107">
                  <c:v>-20.407950656145598</c:v>
                </c:pt>
                <c:pt idx="2108">
                  <c:v>-20.407552367022383</c:v>
                </c:pt>
                <c:pt idx="2109">
                  <c:v>-20.407153930506574</c:v>
                </c:pt>
                <c:pt idx="2110">
                  <c:v>-20.406755210772552</c:v>
                </c:pt>
                <c:pt idx="2111">
                  <c:v>-20.406356289014624</c:v>
                </c:pt>
                <c:pt idx="2112">
                  <c:v>-20.405957137922094</c:v>
                </c:pt>
                <c:pt idx="2113">
                  <c:v>-20.405557784479292</c:v>
                </c:pt>
                <c:pt idx="2114">
                  <c:v>-20.405158228524854</c:v>
                </c:pt>
                <c:pt idx="2115">
                  <c:v>-20.404758469897267</c:v>
                </c:pt>
                <c:pt idx="2116">
                  <c:v>-20.404358453992984</c:v>
                </c:pt>
                <c:pt idx="2117">
                  <c:v>-20.403958235052066</c:v>
                </c:pt>
                <c:pt idx="2118">
                  <c:v>-20.403557812918706</c:v>
                </c:pt>
                <c:pt idx="2119">
                  <c:v>-20.403157160159324</c:v>
                </c:pt>
                <c:pt idx="2120">
                  <c:v>-20.402756276579868</c:v>
                </c:pt>
                <c:pt idx="2121">
                  <c:v>-20.402355243907458</c:v>
                </c:pt>
                <c:pt idx="2122">
                  <c:v>-20.401953925445838</c:v>
                </c:pt>
                <c:pt idx="2123">
                  <c:v>-20.401552484931734</c:v>
                </c:pt>
                <c:pt idx="2124">
                  <c:v>-20.401150758245208</c:v>
                </c:pt>
                <c:pt idx="2125">
                  <c:v>-20.400748799803484</c:v>
                </c:pt>
                <c:pt idx="2126">
                  <c:v>-20.400346664198551</c:v>
                </c:pt>
                <c:pt idx="2127">
                  <c:v>-20.399944241696129</c:v>
                </c:pt>
                <c:pt idx="2128">
                  <c:v>-20.399541696519961</c:v>
                </c:pt>
                <c:pt idx="2129">
                  <c:v>-20.399138891480199</c:v>
                </c:pt>
                <c:pt idx="2130">
                  <c:v>-20.398735798883081</c:v>
                </c:pt>
                <c:pt idx="2131">
                  <c:v>-20.398332555732168</c:v>
                </c:pt>
                <c:pt idx="2132">
                  <c:v>-20.397929107024314</c:v>
                </c:pt>
                <c:pt idx="2133">
                  <c:v>-20.397525425109684</c:v>
                </c:pt>
                <c:pt idx="2134">
                  <c:v>-20.397121537266042</c:v>
                </c:pt>
                <c:pt idx="2135">
                  <c:v>-20.396717415844865</c:v>
                </c:pt>
                <c:pt idx="2136">
                  <c:v>-20.396313005563719</c:v>
                </c:pt>
                <c:pt idx="2137">
                  <c:v>-20.395908443871921</c:v>
                </c:pt>
                <c:pt idx="2138">
                  <c:v>-20.395503730687171</c:v>
                </c:pt>
                <c:pt idx="2139">
                  <c:v>-20.395098700491264</c:v>
                </c:pt>
                <c:pt idx="2140">
                  <c:v>-20.394693490906057</c:v>
                </c:pt>
                <c:pt idx="2141">
                  <c:v>-20.394288074199238</c:v>
                </c:pt>
                <c:pt idx="2142">
                  <c:v>-20.393882367332576</c:v>
                </c:pt>
                <c:pt idx="2143">
                  <c:v>-20.393476452952815</c:v>
                </c:pt>
                <c:pt idx="2144">
                  <c:v>-20.393070386186388</c:v>
                </c:pt>
                <c:pt idx="2145">
                  <c:v>-20.392664083968391</c:v>
                </c:pt>
                <c:pt idx="2146">
                  <c:v>-20.392257490714112</c:v>
                </c:pt>
                <c:pt idx="2147">
                  <c:v>-20.391850744633373</c:v>
                </c:pt>
                <c:pt idx="2148">
                  <c:v>-20.391443790216361</c:v>
                </c:pt>
                <c:pt idx="2149">
                  <c:v>-20.391036571851437</c:v>
                </c:pt>
                <c:pt idx="2150">
                  <c:v>-20.390629117014022</c:v>
                </c:pt>
                <c:pt idx="2151">
                  <c:v>-20.390221425522302</c:v>
                </c:pt>
                <c:pt idx="2152">
                  <c:v>-20.389813552709931</c:v>
                </c:pt>
                <c:pt idx="2153">
                  <c:v>-20.389405470661863</c:v>
                </c:pt>
                <c:pt idx="2154">
                  <c:v>-20.388997207016608</c:v>
                </c:pt>
                <c:pt idx="2155">
                  <c:v>-20.388588566932675</c:v>
                </c:pt>
                <c:pt idx="2156">
                  <c:v>-20.388179828323789</c:v>
                </c:pt>
                <c:pt idx="2157">
                  <c:v>-20.387770879804865</c:v>
                </c:pt>
                <c:pt idx="2158">
                  <c:v>-20.387361665464418</c:v>
                </c:pt>
                <c:pt idx="2159">
                  <c:v>-20.386952212956395</c:v>
                </c:pt>
                <c:pt idx="2160">
                  <c:v>-20.386542549950999</c:v>
                </c:pt>
                <c:pt idx="2161">
                  <c:v>-20.386132620463727</c:v>
                </c:pt>
                <c:pt idx="2162">
                  <c:v>-20.385722591806051</c:v>
                </c:pt>
                <c:pt idx="2163">
                  <c:v>-20.385312212518976</c:v>
                </c:pt>
                <c:pt idx="2164">
                  <c:v>-20.384901649952987</c:v>
                </c:pt>
                <c:pt idx="2165">
                  <c:v>-20.384490876002147</c:v>
                </c:pt>
                <c:pt idx="2166">
                  <c:v>-20.384079890514549</c:v>
                </c:pt>
                <c:pt idx="2167">
                  <c:v>-20.38366866532645</c:v>
                </c:pt>
                <c:pt idx="2168">
                  <c:v>-20.383257144179204</c:v>
                </c:pt>
                <c:pt idx="2169">
                  <c:v>-20.382845494979417</c:v>
                </c:pt>
                <c:pt idx="2170">
                  <c:v>-20.38243360550068</c:v>
                </c:pt>
                <c:pt idx="2171">
                  <c:v>-20.382021475537748</c:v>
                </c:pt>
                <c:pt idx="2172">
                  <c:v>-20.381609104866065</c:v>
                </c:pt>
                <c:pt idx="2173">
                  <c:v>-20.381196549462306</c:v>
                </c:pt>
                <c:pt idx="2174">
                  <c:v>-20.380783696786473</c:v>
                </c:pt>
                <c:pt idx="2175">
                  <c:v>-20.380370687150066</c:v>
                </c:pt>
                <c:pt idx="2176">
                  <c:v>-20.37995740791019</c:v>
                </c:pt>
                <c:pt idx="2177">
                  <c:v>-20.379543915119722</c:v>
                </c:pt>
                <c:pt idx="2178">
                  <c:v>-20.379130208618133</c:v>
                </c:pt>
                <c:pt idx="2179">
                  <c:v>-20.378716260054503</c:v>
                </c:pt>
                <c:pt idx="2180">
                  <c:v>-20.378302069208758</c:v>
                </c:pt>
                <c:pt idx="2181">
                  <c:v>-20.377887692296653</c:v>
                </c:pt>
                <c:pt idx="2182">
                  <c:v>-20.377473072742696</c:v>
                </c:pt>
                <c:pt idx="2183">
                  <c:v>-20.377058210332507</c:v>
                </c:pt>
                <c:pt idx="2184">
                  <c:v>-20.376643076564527</c:v>
                </c:pt>
                <c:pt idx="2185">
                  <c:v>-20.376227784336116</c:v>
                </c:pt>
                <c:pt idx="2186">
                  <c:v>-20.375812276948857</c:v>
                </c:pt>
                <c:pt idx="2187">
                  <c:v>-20.375396497624262</c:v>
                </c:pt>
                <c:pt idx="2188">
                  <c:v>-20.374980531071184</c:v>
                </c:pt>
                <c:pt idx="2189">
                  <c:v>-20.37456429215581</c:v>
                </c:pt>
                <c:pt idx="2190">
                  <c:v>-20.37414783731878</c:v>
                </c:pt>
                <c:pt idx="2191">
                  <c:v>-20.37373110964953</c:v>
                </c:pt>
                <c:pt idx="2192">
                  <c:v>-20.373314250828464</c:v>
                </c:pt>
                <c:pt idx="2193">
                  <c:v>-20.372897090396226</c:v>
                </c:pt>
                <c:pt idx="2194">
                  <c:v>-20.372479713313663</c:v>
                </c:pt>
                <c:pt idx="2195">
                  <c:v>-20.372062090958192</c:v>
                </c:pt>
                <c:pt idx="2196">
                  <c:v>-20.371644251567638</c:v>
                </c:pt>
                <c:pt idx="2197">
                  <c:v>-20.371226138042111</c:v>
                </c:pt>
                <c:pt idx="2198">
                  <c:v>-20.370807864057085</c:v>
                </c:pt>
                <c:pt idx="2199">
                  <c:v>-20.370389372524585</c:v>
                </c:pt>
                <c:pt idx="2200">
                  <c:v>-20.369970577725141</c:v>
                </c:pt>
                <c:pt idx="2201">
                  <c:v>-20.369551593481539</c:v>
                </c:pt>
                <c:pt idx="2202">
                  <c:v>-20.369132391119713</c:v>
                </c:pt>
                <c:pt idx="2203">
                  <c:v>-20.368712913343149</c:v>
                </c:pt>
                <c:pt idx="2204">
                  <c:v>-20.368293274184978</c:v>
                </c:pt>
                <c:pt idx="2205">
                  <c:v>-20.36787335921111</c:v>
                </c:pt>
                <c:pt idx="2206">
                  <c:v>-20.367453139541233</c:v>
                </c:pt>
                <c:pt idx="2207">
                  <c:v>-20.36703278660136</c:v>
                </c:pt>
                <c:pt idx="2208">
                  <c:v>-20.366612157150527</c:v>
                </c:pt>
                <c:pt idx="2209">
                  <c:v>-20.366191308260927</c:v>
                </c:pt>
                <c:pt idx="2210">
                  <c:v>-20.365770239746567</c:v>
                </c:pt>
                <c:pt idx="2211">
                  <c:v>-20.365348894036522</c:v>
                </c:pt>
                <c:pt idx="2212">
                  <c:v>-20.364927385714047</c:v>
                </c:pt>
                <c:pt idx="2213">
                  <c:v>-20.36450559979766</c:v>
                </c:pt>
                <c:pt idx="2214">
                  <c:v>-20.364083593498066</c:v>
                </c:pt>
                <c:pt idx="2215">
                  <c:v>-20.363661309128887</c:v>
                </c:pt>
                <c:pt idx="2216">
                  <c:v>-20.36323880397045</c:v>
                </c:pt>
                <c:pt idx="2217">
                  <c:v>-20.362816077828867</c:v>
                </c:pt>
                <c:pt idx="2218">
                  <c:v>-20.362393159346119</c:v>
                </c:pt>
                <c:pt idx="2219">
                  <c:v>-20.361969933121536</c:v>
                </c:pt>
                <c:pt idx="2220">
                  <c:v>-20.361546543003129</c:v>
                </c:pt>
                <c:pt idx="2221">
                  <c:v>-20.361122844664106</c:v>
                </c:pt>
                <c:pt idx="2222">
                  <c:v>-20.360698953250495</c:v>
                </c:pt>
                <c:pt idx="2223">
                  <c:v>-20.360274839731151</c:v>
                </c:pt>
                <c:pt idx="2224">
                  <c:v>-20.359850475061876</c:v>
                </c:pt>
                <c:pt idx="2225">
                  <c:v>-20.35942588792167</c:v>
                </c:pt>
                <c:pt idx="2226">
                  <c:v>-20.359001020269236</c:v>
                </c:pt>
                <c:pt idx="2227">
                  <c:v>-20.358575987612525</c:v>
                </c:pt>
                <c:pt idx="2228">
                  <c:v>-20.358150645080212</c:v>
                </c:pt>
                <c:pt idx="2229">
                  <c:v>-20.35772510824107</c:v>
                </c:pt>
                <c:pt idx="2230">
                  <c:v>-20.357299347988555</c:v>
                </c:pt>
                <c:pt idx="2231">
                  <c:v>-20.356873306099676</c:v>
                </c:pt>
                <c:pt idx="2232">
                  <c:v>-20.356447011354671</c:v>
                </c:pt>
                <c:pt idx="2233">
                  <c:v>-20.356020550644189</c:v>
                </c:pt>
                <c:pt idx="2234">
                  <c:v>-20.355593778578829</c:v>
                </c:pt>
                <c:pt idx="2235">
                  <c:v>-20.355166753009431</c:v>
                </c:pt>
                <c:pt idx="2236">
                  <c:v>-20.354739619153712</c:v>
                </c:pt>
                <c:pt idx="2237">
                  <c:v>-20.354312115059976</c:v>
                </c:pt>
                <c:pt idx="2238">
                  <c:v>-20.35388447328009</c:v>
                </c:pt>
                <c:pt idx="2239">
                  <c:v>-20.353456489825795</c:v>
                </c:pt>
                <c:pt idx="2240">
                  <c:v>-20.353028368417547</c:v>
                </c:pt>
                <c:pt idx="2241">
                  <c:v>-20.352599963138317</c:v>
                </c:pt>
                <c:pt idx="2242">
                  <c:v>-20.352171302902295</c:v>
                </c:pt>
                <c:pt idx="2243">
                  <c:v>-20.35174238749978</c:v>
                </c:pt>
                <c:pt idx="2244">
                  <c:v>-20.351313275131201</c:v>
                </c:pt>
                <c:pt idx="2245">
                  <c:v>-20.350883936430698</c:v>
                </c:pt>
                <c:pt idx="2246">
                  <c:v>-20.350454312696669</c:v>
                </c:pt>
                <c:pt idx="2247">
                  <c:v>-20.350024403669295</c:v>
                </c:pt>
                <c:pt idx="2248">
                  <c:v>-20.349594384783511</c:v>
                </c:pt>
                <c:pt idx="2249">
                  <c:v>-20.349164080229052</c:v>
                </c:pt>
                <c:pt idx="2250">
                  <c:v>-20.348733460409498</c:v>
                </c:pt>
                <c:pt idx="2251">
                  <c:v>-20.348302642339565</c:v>
                </c:pt>
                <c:pt idx="2252">
                  <c:v>-20.347871596537264</c:v>
                </c:pt>
                <c:pt idx="2253">
                  <c:v>-20.347440264082369</c:v>
                </c:pt>
                <c:pt idx="2254">
                  <c:v>-20.347008791611469</c:v>
                </c:pt>
                <c:pt idx="2255">
                  <c:v>-20.346576973292475</c:v>
                </c:pt>
                <c:pt idx="2256">
                  <c:v>-20.346144926405685</c:v>
                </c:pt>
                <c:pt idx="2257">
                  <c:v>-20.345712709651028</c:v>
                </c:pt>
                <c:pt idx="2258">
                  <c:v>-20.345280175657447</c:v>
                </c:pt>
                <c:pt idx="2259">
                  <c:v>-20.344847412532513</c:v>
                </c:pt>
                <c:pt idx="2260">
                  <c:v>-20.344414479055462</c:v>
                </c:pt>
                <c:pt idx="2261">
                  <c:v>-20.343981168597281</c:v>
                </c:pt>
                <c:pt idx="2262">
                  <c:v>-20.343547716913331</c:v>
                </c:pt>
                <c:pt idx="2263">
                  <c:v>-20.343113976280016</c:v>
                </c:pt>
                <c:pt idx="2264">
                  <c:v>-20.34268000550885</c:v>
                </c:pt>
                <c:pt idx="2265">
                  <c:v>-20.342245774844031</c:v>
                </c:pt>
                <c:pt idx="2266">
                  <c:v>-20.341811343238835</c:v>
                </c:pt>
                <c:pt idx="2267">
                  <c:v>-20.341376621738601</c:v>
                </c:pt>
                <c:pt idx="2268">
                  <c:v>-20.340941639685322</c:v>
                </c:pt>
                <c:pt idx="2269">
                  <c:v>-20.340506485730401</c:v>
                </c:pt>
                <c:pt idx="2270">
                  <c:v>-20.340071041202926</c:v>
                </c:pt>
                <c:pt idx="2271">
                  <c:v>-20.339635335468206</c:v>
                </c:pt>
                <c:pt idx="2272">
                  <c:v>-20.339199427671911</c:v>
                </c:pt>
                <c:pt idx="2273">
                  <c:v>-20.338763287966625</c:v>
                </c:pt>
                <c:pt idx="2274">
                  <c:v>-20.338326797299477</c:v>
                </c:pt>
                <c:pt idx="2275">
                  <c:v>-20.337890222899802</c:v>
                </c:pt>
                <c:pt idx="2276">
                  <c:v>-20.337453297056939</c:v>
                </c:pt>
                <c:pt idx="2277">
                  <c:v>-20.337016108684232</c:v>
                </c:pt>
                <c:pt idx="2278">
                  <c:v>-20.336578687351601</c:v>
                </c:pt>
                <c:pt idx="2279">
                  <c:v>-20.336141032845177</c:v>
                </c:pt>
                <c:pt idx="2280">
                  <c:v>-20.335703144996305</c:v>
                </c:pt>
                <c:pt idx="2281">
                  <c:v>-20.335264963925329</c:v>
                </c:pt>
                <c:pt idx="2282">
                  <c:v>-20.334826578917074</c:v>
                </c:pt>
                <c:pt idx="2283">
                  <c:v>-20.334387930087505</c:v>
                </c:pt>
                <c:pt idx="2284">
                  <c:v>-20.333949047080271</c:v>
                </c:pt>
                <c:pt idx="2285">
                  <c:v>-20.333509899812331</c:v>
                </c:pt>
                <c:pt idx="2286">
                  <c:v>-20.333070488043425</c:v>
                </c:pt>
                <c:pt idx="2287">
                  <c:v>-20.332630871394887</c:v>
                </c:pt>
                <c:pt idx="2288">
                  <c:v>-20.332190989818866</c:v>
                </c:pt>
                <c:pt idx="2289">
                  <c:v>-20.331750813119154</c:v>
                </c:pt>
                <c:pt idx="2290">
                  <c:v>-20.331310460956985</c:v>
                </c:pt>
                <c:pt idx="2291">
                  <c:v>-20.330869813202654</c:v>
                </c:pt>
                <c:pt idx="2292">
                  <c:v>-20.330428899595422</c:v>
                </c:pt>
                <c:pt idx="2293">
                  <c:v>-20.329987779985053</c:v>
                </c:pt>
                <c:pt idx="2294">
                  <c:v>-20.32954642415211</c:v>
                </c:pt>
                <c:pt idx="2295">
                  <c:v>-20.32910474170054</c:v>
                </c:pt>
                <c:pt idx="2296">
                  <c:v>-20.328662882722096</c:v>
                </c:pt>
                <c:pt idx="2297">
                  <c:v>-20.328220726715685</c:v>
                </c:pt>
                <c:pt idx="2298">
                  <c:v>-20.327778333629784</c:v>
                </c:pt>
                <c:pt idx="2299">
                  <c:v>-20.327335642987844</c:v>
                </c:pt>
                <c:pt idx="2300">
                  <c:v>-20.326892775118086</c:v>
                </c:pt>
                <c:pt idx="2301">
                  <c:v>-20.326449669597338</c:v>
                </c:pt>
                <c:pt idx="2302">
                  <c:v>-20.326006205445388</c:v>
                </c:pt>
                <c:pt idx="2303">
                  <c:v>-20.325562533326025</c:v>
                </c:pt>
                <c:pt idx="2304">
                  <c:v>-20.325118713533485</c:v>
                </c:pt>
                <c:pt idx="2305">
                  <c:v>-20.324674534342218</c:v>
                </c:pt>
                <c:pt idx="2306">
                  <c:v>-20.324230086115801</c:v>
                </c:pt>
                <c:pt idx="2307">
                  <c:v>-20.323785429180475</c:v>
                </c:pt>
                <c:pt idx="2308">
                  <c:v>-20.323340502786628</c:v>
                </c:pt>
                <c:pt idx="2309">
                  <c:v>-20.322895337018156</c:v>
                </c:pt>
                <c:pt idx="2310">
                  <c:v>-20.32244993167355</c:v>
                </c:pt>
                <c:pt idx="2311">
                  <c:v>-20.322004256192486</c:v>
                </c:pt>
                <c:pt idx="2312">
                  <c:v>-20.321558310347157</c:v>
                </c:pt>
                <c:pt idx="2313">
                  <c:v>-20.321112093889852</c:v>
                </c:pt>
                <c:pt idx="2314">
                  <c:v>-20.320665636963572</c:v>
                </c:pt>
                <c:pt idx="2315">
                  <c:v>-20.320218969800074</c:v>
                </c:pt>
                <c:pt idx="2316">
                  <c:v>-20.319772000938634</c:v>
                </c:pt>
                <c:pt idx="2317">
                  <c:v>-20.319324821440393</c:v>
                </c:pt>
                <c:pt idx="2318">
                  <c:v>-20.318877370226499</c:v>
                </c:pt>
                <c:pt idx="2319">
                  <c:v>-20.318429616536907</c:v>
                </c:pt>
                <c:pt idx="2320">
                  <c:v>-20.317981621119337</c:v>
                </c:pt>
                <c:pt idx="2321">
                  <c:v>-20.317533383743459</c:v>
                </c:pt>
                <c:pt idx="2322">
                  <c:v>-20.317084934774496</c:v>
                </c:pt>
                <c:pt idx="2323">
                  <c:v>-20.316636243479735</c:v>
                </c:pt>
                <c:pt idx="2324">
                  <c:v>-20.316187156807946</c:v>
                </c:pt>
                <c:pt idx="2325">
                  <c:v>-20.315737888443461</c:v>
                </c:pt>
                <c:pt idx="2326">
                  <c:v>-20.315288407685639</c:v>
                </c:pt>
                <c:pt idx="2327">
                  <c:v>-20.31483862248837</c:v>
                </c:pt>
                <c:pt idx="2328">
                  <c:v>-20.314388593857387</c:v>
                </c:pt>
                <c:pt idx="2329">
                  <c:v>-20.313938290920419</c:v>
                </c:pt>
                <c:pt idx="2330">
                  <c:v>-20.31348771342493</c:v>
                </c:pt>
                <c:pt idx="2331">
                  <c:v>-20.313036922501254</c:v>
                </c:pt>
                <c:pt idx="2332">
                  <c:v>-20.312585825890743</c:v>
                </c:pt>
                <c:pt idx="2333">
                  <c:v>-20.312134515457821</c:v>
                </c:pt>
                <c:pt idx="2334">
                  <c:v>-20.311682960300367</c:v>
                </c:pt>
                <c:pt idx="2335">
                  <c:v>-20.311231098706166</c:v>
                </c:pt>
                <c:pt idx="2336">
                  <c:v>-20.310779022710847</c:v>
                </c:pt>
                <c:pt idx="2337">
                  <c:v>-20.310326639750347</c:v>
                </c:pt>
                <c:pt idx="2338">
                  <c:v>-20.309874041978983</c:v>
                </c:pt>
                <c:pt idx="2339">
                  <c:v>-20.309421105909312</c:v>
                </c:pt>
                <c:pt idx="2340">
                  <c:v>-20.308968016303822</c:v>
                </c:pt>
                <c:pt idx="2341">
                  <c:v>-20.30851458788235</c:v>
                </c:pt>
                <c:pt idx="2342">
                  <c:v>-20.308060912944541</c:v>
                </c:pt>
                <c:pt idx="2343">
                  <c:v>-20.307607022227696</c:v>
                </c:pt>
                <c:pt idx="2344">
                  <c:v>-20.307152791841759</c:v>
                </c:pt>
                <c:pt idx="2345">
                  <c:v>-20.306698345214844</c:v>
                </c:pt>
                <c:pt idx="2346">
                  <c:v>-20.306243651229288</c:v>
                </c:pt>
                <c:pt idx="2347">
                  <c:v>-20.305788647723666</c:v>
                </c:pt>
                <c:pt idx="2348">
                  <c:v>-20.305333427389666</c:v>
                </c:pt>
                <c:pt idx="2349">
                  <c:v>-20.304877928034301</c:v>
                </c:pt>
                <c:pt idx="2350">
                  <c:v>-20.304422149386063</c:v>
                </c:pt>
                <c:pt idx="2351">
                  <c:v>-20.303966091212608</c:v>
                </c:pt>
                <c:pt idx="2352">
                  <c:v>-20.303509815391525</c:v>
                </c:pt>
                <c:pt idx="2353">
                  <c:v>-20.303053259578988</c:v>
                </c:pt>
                <c:pt idx="2354">
                  <c:v>-20.302596485737055</c:v>
                </c:pt>
                <c:pt idx="2355">
                  <c:v>-20.302139369205214</c:v>
                </c:pt>
                <c:pt idx="2356">
                  <c:v>-20.301682034209101</c:v>
                </c:pt>
                <c:pt idx="2357">
                  <c:v>-20.301224449431508</c:v>
                </c:pt>
                <c:pt idx="2358">
                  <c:v>-20.300766552273757</c:v>
                </c:pt>
                <c:pt idx="2359">
                  <c:v>-20.300308404862001</c:v>
                </c:pt>
                <c:pt idx="2360">
                  <c:v>-20.299849975737128</c:v>
                </c:pt>
                <c:pt idx="2361">
                  <c:v>-20.299391358355162</c:v>
                </c:pt>
                <c:pt idx="2362">
                  <c:v>-20.298932396361103</c:v>
                </c:pt>
                <c:pt idx="2363">
                  <c:v>-20.298473214457289</c:v>
                </c:pt>
                <c:pt idx="2364">
                  <c:v>-20.298013718628965</c:v>
                </c:pt>
                <c:pt idx="2365">
                  <c:v>-20.297553939848573</c:v>
                </c:pt>
                <c:pt idx="2366">
                  <c:v>-20.297094003183439</c:v>
                </c:pt>
                <c:pt idx="2367">
                  <c:v>-20.29663368916712</c:v>
                </c:pt>
                <c:pt idx="2368">
                  <c:v>-20.296173154179272</c:v>
                </c:pt>
                <c:pt idx="2369">
                  <c:v>-20.295712366669516</c:v>
                </c:pt>
                <c:pt idx="2370">
                  <c:v>-20.295251295067288</c:v>
                </c:pt>
                <c:pt idx="2371">
                  <c:v>-20.294789970506827</c:v>
                </c:pt>
                <c:pt idx="2372">
                  <c:v>-20.294328329903944</c:v>
                </c:pt>
                <c:pt idx="2373">
                  <c:v>-20.29386649874634</c:v>
                </c:pt>
                <c:pt idx="2374">
                  <c:v>-20.293404351058602</c:v>
                </c:pt>
                <c:pt idx="2375">
                  <c:v>-20.292941949497056</c:v>
                </c:pt>
                <c:pt idx="2376">
                  <c:v>-20.292479262340265</c:v>
                </c:pt>
                <c:pt idx="2377">
                  <c:v>-20.292016289315093</c:v>
                </c:pt>
                <c:pt idx="2378">
                  <c:v>-20.291553093261655</c:v>
                </c:pt>
                <c:pt idx="2379">
                  <c:v>-20.291089610885898</c:v>
                </c:pt>
                <c:pt idx="2380">
                  <c:v>-20.290625841920402</c:v>
                </c:pt>
                <c:pt idx="2381">
                  <c:v>-20.290161786090785</c:v>
                </c:pt>
                <c:pt idx="2382">
                  <c:v>-20.289697506376463</c:v>
                </c:pt>
                <c:pt idx="2383">
                  <c:v>-20.289232970980734</c:v>
                </c:pt>
                <c:pt idx="2384">
                  <c:v>-20.288768116369003</c:v>
                </c:pt>
                <c:pt idx="2385">
                  <c:v>-20.288302973912579</c:v>
                </c:pt>
                <c:pt idx="2386">
                  <c:v>-20.287837606710809</c:v>
                </c:pt>
                <c:pt idx="2387">
                  <c:v>-20.287371951186071</c:v>
                </c:pt>
                <c:pt idx="2388">
                  <c:v>-20.28690603878648</c:v>
                </c:pt>
                <c:pt idx="2389">
                  <c:v>-20.286439837574058</c:v>
                </c:pt>
                <c:pt idx="2390">
                  <c:v>-20.285973347264999</c:v>
                </c:pt>
                <c:pt idx="2391">
                  <c:v>-20.285506599375349</c:v>
                </c:pt>
                <c:pt idx="2392">
                  <c:v>-20.285039561870825</c:v>
                </c:pt>
                <c:pt idx="2393">
                  <c:v>-20.2845723299722</c:v>
                </c:pt>
                <c:pt idx="2394">
                  <c:v>-20.284104776197523</c:v>
                </c:pt>
                <c:pt idx="2395">
                  <c:v>-20.283636963941586</c:v>
                </c:pt>
                <c:pt idx="2396">
                  <c:v>-20.283168797347798</c:v>
                </c:pt>
                <c:pt idx="2397">
                  <c:v>-20.282700403626205</c:v>
                </c:pt>
                <c:pt idx="2398">
                  <c:v>-20.282231782615693</c:v>
                </c:pt>
                <c:pt idx="2399">
                  <c:v>-20.281762774474647</c:v>
                </c:pt>
                <c:pt idx="2400">
                  <c:v>-20.281293634385982</c:v>
                </c:pt>
                <c:pt idx="2401">
                  <c:v>-20.280824106594899</c:v>
                </c:pt>
                <c:pt idx="2402">
                  <c:v>-20.280354382598734</c:v>
                </c:pt>
                <c:pt idx="2403">
                  <c:v>-20.279884302229757</c:v>
                </c:pt>
                <c:pt idx="2404">
                  <c:v>-20.279414025249409</c:v>
                </c:pt>
                <c:pt idx="2405">
                  <c:v>-20.278943423370286</c:v>
                </c:pt>
                <c:pt idx="2406">
                  <c:v>-20.278472624523431</c:v>
                </c:pt>
                <c:pt idx="2407">
                  <c:v>-20.278001468170984</c:v>
                </c:pt>
                <c:pt idx="2408">
                  <c:v>-20.27752998602876</c:v>
                </c:pt>
                <c:pt idx="2409">
                  <c:v>-20.277058370494068</c:v>
                </c:pt>
                <c:pt idx="2410">
                  <c:v>-20.276586396599679</c:v>
                </c:pt>
                <c:pt idx="2411">
                  <c:v>-20.276114128258595</c:v>
                </c:pt>
                <c:pt idx="2412">
                  <c:v>-20.275641565206524</c:v>
                </c:pt>
                <c:pt idx="2413">
                  <c:v>-20.275168835950627</c:v>
                </c:pt>
                <c:pt idx="2414">
                  <c:v>-20.274695714923393</c:v>
                </c:pt>
                <c:pt idx="2415">
                  <c:v>-20.274222395074162</c:v>
                </c:pt>
                <c:pt idx="2416">
                  <c:v>-20.273748715052257</c:v>
                </c:pt>
                <c:pt idx="2417">
                  <c:v>-20.273274771264383</c:v>
                </c:pt>
                <c:pt idx="2418">
                  <c:v>-20.272800595789167</c:v>
                </c:pt>
                <c:pt idx="2419">
                  <c:v>-20.272326156133971</c:v>
                </c:pt>
                <c:pt idx="2420">
                  <c:v>-20.271851419763181</c:v>
                </c:pt>
                <c:pt idx="2421">
                  <c:v>-20.271376386402974</c:v>
                </c:pt>
                <c:pt idx="2422">
                  <c:v>-20.270900991010954</c:v>
                </c:pt>
                <c:pt idx="2423">
                  <c:v>-20.270425459907074</c:v>
                </c:pt>
                <c:pt idx="2424">
                  <c:v>-20.269949566273567</c:v>
                </c:pt>
                <c:pt idx="2425">
                  <c:v>-20.269473406971539</c:v>
                </c:pt>
                <c:pt idx="2426">
                  <c:v>-20.268996949342309</c:v>
                </c:pt>
                <c:pt idx="2427">
                  <c:v>-20.268520258009538</c:v>
                </c:pt>
                <c:pt idx="2428">
                  <c:v>-20.268043300353234</c:v>
                </c:pt>
                <c:pt idx="2429">
                  <c:v>-20.267565978619949</c:v>
                </c:pt>
                <c:pt idx="2430">
                  <c:v>-20.267088455031271</c:v>
                </c:pt>
                <c:pt idx="2431">
                  <c:v>-20.266610534209857</c:v>
                </c:pt>
                <c:pt idx="2432">
                  <c:v>-20.26613241108041</c:v>
                </c:pt>
                <c:pt idx="2433">
                  <c:v>-20.265654052956595</c:v>
                </c:pt>
                <c:pt idx="2434">
                  <c:v>-20.265175329244677</c:v>
                </c:pt>
                <c:pt idx="2435">
                  <c:v>-20.264696337425129</c:v>
                </c:pt>
                <c:pt idx="2436">
                  <c:v>-20.264217077270356</c:v>
                </c:pt>
                <c:pt idx="2437">
                  <c:v>-20.263737548532422</c:v>
                </c:pt>
                <c:pt idx="2438">
                  <c:v>-20.263257685639626</c:v>
                </c:pt>
                <c:pt idx="2439">
                  <c:v>-20.262777651736656</c:v>
                </c:pt>
                <c:pt idx="2440">
                  <c:v>-20.262297185044634</c:v>
                </c:pt>
                <c:pt idx="2441">
                  <c:v>-20.261816546903422</c:v>
                </c:pt>
                <c:pt idx="2442">
                  <c:v>-20.261335573504795</c:v>
                </c:pt>
                <c:pt idx="2443">
                  <c:v>-20.260854297278136</c:v>
                </c:pt>
                <c:pt idx="2444">
                  <c:v>-20.260372717928515</c:v>
                </c:pt>
                <c:pt idx="2445">
                  <c:v>-20.259890900789628</c:v>
                </c:pt>
                <c:pt idx="2446">
                  <c:v>-20.259408780021481</c:v>
                </c:pt>
                <c:pt idx="2447">
                  <c:v>-20.258926388201779</c:v>
                </c:pt>
                <c:pt idx="2448">
                  <c:v>-20.258443692219746</c:v>
                </c:pt>
                <c:pt idx="2449">
                  <c:v>-20.257960757570697</c:v>
                </c:pt>
                <c:pt idx="2450">
                  <c:v>-20.257477419514061</c:v>
                </c:pt>
                <c:pt idx="2451">
                  <c:v>-20.256993973975757</c:v>
                </c:pt>
                <c:pt idx="2452">
                  <c:v>-20.256510124461794</c:v>
                </c:pt>
                <c:pt idx="2453">
                  <c:v>-20.256025936439706</c:v>
                </c:pt>
                <c:pt idx="2454">
                  <c:v>-20.255541541501376</c:v>
                </c:pt>
                <c:pt idx="2455">
                  <c:v>-20.255056873544586</c:v>
                </c:pt>
                <c:pt idx="2456">
                  <c:v>-20.254571866269309</c:v>
                </c:pt>
                <c:pt idx="2457">
                  <c:v>-20.254086618452757</c:v>
                </c:pt>
                <c:pt idx="2458">
                  <c:v>-20.253600964593211</c:v>
                </c:pt>
                <c:pt idx="2459">
                  <c:v>-20.253115168919468</c:v>
                </c:pt>
                <c:pt idx="2460">
                  <c:v>-20.252628999685065</c:v>
                </c:pt>
                <c:pt idx="2461">
                  <c:v>-20.252142555849936</c:v>
                </c:pt>
                <c:pt idx="2462">
                  <c:v>-20.251655837185687</c:v>
                </c:pt>
                <c:pt idx="2463">
                  <c:v>-20.251168843463656</c:v>
                </c:pt>
                <c:pt idx="2464">
                  <c:v>-20.250681541246635</c:v>
                </c:pt>
                <c:pt idx="2465">
                  <c:v>-20.250193897031238</c:v>
                </c:pt>
                <c:pt idx="2466">
                  <c:v>-20.249706043393367</c:v>
                </c:pt>
                <c:pt idx="2467">
                  <c:v>-20.249217880445734</c:v>
                </c:pt>
                <c:pt idx="2468">
                  <c:v>-20.248729341383708</c:v>
                </c:pt>
                <c:pt idx="2469">
                  <c:v>-20.248240625475255</c:v>
                </c:pt>
                <c:pt idx="2470">
                  <c:v>-20.247751599479788</c:v>
                </c:pt>
                <c:pt idx="2471">
                  <c:v>-20.247262196424892</c:v>
                </c:pt>
                <c:pt idx="2472">
                  <c:v>-20.246772515941508</c:v>
                </c:pt>
                <c:pt idx="2473">
                  <c:v>-20.24628259112475</c:v>
                </c:pt>
                <c:pt idx="2474">
                  <c:v>-20.24579235506852</c:v>
                </c:pt>
                <c:pt idx="2475">
                  <c:v>-20.245301807446822</c:v>
                </c:pt>
                <c:pt idx="2476">
                  <c:v>-20.244811014821707</c:v>
                </c:pt>
                <c:pt idx="2477">
                  <c:v>-20.244319876664761</c:v>
                </c:pt>
                <c:pt idx="2478">
                  <c:v>-20.243828459564153</c:v>
                </c:pt>
                <c:pt idx="2479">
                  <c:v>-20.243336763272914</c:v>
                </c:pt>
                <c:pt idx="2480">
                  <c:v>-20.242844754042849</c:v>
                </c:pt>
                <c:pt idx="2481">
                  <c:v>-20.24235249861491</c:v>
                </c:pt>
                <c:pt idx="2482">
                  <c:v>-20.241859795554397</c:v>
                </c:pt>
                <c:pt idx="2483">
                  <c:v>-20.241366979965033</c:v>
                </c:pt>
                <c:pt idx="2484">
                  <c:v>-20.24087381679621</c:v>
                </c:pt>
                <c:pt idx="2485">
                  <c:v>-20.240380272096552</c:v>
                </c:pt>
                <c:pt idx="2486">
                  <c:v>-20.239886547187208</c:v>
                </c:pt>
                <c:pt idx="2487">
                  <c:v>-20.239392440140719</c:v>
                </c:pt>
                <c:pt idx="2488">
                  <c:v>-20.238898118837554</c:v>
                </c:pt>
                <c:pt idx="2489">
                  <c:v>-20.238403414762555</c:v>
                </c:pt>
                <c:pt idx="2490">
                  <c:v>-20.237908462288274</c:v>
                </c:pt>
                <c:pt idx="2491">
                  <c:v>-20.237413160061614</c:v>
                </c:pt>
                <c:pt idx="2492">
                  <c:v>-20.2369176089543</c:v>
                </c:pt>
                <c:pt idx="2493">
                  <c:v>-20.236421707477117</c:v>
                </c:pt>
                <c:pt idx="2494">
                  <c:v>-20.235925522852231</c:v>
                </c:pt>
                <c:pt idx="2495">
                  <c:v>-20.235429122444092</c:v>
                </c:pt>
                <c:pt idx="2496">
                  <c:v>-20.234932336969695</c:v>
                </c:pt>
                <c:pt idx="2497">
                  <c:v>-20.234435267570387</c:v>
                </c:pt>
                <c:pt idx="2498">
                  <c:v>-20.233937913993291</c:v>
                </c:pt>
                <c:pt idx="2499">
                  <c:v>-20.233440208212144</c:v>
                </c:pt>
                <c:pt idx="2500">
                  <c:v>-20.232942251578478</c:v>
                </c:pt>
                <c:pt idx="2501">
                  <c:v>-20.232443976058441</c:v>
                </c:pt>
                <c:pt idx="2502">
                  <c:v>-20.231945381329602</c:v>
                </c:pt>
                <c:pt idx="2503">
                  <c:v>-20.231446535047017</c:v>
                </c:pt>
                <c:pt idx="2504">
                  <c:v>-20.230947403001291</c:v>
                </c:pt>
                <c:pt idx="2505">
                  <c:v>-20.230447950961601</c:v>
                </c:pt>
                <c:pt idx="2506">
                  <c:v>-20.22994821264119</c:v>
                </c:pt>
                <c:pt idx="2507">
                  <c:v>-20.229448119675734</c:v>
                </c:pt>
                <c:pt idx="2508">
                  <c:v>-20.228947705770626</c:v>
                </c:pt>
                <c:pt idx="2509">
                  <c:v>-20.228447072904608</c:v>
                </c:pt>
                <c:pt idx="2510">
                  <c:v>-20.227946050366938</c:v>
                </c:pt>
                <c:pt idx="2511">
                  <c:v>-20.22744474012886</c:v>
                </c:pt>
                <c:pt idx="2512">
                  <c:v>-20.226943176107707</c:v>
                </c:pt>
                <c:pt idx="2513">
                  <c:v>-20.226441289757965</c:v>
                </c:pt>
                <c:pt idx="2514">
                  <c:v>-20.225939046556938</c:v>
                </c:pt>
                <c:pt idx="2515">
                  <c:v>-20.225436514561661</c:v>
                </c:pt>
                <c:pt idx="2516">
                  <c:v>-20.224933727784808</c:v>
                </c:pt>
                <c:pt idx="2517">
                  <c:v>-20.224430617499994</c:v>
                </c:pt>
                <c:pt idx="2518">
                  <c:v>-20.223927149113408</c:v>
                </c:pt>
                <c:pt idx="2519">
                  <c:v>-20.223423459439612</c:v>
                </c:pt>
                <c:pt idx="2520">
                  <c:v>-20.22291941108843</c:v>
                </c:pt>
                <c:pt idx="2521">
                  <c:v>-20.222415106705864</c:v>
                </c:pt>
                <c:pt idx="2522">
                  <c:v>-20.221910442986299</c:v>
                </c:pt>
                <c:pt idx="2523">
                  <c:v>-20.221405453947213</c:v>
                </c:pt>
                <c:pt idx="2524">
                  <c:v>-20.220900173689301</c:v>
                </c:pt>
                <c:pt idx="2525">
                  <c:v>-20.220394705233598</c:v>
                </c:pt>
                <c:pt idx="2526">
                  <c:v>-20.219888772916672</c:v>
                </c:pt>
                <c:pt idx="2527">
                  <c:v>-20.219382548511359</c:v>
                </c:pt>
                <c:pt idx="2528">
                  <c:v>-20.218876031789158</c:v>
                </c:pt>
                <c:pt idx="2529">
                  <c:v>-20.218369256989646</c:v>
                </c:pt>
                <c:pt idx="2530">
                  <c:v>-20.217862154845267</c:v>
                </c:pt>
                <c:pt idx="2531">
                  <c:v>-20.21735469048474</c:v>
                </c:pt>
                <c:pt idx="2532">
                  <c:v>-20.216847001841881</c:v>
                </c:pt>
                <c:pt idx="2533">
                  <c:v>-20.216338915790494</c:v>
                </c:pt>
                <c:pt idx="2534">
                  <c:v>-20.215830639591864</c:v>
                </c:pt>
                <c:pt idx="2535">
                  <c:v>-20.215321896063617</c:v>
                </c:pt>
                <c:pt idx="2536">
                  <c:v>-20.214812927256922</c:v>
                </c:pt>
                <c:pt idx="2537">
                  <c:v>-20.214303663676731</c:v>
                </c:pt>
                <c:pt idx="2538">
                  <c:v>-20.213794105050379</c:v>
                </c:pt>
                <c:pt idx="2539">
                  <c:v>-20.213284181690771</c:v>
                </c:pt>
                <c:pt idx="2540">
                  <c:v>-20.212773927945932</c:v>
                </c:pt>
                <c:pt idx="2541">
                  <c:v>-20.212263413032204</c:v>
                </c:pt>
                <c:pt idx="2542">
                  <c:v>-20.21175253237206</c:v>
                </c:pt>
                <c:pt idx="2543">
                  <c:v>-20.211241424834622</c:v>
                </c:pt>
                <c:pt idx="2544">
                  <c:v>-20.210729916123469</c:v>
                </c:pt>
                <c:pt idx="2545">
                  <c:v>-20.210218145193046</c:v>
                </c:pt>
                <c:pt idx="2546">
                  <c:v>-20.209706007215409</c:v>
                </c:pt>
                <c:pt idx="2547">
                  <c:v>-20.209193606515214</c:v>
                </c:pt>
                <c:pt idx="2548">
                  <c:v>-20.208680907947297</c:v>
                </c:pt>
                <c:pt idx="2549">
                  <c:v>-20.208167876328513</c:v>
                </c:pt>
                <c:pt idx="2550">
                  <c:v>-20.207654476362205</c:v>
                </c:pt>
                <c:pt idx="2551">
                  <c:v>-20.207140812601089</c:v>
                </c:pt>
                <c:pt idx="2552">
                  <c:v>-20.206626849847265</c:v>
                </c:pt>
                <c:pt idx="2553">
                  <c:v>-20.20611251778967</c:v>
                </c:pt>
                <c:pt idx="2554">
                  <c:v>-20.205597921159558</c:v>
                </c:pt>
                <c:pt idx="2555">
                  <c:v>-20.205083024707328</c:v>
                </c:pt>
                <c:pt idx="2556">
                  <c:v>-20.204567722886285</c:v>
                </c:pt>
                <c:pt idx="2557">
                  <c:v>-20.204052155696314</c:v>
                </c:pt>
                <c:pt idx="2558">
                  <c:v>-20.203536252646188</c:v>
                </c:pt>
                <c:pt idx="2559">
                  <c:v>-20.203020048581894</c:v>
                </c:pt>
                <c:pt idx="2560">
                  <c:v>-20.202503543223195</c:v>
                </c:pt>
                <c:pt idx="2561">
                  <c:v>-20.201986701110357</c:v>
                </c:pt>
                <c:pt idx="2562">
                  <c:v>-20.201469521918021</c:v>
                </c:pt>
                <c:pt idx="2563">
                  <c:v>-20.20095200530665</c:v>
                </c:pt>
                <c:pt idx="2564">
                  <c:v>-20.200434256730972</c:v>
                </c:pt>
                <c:pt idx="2565">
                  <c:v>-20.199916134906573</c:v>
                </c:pt>
                <c:pt idx="2566">
                  <c:v>-20.199397745373382</c:v>
                </c:pt>
                <c:pt idx="2567">
                  <c:v>-20.198878981937153</c:v>
                </c:pt>
                <c:pt idx="2568">
                  <c:v>-20.198359879536092</c:v>
                </c:pt>
                <c:pt idx="2569">
                  <c:v>-20.197840473202056</c:v>
                </c:pt>
                <c:pt idx="2570">
                  <c:v>-20.197320762692538</c:v>
                </c:pt>
                <c:pt idx="2571">
                  <c:v>-20.196800747716551</c:v>
                </c:pt>
                <c:pt idx="2572">
                  <c:v>-20.19628039257768</c:v>
                </c:pt>
                <c:pt idx="2573">
                  <c:v>-20.195759767841395</c:v>
                </c:pt>
                <c:pt idx="2574">
                  <c:v>-20.195238660436289</c:v>
                </c:pt>
                <c:pt idx="2575">
                  <c:v>-20.194717389268053</c:v>
                </c:pt>
                <c:pt idx="2576">
                  <c:v>-20.194195670144047</c:v>
                </c:pt>
                <c:pt idx="2577">
                  <c:v>-20.19367375134561</c:v>
                </c:pt>
                <c:pt idx="2578">
                  <c:v>-20.193151454961942</c:v>
                </c:pt>
                <c:pt idx="2579">
                  <c:v>-20.192628816174221</c:v>
                </c:pt>
                <c:pt idx="2580">
                  <c:v>-20.192105905873632</c:v>
                </c:pt>
                <c:pt idx="2581">
                  <c:v>-20.191582581295457</c:v>
                </c:pt>
                <c:pt idx="2582">
                  <c:v>-20.191059020271688</c:v>
                </c:pt>
                <c:pt idx="2583">
                  <c:v>-20.190535115621966</c:v>
                </c:pt>
                <c:pt idx="2584">
                  <c:v>-20.190010866984242</c:v>
                </c:pt>
                <c:pt idx="2585">
                  <c:v>-20.18948630976351</c:v>
                </c:pt>
                <c:pt idx="2586">
                  <c:v>-20.188961372187521</c:v>
                </c:pt>
                <c:pt idx="2587">
                  <c:v>-20.18843616115155</c:v>
                </c:pt>
                <c:pt idx="2588">
                  <c:v>-20.187910604839651</c:v>
                </c:pt>
                <c:pt idx="2589">
                  <c:v>-20.187384774572784</c:v>
                </c:pt>
                <c:pt idx="2590">
                  <c:v>-20.186858562608172</c:v>
                </c:pt>
                <c:pt idx="2591">
                  <c:v>-20.186332076127059</c:v>
                </c:pt>
                <c:pt idx="2592">
                  <c:v>-20.185805171377282</c:v>
                </c:pt>
                <c:pt idx="2593">
                  <c:v>-20.185278027414419</c:v>
                </c:pt>
                <c:pt idx="2594">
                  <c:v>-20.18475050036702</c:v>
                </c:pt>
                <c:pt idx="2595">
                  <c:v>-20.184222661754344</c:v>
                </c:pt>
                <c:pt idx="2596">
                  <c:v>-20.183694439312895</c:v>
                </c:pt>
                <c:pt idx="2597">
                  <c:v>-20.183165976631102</c:v>
                </c:pt>
                <c:pt idx="2598">
                  <c:v>-20.182637165507984</c:v>
                </c:pt>
                <c:pt idx="2599">
                  <c:v>-20.182107969557133</c:v>
                </c:pt>
                <c:pt idx="2600">
                  <c:v>-20.181578496539355</c:v>
                </c:pt>
                <c:pt idx="2601">
                  <c:v>-20.181048674087499</c:v>
                </c:pt>
                <c:pt idx="2602">
                  <c:v>-20.180518537944778</c:v>
                </c:pt>
                <c:pt idx="2603">
                  <c:v>-20.17998805171441</c:v>
                </c:pt>
                <c:pt idx="2604">
                  <c:v>-20.17945732347258</c:v>
                </c:pt>
                <c:pt idx="2605">
                  <c:v>-20.178926172244346</c:v>
                </c:pt>
                <c:pt idx="2606">
                  <c:v>-20.178394669908574</c:v>
                </c:pt>
                <c:pt idx="2607">
                  <c:v>-20.17786288855913</c:v>
                </c:pt>
                <c:pt idx="2608">
                  <c:v>-20.177330755489656</c:v>
                </c:pt>
                <c:pt idx="2609">
                  <c:v>-20.176798270361878</c:v>
                </c:pt>
                <c:pt idx="2610">
                  <c:v>-20.17626546910342</c:v>
                </c:pt>
                <c:pt idx="2611">
                  <c:v>-20.175732351422404</c:v>
                </c:pt>
                <c:pt idx="2612">
                  <c:v>-20.175198844382205</c:v>
                </c:pt>
                <c:pt idx="2613">
                  <c:v>-20.174664983909064</c:v>
                </c:pt>
                <c:pt idx="2614">
                  <c:v>-20.174130878776101</c:v>
                </c:pt>
                <c:pt idx="2615">
                  <c:v>-20.173596383236678</c:v>
                </c:pt>
                <c:pt idx="2616">
                  <c:v>-20.173061642562317</c:v>
                </c:pt>
                <c:pt idx="2617">
                  <c:v>-20.172526437929925</c:v>
                </c:pt>
                <c:pt idx="2618">
                  <c:v>-20.171990987573945</c:v>
                </c:pt>
                <c:pt idx="2619">
                  <c:v>-20.171455181880322</c:v>
                </c:pt>
                <c:pt idx="2620">
                  <c:v>-20.170919020499007</c:v>
                </c:pt>
                <c:pt idx="2621">
                  <c:v>-20.170382539596883</c:v>
                </c:pt>
                <c:pt idx="2622">
                  <c:v>-20.169845702337533</c:v>
                </c:pt>
                <c:pt idx="2623">
                  <c:v>-20.169308544932871</c:v>
                </c:pt>
                <c:pt idx="2624">
                  <c:v>-20.168771103700266</c:v>
                </c:pt>
                <c:pt idx="2625">
                  <c:v>-20.168233268548686</c:v>
                </c:pt>
                <c:pt idx="2626">
                  <c:v>-20.167695039035433</c:v>
                </c:pt>
                <c:pt idx="2627">
                  <c:v>-20.167156451393538</c:v>
                </c:pt>
                <c:pt idx="2628">
                  <c:v>-20.166617615381519</c:v>
                </c:pt>
                <c:pt idx="2629">
                  <c:v>-20.166078494116615</c:v>
                </c:pt>
                <c:pt idx="2630">
                  <c:v>-20.165538940393258</c:v>
                </c:pt>
                <c:pt idx="2631">
                  <c:v>-20.164999027241382</c:v>
                </c:pt>
                <c:pt idx="2632">
                  <c:v>-20.164458827896507</c:v>
                </c:pt>
                <c:pt idx="2633">
                  <c:v>-20.163918231682104</c:v>
                </c:pt>
                <c:pt idx="2634">
                  <c:v>-20.163377385498148</c:v>
                </c:pt>
                <c:pt idx="2635">
                  <c:v>-20.162836141784844</c:v>
                </c:pt>
                <c:pt idx="2636">
                  <c:v>-20.162294573850268</c:v>
                </c:pt>
                <c:pt idx="2637">
                  <c:v>-20.161752644505178</c:v>
                </c:pt>
                <c:pt idx="2638">
                  <c:v>-20.161210427219658</c:v>
                </c:pt>
                <c:pt idx="2639">
                  <c:v>-20.160667810938079</c:v>
                </c:pt>
                <c:pt idx="2640">
                  <c:v>-20.160124832188643</c:v>
                </c:pt>
                <c:pt idx="2641">
                  <c:v>-20.159581564601087</c:v>
                </c:pt>
                <c:pt idx="2642">
                  <c:v>-20.159037933905513</c:v>
                </c:pt>
                <c:pt idx="2643">
                  <c:v>-20.158493939741401</c:v>
                </c:pt>
                <c:pt idx="2644">
                  <c:v>-20.157949581733771</c:v>
                </c:pt>
                <c:pt idx="2645">
                  <c:v>-20.157404970793426</c:v>
                </c:pt>
                <c:pt idx="2646">
                  <c:v>-20.156859884056235</c:v>
                </c:pt>
                <c:pt idx="2647">
                  <c:v>-20.156314506653459</c:v>
                </c:pt>
                <c:pt idx="2648">
                  <c:v>-20.155768875522305</c:v>
                </c:pt>
                <c:pt idx="2649">
                  <c:v>-20.155222878928821</c:v>
                </c:pt>
                <c:pt idx="2650">
                  <c:v>-20.154676404876927</c:v>
                </c:pt>
                <c:pt idx="2651">
                  <c:v>-20.154129713426133</c:v>
                </c:pt>
                <c:pt idx="2652">
                  <c:v>-20.153582580939897</c:v>
                </c:pt>
                <c:pt idx="2653">
                  <c:v>-20.153035156033248</c:v>
                </c:pt>
                <c:pt idx="2654">
                  <c:v>-20.152487401146757</c:v>
                </c:pt>
                <c:pt idx="2655">
                  <c:v>-20.151939278688992</c:v>
                </c:pt>
                <c:pt idx="2656">
                  <c:v>-20.151390750910224</c:v>
                </c:pt>
                <c:pt idx="2657">
                  <c:v>-20.150841966873575</c:v>
                </c:pt>
                <c:pt idx="2658">
                  <c:v>-20.150292776807728</c:v>
                </c:pt>
                <c:pt idx="2659">
                  <c:v>-20.149743217706764</c:v>
                </c:pt>
                <c:pt idx="2660">
                  <c:v>-20.149193364088571</c:v>
                </c:pt>
                <c:pt idx="2661">
                  <c:v>-20.148643178231985</c:v>
                </c:pt>
                <c:pt idx="2662">
                  <c:v>-20.148092622362235</c:v>
                </c:pt>
                <c:pt idx="2663">
                  <c:v>-20.147541658566567</c:v>
                </c:pt>
                <c:pt idx="2664">
                  <c:v>-20.146990399025992</c:v>
                </c:pt>
                <c:pt idx="2665">
                  <c:v>-20.146438693234472</c:v>
                </c:pt>
                <c:pt idx="2666">
                  <c:v>-20.145886728637919</c:v>
                </c:pt>
                <c:pt idx="2667">
                  <c:v>-20.14533439222734</c:v>
                </c:pt>
                <c:pt idx="2668">
                  <c:v>-20.144781683609331</c:v>
                </c:pt>
                <c:pt idx="2669">
                  <c:v>-20.144228677728183</c:v>
                </c:pt>
                <c:pt idx="2670">
                  <c:v>-20.143675336686204</c:v>
                </c:pt>
                <c:pt idx="2671">
                  <c:v>-20.143121547019621</c:v>
                </c:pt>
                <c:pt idx="2672">
                  <c:v>-20.142567459153867</c:v>
                </c:pt>
                <c:pt idx="2673">
                  <c:v>-20.142013035075745</c:v>
                </c:pt>
                <c:pt idx="2674">
                  <c:v>-20.141458198931371</c:v>
                </c:pt>
                <c:pt idx="2675">
                  <c:v>-20.14090306367509</c:v>
                </c:pt>
                <c:pt idx="2676">
                  <c:v>-20.14034755340689</c:v>
                </c:pt>
                <c:pt idx="2677">
                  <c:v>-20.139791667743033</c:v>
                </c:pt>
                <c:pt idx="2678">
                  <c:v>-20.139235444182113</c:v>
                </c:pt>
                <c:pt idx="2679">
                  <c:v>-20.138678882412101</c:v>
                </c:pt>
                <c:pt idx="2680">
                  <c:v>-20.138121944189212</c:v>
                </c:pt>
                <c:pt idx="2681">
                  <c:v>-20.137564629120686</c:v>
                </c:pt>
                <c:pt idx="2682">
                  <c:v>-20.137006936834364</c:v>
                </c:pt>
                <c:pt idx="2683">
                  <c:v>-20.136448980942504</c:v>
                </c:pt>
                <c:pt idx="2684">
                  <c:v>-20.135890609162178</c:v>
                </c:pt>
                <c:pt idx="2685">
                  <c:v>-20.135331897159997</c:v>
                </c:pt>
                <c:pt idx="2686">
                  <c:v>-20.134772806522278</c:v>
                </c:pt>
                <c:pt idx="2687">
                  <c:v>-20.134213374969381</c:v>
                </c:pt>
                <c:pt idx="2688">
                  <c:v>-20.133653525932516</c:v>
                </c:pt>
                <c:pt idx="2689">
                  <c:v>-20.133093411545353</c:v>
                </c:pt>
                <c:pt idx="2690">
                  <c:v>-20.13253284078192</c:v>
                </c:pt>
                <c:pt idx="2691">
                  <c:v>-20.131971965876257</c:v>
                </c:pt>
                <c:pt idx="2692">
                  <c:v>-20.131410710149339</c:v>
                </c:pt>
                <c:pt idx="2693">
                  <c:v>-20.1308491114657</c:v>
                </c:pt>
                <c:pt idx="2694">
                  <c:v>-20.130287169492796</c:v>
                </c:pt>
                <c:pt idx="2695">
                  <c:v>-20.129724807329037</c:v>
                </c:pt>
                <c:pt idx="2696">
                  <c:v>-20.129162139455374</c:v>
                </c:pt>
                <c:pt idx="2697">
                  <c:v>-20.128599050610958</c:v>
                </c:pt>
                <c:pt idx="2698">
                  <c:v>-20.128035732161713</c:v>
                </c:pt>
                <c:pt idx="2699">
                  <c:v>-20.127471915257185</c:v>
                </c:pt>
                <c:pt idx="2700">
                  <c:v>-20.126907752939172</c:v>
                </c:pt>
                <c:pt idx="2701">
                  <c:v>-20.126343206460575</c:v>
                </c:pt>
                <c:pt idx="2702">
                  <c:v>-20.125778429297277</c:v>
                </c:pt>
                <c:pt idx="2703">
                  <c:v>-20.12521315188955</c:v>
                </c:pt>
                <c:pt idx="2704">
                  <c:v>-20.124647566201695</c:v>
                </c:pt>
                <c:pt idx="2705">
                  <c:v>-20.124081594913989</c:v>
                </c:pt>
                <c:pt idx="2706">
                  <c:v>-20.123515276199164</c:v>
                </c:pt>
                <c:pt idx="2707">
                  <c:v>-20.122948571122965</c:v>
                </c:pt>
                <c:pt idx="2708">
                  <c:v>-20.122381556527927</c:v>
                </c:pt>
                <c:pt idx="2709">
                  <c:v>-20.121814116240373</c:v>
                </c:pt>
                <c:pt idx="2710">
                  <c:v>-20.121246327119739</c:v>
                </c:pt>
                <c:pt idx="2711">
                  <c:v>-20.120678188825977</c:v>
                </c:pt>
                <c:pt idx="2712">
                  <c:v>-20.120109584905187</c:v>
                </c:pt>
                <c:pt idx="2713">
                  <c:v>-20.119540747246077</c:v>
                </c:pt>
                <c:pt idx="2714">
                  <c:v>-20.118971481912528</c:v>
                </c:pt>
                <c:pt idx="2715">
                  <c:v>-20.118401865997622</c:v>
                </c:pt>
                <c:pt idx="2716">
                  <c:v>-20.117831860373066</c:v>
                </c:pt>
                <c:pt idx="2717">
                  <c:v>-20.11726142578819</c:v>
                </c:pt>
                <c:pt idx="2718">
                  <c:v>-20.116690678371242</c:v>
                </c:pt>
                <c:pt idx="2719">
                  <c:v>-20.116119540052907</c:v>
                </c:pt>
                <c:pt idx="2720">
                  <c:v>-20.11554812722288</c:v>
                </c:pt>
                <c:pt idx="2721">
                  <c:v>-20.114976244964428</c:v>
                </c:pt>
                <c:pt idx="2722">
                  <c:v>-20.114404048603692</c:v>
                </c:pt>
                <c:pt idx="2723">
                  <c:v>-20.113831459881787</c:v>
                </c:pt>
                <c:pt idx="2724">
                  <c:v>-20.113258400358063</c:v>
                </c:pt>
                <c:pt idx="2725">
                  <c:v>-20.112685142800466</c:v>
                </c:pt>
                <c:pt idx="2726">
                  <c:v>-20.112111374600374</c:v>
                </c:pt>
                <c:pt idx="2727">
                  <c:v>-20.111537290597358</c:v>
                </c:pt>
                <c:pt idx="2728">
                  <c:v>-20.110962812304997</c:v>
                </c:pt>
                <c:pt idx="2729">
                  <c:v>-20.110388017607178</c:v>
                </c:pt>
                <c:pt idx="2730">
                  <c:v>-20.109812788717299</c:v>
                </c:pt>
                <c:pt idx="2731">
                  <c:v>-20.109237203543721</c:v>
                </c:pt>
                <c:pt idx="2732">
                  <c:v>-20.108661222537982</c:v>
                </c:pt>
                <c:pt idx="2733">
                  <c:v>-20.10808488453327</c:v>
                </c:pt>
                <c:pt idx="2734">
                  <c:v>-20.107508228450349</c:v>
                </c:pt>
                <c:pt idx="2735">
                  <c:v>-20.106931175456744</c:v>
                </c:pt>
                <c:pt idx="2736">
                  <c:v>-20.106353646471749</c:v>
                </c:pt>
                <c:pt idx="2737">
                  <c:v>-20.105775837689549</c:v>
                </c:pt>
                <c:pt idx="2738">
                  <c:v>-20.10519763078268</c:v>
                </c:pt>
                <c:pt idx="2739">
                  <c:v>-20.104619025356758</c:v>
                </c:pt>
                <c:pt idx="2740">
                  <c:v>-20.104040020974082</c:v>
                </c:pt>
                <c:pt idx="2741">
                  <c:v>-20.10346069614166</c:v>
                </c:pt>
                <c:pt idx="2742">
                  <c:v>-20.102880892652848</c:v>
                </c:pt>
                <c:pt idx="2743">
                  <c:v>-20.102300847002113</c:v>
                </c:pt>
                <c:pt idx="2744">
                  <c:v>-20.101720321865642</c:v>
                </c:pt>
                <c:pt idx="2745">
                  <c:v>-20.101139514485254</c:v>
                </c:pt>
                <c:pt idx="2746">
                  <c:v>-20.100558187133949</c:v>
                </c:pt>
                <c:pt idx="2747">
                  <c:v>-20.099976576847194</c:v>
                </c:pt>
                <c:pt idx="2748">
                  <c:v>-20.099394524879351</c:v>
                </c:pt>
                <c:pt idx="2749">
                  <c:v>-20.098812149727973</c:v>
                </c:pt>
                <c:pt idx="2750">
                  <c:v>-20.098229451112914</c:v>
                </c:pt>
                <c:pt idx="2751">
                  <c:v>-20.097646190505071</c:v>
                </c:pt>
                <c:pt idx="2752">
                  <c:v>-20.097062685068483</c:v>
                </c:pt>
                <c:pt idx="2753">
                  <c:v>-20.096478775641927</c:v>
                </c:pt>
                <c:pt idx="2754">
                  <c:v>-20.095894501568715</c:v>
                </c:pt>
                <c:pt idx="2755">
                  <c:v>-20.095309743079394</c:v>
                </c:pt>
                <c:pt idx="2756">
                  <c:v>-20.094724698811518</c:v>
                </c:pt>
                <c:pt idx="2757">
                  <c:v>-20.094139248944536</c:v>
                </c:pt>
                <c:pt idx="2758">
                  <c:v>-20.093553393052204</c:v>
                </c:pt>
                <c:pt idx="2759">
                  <c:v>-20.092967170648866</c:v>
                </c:pt>
                <c:pt idx="2760">
                  <c:v>-20.09238058137873</c:v>
                </c:pt>
                <c:pt idx="2761">
                  <c:v>-20.091793544926617</c:v>
                </c:pt>
                <c:pt idx="2762">
                  <c:v>-20.091206140810947</c:v>
                </c:pt>
                <c:pt idx="2763">
                  <c:v>-20.090618408706575</c:v>
                </c:pt>
                <c:pt idx="2764">
                  <c:v>-20.090030188107924</c:v>
                </c:pt>
                <c:pt idx="2765">
                  <c:v>-20.089441678836742</c:v>
                </c:pt>
                <c:pt idx="2766">
                  <c:v>-20.088852760387354</c:v>
                </c:pt>
                <c:pt idx="2767">
                  <c:v>-20.088263432328439</c:v>
                </c:pt>
                <c:pt idx="2768">
                  <c:v>-20.087673694213734</c:v>
                </c:pt>
                <c:pt idx="2769">
                  <c:v>-20.087083585801508</c:v>
                </c:pt>
                <c:pt idx="2770">
                  <c:v>-20.086493146962763</c:v>
                </c:pt>
                <c:pt idx="2771">
                  <c:v>-20.085902216454624</c:v>
                </c:pt>
                <c:pt idx="2772">
                  <c:v>-20.085310995028859</c:v>
                </c:pt>
                <c:pt idx="2773">
                  <c:v>-20.084719280997181</c:v>
                </c:pt>
                <c:pt idx="2774">
                  <c:v>-20.084127275390561</c:v>
                </c:pt>
                <c:pt idx="2775">
                  <c:v>-20.083534816618268</c:v>
                </c:pt>
                <c:pt idx="2776">
                  <c:v>-20.082941944526542</c:v>
                </c:pt>
                <c:pt idx="2777">
                  <c:v>-20.082348739485994</c:v>
                </c:pt>
                <c:pt idx="2778">
                  <c:v>-20.081755079948962</c:v>
                </c:pt>
                <c:pt idx="2779">
                  <c:v>-20.081161046290148</c:v>
                </c:pt>
                <c:pt idx="2780">
                  <c:v>-20.080566678642437</c:v>
                </c:pt>
                <c:pt idx="2781">
                  <c:v>-20.079971855186916</c:v>
                </c:pt>
                <c:pt idx="2782">
                  <c:v>-20.079376697024021</c:v>
                </c:pt>
                <c:pt idx="2783">
                  <c:v>-20.078781082194318</c:v>
                </c:pt>
                <c:pt idx="2784">
                  <c:v>-20.07818505073168</c:v>
                </c:pt>
                <c:pt idx="2785">
                  <c:v>-20.077588683460391</c:v>
                </c:pt>
                <c:pt idx="2786">
                  <c:v>-20.076991898808473</c:v>
                </c:pt>
                <c:pt idx="2787">
                  <c:v>-20.076394696318573</c:v>
                </c:pt>
                <c:pt idx="2788">
                  <c:v>-20.075797075554288</c:v>
                </c:pt>
                <c:pt idx="2789">
                  <c:v>-20.075199158244384</c:v>
                </c:pt>
                <c:pt idx="2790">
                  <c:v>-20.074600862694499</c:v>
                </c:pt>
                <c:pt idx="2791">
                  <c:v>-20.074002106971655</c:v>
                </c:pt>
                <c:pt idx="2792">
                  <c:v>-20.07340284973338</c:v>
                </c:pt>
                <c:pt idx="2793">
                  <c:v>-20.072803335395875</c:v>
                </c:pt>
                <c:pt idx="2794">
                  <c:v>-20.072203359518848</c:v>
                </c:pt>
                <c:pt idx="2795">
                  <c:v>-20.071603003345032</c:v>
                </c:pt>
                <c:pt idx="2796">
                  <c:v>-20.071002225598132</c:v>
                </c:pt>
                <c:pt idx="2797">
                  <c:v>-20.070401066773357</c:v>
                </c:pt>
                <c:pt idx="2798">
                  <c:v>-20.069799485531593</c:v>
                </c:pt>
                <c:pt idx="2799">
                  <c:v>-20.069197604419003</c:v>
                </c:pt>
                <c:pt idx="2800">
                  <c:v>-20.068595218093172</c:v>
                </c:pt>
                <c:pt idx="2801">
                  <c:v>-20.067992449106342</c:v>
                </c:pt>
                <c:pt idx="2802">
                  <c:v>-20.067389256022285</c:v>
                </c:pt>
                <c:pt idx="2803">
                  <c:v>-20.066785638366774</c:v>
                </c:pt>
                <c:pt idx="2804">
                  <c:v>-20.066181719079612</c:v>
                </c:pt>
                <c:pt idx="2805">
                  <c:v>-20.065577292188365</c:v>
                </c:pt>
                <c:pt idx="2806">
                  <c:v>-20.064972521793646</c:v>
                </c:pt>
                <c:pt idx="2807">
                  <c:v>-20.06436732518333</c:v>
                </c:pt>
                <c:pt idx="2808">
                  <c:v>-20.063761784386568</c:v>
                </c:pt>
                <c:pt idx="2809">
                  <c:v>-20.063155734040127</c:v>
                </c:pt>
                <c:pt idx="2810">
                  <c:v>-20.062549421299849</c:v>
                </c:pt>
                <c:pt idx="2811">
                  <c:v>-20.061942515430815</c:v>
                </c:pt>
                <c:pt idx="2812">
                  <c:v>-20.061335346480938</c:v>
                </c:pt>
                <c:pt idx="2813">
                  <c:v>-20.060727666032729</c:v>
                </c:pt>
                <c:pt idx="2814">
                  <c:v>-20.060119721925499</c:v>
                </c:pt>
                <c:pt idx="2815">
                  <c:v>-20.059511265379165</c:v>
                </c:pt>
                <c:pt idx="2816">
                  <c:v>-20.058902420198379</c:v>
                </c:pt>
                <c:pt idx="2817">
                  <c:v>-20.058293103000064</c:v>
                </c:pt>
                <c:pt idx="2818">
                  <c:v>-20.057683437801572</c:v>
                </c:pt>
                <c:pt idx="2819">
                  <c:v>-20.057073424300462</c:v>
                </c:pt>
                <c:pt idx="2820">
                  <c:v>-20.05646293749286</c:v>
                </c:pt>
                <c:pt idx="2821">
                  <c:v>-20.055852060031057</c:v>
                </c:pt>
                <c:pt idx="2822">
                  <c:v>-20.05524074989966</c:v>
                </c:pt>
                <c:pt idx="2823">
                  <c:v>-20.054629006626556</c:v>
                </c:pt>
                <c:pt idx="2824">
                  <c:v>-20.054016913142899</c:v>
                </c:pt>
                <c:pt idx="2825">
                  <c:v>-20.053404385698045</c:v>
                </c:pt>
                <c:pt idx="2826">
                  <c:v>-20.052791465579777</c:v>
                </c:pt>
                <c:pt idx="2827">
                  <c:v>-20.052177985303643</c:v>
                </c:pt>
                <c:pt idx="2828">
                  <c:v>-20.051564278576382</c:v>
                </c:pt>
                <c:pt idx="2829">
                  <c:v>-20.050950094361639</c:v>
                </c:pt>
                <c:pt idx="2830">
                  <c:v>-20.050335473972783</c:v>
                </c:pt>
                <c:pt idx="2831">
                  <c:v>-20.049720416918092</c:v>
                </c:pt>
                <c:pt idx="2832">
                  <c:v>-20.049105006574258</c:v>
                </c:pt>
                <c:pt idx="2833">
                  <c:v>-20.048489158757658</c:v>
                </c:pt>
                <c:pt idx="2834">
                  <c:v>-20.047872956920678</c:v>
                </c:pt>
                <c:pt idx="2835">
                  <c:v>-20.047256232784601</c:v>
                </c:pt>
                <c:pt idx="2836">
                  <c:v>-20.046639195832995</c:v>
                </c:pt>
                <c:pt idx="2837">
                  <c:v>-20.046021593513373</c:v>
                </c:pt>
                <c:pt idx="2838">
                  <c:v>-20.045403719679737</c:v>
                </c:pt>
                <c:pt idx="2839">
                  <c:v>-20.044785321537258</c:v>
                </c:pt>
                <c:pt idx="2840">
                  <c:v>-20.044166609127995</c:v>
                </c:pt>
                <c:pt idx="2841">
                  <c:v>-20.043547371393696</c:v>
                </c:pt>
                <c:pt idx="2842">
                  <c:v>-20.042927818667444</c:v>
                </c:pt>
                <c:pt idx="2843">
                  <c:v>-20.042307739619091</c:v>
                </c:pt>
                <c:pt idx="2844">
                  <c:v>-20.041687302600941</c:v>
                </c:pt>
                <c:pt idx="2845">
                  <c:v>-20.041066465019327</c:v>
                </c:pt>
                <c:pt idx="2846">
                  <c:v>-20.040445141850366</c:v>
                </c:pt>
                <c:pt idx="2847">
                  <c:v>-20.039823417237344</c:v>
                </c:pt>
                <c:pt idx="2848">
                  <c:v>-20.039201333136184</c:v>
                </c:pt>
                <c:pt idx="2849">
                  <c:v>-20.038578804442452</c:v>
                </c:pt>
                <c:pt idx="2850">
                  <c:v>-20.037955830666721</c:v>
                </c:pt>
                <c:pt idx="2851">
                  <c:v>-20.037332326422824</c:v>
                </c:pt>
                <c:pt idx="2852">
                  <c:v>-20.036708630942069</c:v>
                </c:pt>
                <c:pt idx="2853">
                  <c:v>-20.036084404148195</c:v>
                </c:pt>
                <c:pt idx="2854">
                  <c:v>-20.035459687892239</c:v>
                </c:pt>
                <c:pt idx="2855">
                  <c:v>-20.034834609362072</c:v>
                </c:pt>
                <c:pt idx="2856">
                  <c:v>-20.034209083016275</c:v>
                </c:pt>
                <c:pt idx="2857">
                  <c:v>-20.033583108382643</c:v>
                </c:pt>
                <c:pt idx="2858">
                  <c:v>-20.032956770274843</c:v>
                </c:pt>
                <c:pt idx="2859">
                  <c:v>-20.032330025710309</c:v>
                </c:pt>
                <c:pt idx="2860">
                  <c:v>-20.031702746121063</c:v>
                </c:pt>
                <c:pt idx="2861">
                  <c:v>-20.03107505908218</c:v>
                </c:pt>
                <c:pt idx="2862">
                  <c:v>-20.030446964205431</c:v>
                </c:pt>
                <c:pt idx="2863">
                  <c:v>-20.029818503887302</c:v>
                </c:pt>
                <c:pt idx="2864">
                  <c:v>-20.02918954930233</c:v>
                </c:pt>
                <c:pt idx="2865">
                  <c:v>-20.028560185587303</c:v>
                </c:pt>
                <c:pt idx="2866">
                  <c:v>-20.027930369471491</c:v>
                </c:pt>
                <c:pt idx="2867">
                  <c:v>-20.02730018628781</c:v>
                </c:pt>
                <c:pt idx="2868">
                  <c:v>-20.026669549818209</c:v>
                </c:pt>
                <c:pt idx="2869">
                  <c:v>-20.026038459560539</c:v>
                </c:pt>
                <c:pt idx="2870">
                  <c:v>-20.025406915033891</c:v>
                </c:pt>
                <c:pt idx="2871">
                  <c:v>-20.024774958776405</c:v>
                </c:pt>
                <c:pt idx="2872">
                  <c:v>-20.024142590379434</c:v>
                </c:pt>
                <c:pt idx="2873">
                  <c:v>-20.023509766325773</c:v>
                </c:pt>
                <c:pt idx="2874">
                  <c:v>-20.022876486131782</c:v>
                </c:pt>
                <c:pt idx="2875">
                  <c:v>-20.022242878763041</c:v>
                </c:pt>
                <c:pt idx="2876">
                  <c:v>-20.021608728046655</c:v>
                </c:pt>
                <c:pt idx="2877">
                  <c:v>-20.020974162961572</c:v>
                </c:pt>
                <c:pt idx="2878">
                  <c:v>-20.020339139846971</c:v>
                </c:pt>
                <c:pt idx="2879">
                  <c:v>-20.019703744764939</c:v>
                </c:pt>
                <c:pt idx="2880">
                  <c:v>-20.019067890760528</c:v>
                </c:pt>
                <c:pt idx="2881">
                  <c:v>-20.018431533992946</c:v>
                </c:pt>
                <c:pt idx="2882">
                  <c:v>-20.01779484735362</c:v>
                </c:pt>
                <c:pt idx="2883">
                  <c:v>-20.017157613612365</c:v>
                </c:pt>
                <c:pt idx="2884">
                  <c:v>-20.016520136052701</c:v>
                </c:pt>
                <c:pt idx="2885">
                  <c:v>-20.015882110461838</c:v>
                </c:pt>
                <c:pt idx="2886">
                  <c:v>-20.015243579618875</c:v>
                </c:pt>
                <c:pt idx="2887">
                  <c:v>-20.014604673469702</c:v>
                </c:pt>
                <c:pt idx="2888">
                  <c:v>-20.01396521750635</c:v>
                </c:pt>
                <c:pt idx="2889">
                  <c:v>-20.013325428923764</c:v>
                </c:pt>
                <c:pt idx="2890">
                  <c:v>-20.012685176662252</c:v>
                </c:pt>
                <c:pt idx="2891">
                  <c:v>-20.012044503848472</c:v>
                </c:pt>
                <c:pt idx="2892">
                  <c:v>-20.011403410054424</c:v>
                </c:pt>
                <c:pt idx="2893">
                  <c:v>-20.010761851169285</c:v>
                </c:pt>
                <c:pt idx="2894">
                  <c:v>-20.010119826688211</c:v>
                </c:pt>
                <c:pt idx="2895">
                  <c:v>-20.009477379848168</c:v>
                </c:pt>
                <c:pt idx="2896">
                  <c:v>-20.00883442264367</c:v>
                </c:pt>
                <c:pt idx="2897">
                  <c:v>-20.008191129747917</c:v>
                </c:pt>
                <c:pt idx="2898">
                  <c:v>-20.00754732553343</c:v>
                </c:pt>
                <c:pt idx="2899">
                  <c:v>-20.006903141006372</c:v>
                </c:pt>
                <c:pt idx="2900">
                  <c:v>-20.006258488022219</c:v>
                </c:pt>
                <c:pt idx="2901">
                  <c:v>-20.005613278215275</c:v>
                </c:pt>
                <c:pt idx="2902">
                  <c:v>-20.004967730702749</c:v>
                </c:pt>
                <c:pt idx="2903">
                  <c:v>-20.00432175724729</c:v>
                </c:pt>
                <c:pt idx="2904">
                  <c:v>-20.003675313383201</c:v>
                </c:pt>
                <c:pt idx="2905">
                  <c:v>-20.00302835453699</c:v>
                </c:pt>
                <c:pt idx="2906">
                  <c:v>-20.002381056468902</c:v>
                </c:pt>
                <c:pt idx="2907">
                  <c:v>-20.00173319830806</c:v>
                </c:pt>
                <c:pt idx="2908">
                  <c:v>-20.001084911806114</c:v>
                </c:pt>
                <c:pt idx="2909">
                  <c:v>-20.000436329095809</c:v>
                </c:pt>
                <c:pt idx="2910">
                  <c:v>-19.999787052097389</c:v>
                </c:pt>
                <c:pt idx="2911">
                  <c:v>-19.999137522248478</c:v>
                </c:pt>
                <c:pt idx="2912">
                  <c:v>-19.998487429580404</c:v>
                </c:pt>
                <c:pt idx="2913">
                  <c:v>-19.997836950599076</c:v>
                </c:pt>
                <c:pt idx="2914">
                  <c:v>-19.997185951952293</c:v>
                </c:pt>
                <c:pt idx="2915">
                  <c:v>-19.996534610468057</c:v>
                </c:pt>
                <c:pt idx="2916">
                  <c:v>-19.995882615158948</c:v>
                </c:pt>
                <c:pt idx="2917">
                  <c:v>-19.995230320522591</c:v>
                </c:pt>
                <c:pt idx="2918">
                  <c:v>-19.994577593019493</c:v>
                </c:pt>
                <c:pt idx="2919">
                  <c:v>-19.993924432204707</c:v>
                </c:pt>
                <c:pt idx="2920">
                  <c:v>-19.993270748625523</c:v>
                </c:pt>
                <c:pt idx="2921">
                  <c:v>-19.992616586195432</c:v>
                </c:pt>
                <c:pt idx="2922">
                  <c:v>-19.991961988965926</c:v>
                </c:pt>
                <c:pt idx="2923">
                  <c:v>-19.991306911874112</c:v>
                </c:pt>
                <c:pt idx="2924">
                  <c:v>-19.990651443685948</c:v>
                </c:pt>
                <c:pt idx="2925">
                  <c:v>-19.989995539383255</c:v>
                </c:pt>
                <c:pt idx="2926">
                  <c:v>-19.989339064390521</c:v>
                </c:pt>
                <c:pt idx="2927">
                  <c:v>-19.988682196928938</c:v>
                </c:pt>
                <c:pt idx="2928">
                  <c:v>-19.988024847136078</c:v>
                </c:pt>
                <c:pt idx="2929">
                  <c:v>-19.98736696965678</c:v>
                </c:pt>
                <c:pt idx="2930">
                  <c:v>-19.986708832845977</c:v>
                </c:pt>
                <c:pt idx="2931">
                  <c:v>-19.986050077728407</c:v>
                </c:pt>
                <c:pt idx="2932">
                  <c:v>-19.985390883075013</c:v>
                </c:pt>
                <c:pt idx="2933">
                  <c:v>-19.984731293359435</c:v>
                </c:pt>
                <c:pt idx="2934">
                  <c:v>-19.984071173335764</c:v>
                </c:pt>
                <c:pt idx="2935">
                  <c:v>-19.983410567395133</c:v>
                </c:pt>
                <c:pt idx="2936">
                  <c:v>-19.982749610024054</c:v>
                </c:pt>
                <c:pt idx="2937">
                  <c:v>-19.982088120761734</c:v>
                </c:pt>
                <c:pt idx="2938">
                  <c:v>-19.981426098968797</c:v>
                </c:pt>
                <c:pt idx="2939">
                  <c:v>-19.980763724473096</c:v>
                </c:pt>
                <c:pt idx="2940">
                  <c:v>-19.980100861566854</c:v>
                </c:pt>
                <c:pt idx="2941">
                  <c:v>-19.979437554876018</c:v>
                </c:pt>
                <c:pt idx="2942">
                  <c:v>-19.978773668326465</c:v>
                </c:pt>
                <c:pt idx="2943">
                  <c:v>-19.978109427390994</c:v>
                </c:pt>
                <c:pt idx="2944">
                  <c:v>-19.9774446507035</c:v>
                </c:pt>
                <c:pt idx="2945">
                  <c:v>-19.976779518840818</c:v>
                </c:pt>
                <c:pt idx="2946">
                  <c:v>-19.97611380484944</c:v>
                </c:pt>
                <c:pt idx="2947">
                  <c:v>-19.97544759873632</c:v>
                </c:pt>
                <c:pt idx="2948">
                  <c:v>-19.974780990740197</c:v>
                </c:pt>
                <c:pt idx="2949">
                  <c:v>-19.97411398050679</c:v>
                </c:pt>
                <c:pt idx="2950">
                  <c:v>-19.973446385798216</c:v>
                </c:pt>
                <c:pt idx="2951">
                  <c:v>-19.972778433370532</c:v>
                </c:pt>
                <c:pt idx="2952">
                  <c:v>-19.972109986370498</c:v>
                </c:pt>
                <c:pt idx="2953">
                  <c:v>-19.97144095311533</c:v>
                </c:pt>
                <c:pt idx="2954">
                  <c:v>-19.970771515206749</c:v>
                </c:pt>
                <c:pt idx="2955">
                  <c:v>-19.970101626689303</c:v>
                </c:pt>
                <c:pt idx="2956">
                  <c:v>-19.969431241426086</c:v>
                </c:pt>
                <c:pt idx="2957">
                  <c:v>-19.968760358850048</c:v>
                </c:pt>
                <c:pt idx="2958">
                  <c:v>-19.968089024124968</c:v>
                </c:pt>
                <c:pt idx="2959">
                  <c:v>-19.967417191052338</c:v>
                </c:pt>
                <c:pt idx="2960">
                  <c:v>-19.966744996414288</c:v>
                </c:pt>
                <c:pt idx="2961">
                  <c:v>-19.966072210833104</c:v>
                </c:pt>
                <c:pt idx="2962">
                  <c:v>-19.965399016980406</c:v>
                </c:pt>
                <c:pt idx="2963">
                  <c:v>-19.964725322699216</c:v>
                </c:pt>
                <c:pt idx="2964">
                  <c:v>-19.964051127446822</c:v>
                </c:pt>
                <c:pt idx="2965">
                  <c:v>-19.963376476563379</c:v>
                </c:pt>
                <c:pt idx="2966">
                  <c:v>-19.962701323648403</c:v>
                </c:pt>
                <c:pt idx="2967">
                  <c:v>-19.962025668119296</c:v>
                </c:pt>
                <c:pt idx="2968">
                  <c:v>-19.961349647531492</c:v>
                </c:pt>
                <c:pt idx="2969">
                  <c:v>-19.960673123365119</c:v>
                </c:pt>
                <c:pt idx="2970">
                  <c:v>-19.959996002859409</c:v>
                </c:pt>
                <c:pt idx="2971">
                  <c:v>-19.959318515951573</c:v>
                </c:pt>
                <c:pt idx="2972">
                  <c:v>-19.958640477653578</c:v>
                </c:pt>
                <c:pt idx="2973">
                  <c:v>-19.957961979711918</c:v>
                </c:pt>
                <c:pt idx="2974">
                  <c:v>-19.957283067904381</c:v>
                </c:pt>
                <c:pt idx="2975">
                  <c:v>-19.95660351047848</c:v>
                </c:pt>
                <c:pt idx="2976">
                  <c:v>-19.955923630710231</c:v>
                </c:pt>
                <c:pt idx="2977">
                  <c:v>-19.955243150370219</c:v>
                </c:pt>
                <c:pt idx="2978">
                  <c:v>-19.954562300568597</c:v>
                </c:pt>
                <c:pt idx="2979">
                  <c:v>-19.953880895385197</c:v>
                </c:pt>
                <c:pt idx="2980">
                  <c:v>-19.953198980593172</c:v>
                </c:pt>
                <c:pt idx="2981">
                  <c:v>-19.952516602066865</c:v>
                </c:pt>
                <c:pt idx="2982">
                  <c:v>-19.951833852358828</c:v>
                </c:pt>
                <c:pt idx="2983">
                  <c:v>-19.951150498482665</c:v>
                </c:pt>
                <c:pt idx="2984">
                  <c:v>-19.950466632793781</c:v>
                </c:pt>
                <c:pt idx="2985">
                  <c:v>-19.949782441151921</c:v>
                </c:pt>
                <c:pt idx="2986">
                  <c:v>-19.949097596886659</c:v>
                </c:pt>
                <c:pt idx="2987">
                  <c:v>-19.948412332475645</c:v>
                </c:pt>
                <c:pt idx="2988">
                  <c:v>-19.947726554124145</c:v>
                </c:pt>
                <c:pt idx="2989">
                  <c:v>-19.947040261246375</c:v>
                </c:pt>
                <c:pt idx="2990">
                  <c:v>-19.946353546806336</c:v>
                </c:pt>
                <c:pt idx="2991">
                  <c:v>-19.945666316799525</c:v>
                </c:pt>
                <c:pt idx="2992">
                  <c:v>-19.944978476953153</c:v>
                </c:pt>
                <c:pt idx="2993">
                  <c:v>-19.944290307724057</c:v>
                </c:pt>
                <c:pt idx="2994">
                  <c:v>-19.943601574392989</c:v>
                </c:pt>
                <c:pt idx="2995">
                  <c:v>-19.942912323203792</c:v>
                </c:pt>
                <c:pt idx="2996">
                  <c:v>-19.942222694479184</c:v>
                </c:pt>
                <c:pt idx="2997">
                  <c:v>-19.941532452908593</c:v>
                </c:pt>
                <c:pt idx="2998">
                  <c:v>-19.940841738813127</c:v>
                </c:pt>
                <c:pt idx="2999">
                  <c:v>-19.940150504614408</c:v>
                </c:pt>
                <c:pt idx="3000">
                  <c:v>-19.939458938155173</c:v>
                </c:pt>
                <c:pt idx="3001">
                  <c:v>-19.938766709258793</c:v>
                </c:pt>
                <c:pt idx="3002">
                  <c:v>-19.938074100083142</c:v>
                </c:pt>
                <c:pt idx="3003">
                  <c:v>-19.937380874278251</c:v>
                </c:pt>
                <c:pt idx="3004">
                  <c:v>-19.936687219999268</c:v>
                </c:pt>
                <c:pt idx="3005">
                  <c:v>-19.935993042326437</c:v>
                </c:pt>
                <c:pt idx="3006">
                  <c:v>-19.935298293329577</c:v>
                </c:pt>
                <c:pt idx="3007">
                  <c:v>-19.93460316169298</c:v>
                </c:pt>
                <c:pt idx="3008">
                  <c:v>-19.933907504972328</c:v>
                </c:pt>
                <c:pt idx="3009">
                  <c:v>-19.933211370004344</c:v>
                </c:pt>
                <c:pt idx="3010">
                  <c:v>-19.932514613911614</c:v>
                </c:pt>
                <c:pt idx="3011">
                  <c:v>-19.931817425825567</c:v>
                </c:pt>
                <c:pt idx="3012">
                  <c:v>-19.931119805360776</c:v>
                </c:pt>
                <c:pt idx="3013">
                  <c:v>-19.930421561901181</c:v>
                </c:pt>
                <c:pt idx="3014">
                  <c:v>-19.929722932551357</c:v>
                </c:pt>
                <c:pt idx="3015">
                  <c:v>-19.92902372652987</c:v>
                </c:pt>
                <c:pt idx="3016">
                  <c:v>-19.928324181423434</c:v>
                </c:pt>
                <c:pt idx="3017">
                  <c:v>-19.927623915505613</c:v>
                </c:pt>
                <c:pt idx="3018">
                  <c:v>-19.926923118654877</c:v>
                </c:pt>
                <c:pt idx="3019">
                  <c:v>-19.926221981261698</c:v>
                </c:pt>
                <c:pt idx="3020">
                  <c:v>-19.925520311994376</c:v>
                </c:pt>
                <c:pt idx="3021">
                  <c:v>-19.924818110224333</c:v>
                </c:pt>
                <c:pt idx="3022">
                  <c:v>-19.924115279609676</c:v>
                </c:pt>
                <c:pt idx="3023">
                  <c:v>-19.923412106709939</c:v>
                </c:pt>
                <c:pt idx="3024">
                  <c:v>-19.922708303749069</c:v>
                </c:pt>
                <c:pt idx="3025">
                  <c:v>-19.922004157670415</c:v>
                </c:pt>
                <c:pt idx="3026">
                  <c:v>-19.921299380295562</c:v>
                </c:pt>
                <c:pt idx="3027">
                  <c:v>-19.920593970781894</c:v>
                </c:pt>
                <c:pt idx="3028">
                  <c:v>-19.919888216725639</c:v>
                </c:pt>
                <c:pt idx="3029">
                  <c:v>-19.919181925503665</c:v>
                </c:pt>
                <c:pt idx="3030">
                  <c:v>-19.918475192778089</c:v>
                </c:pt>
                <c:pt idx="3031">
                  <c:v>-19.917767777251822</c:v>
                </c:pt>
                <c:pt idx="3032">
                  <c:v>-19.91705996725749</c:v>
                </c:pt>
                <c:pt idx="3033">
                  <c:v>-19.916351617745114</c:v>
                </c:pt>
                <c:pt idx="3034">
                  <c:v>-19.91564277634847</c:v>
                </c:pt>
                <c:pt idx="3035">
                  <c:v>-19.914933394275131</c:v>
                </c:pt>
                <c:pt idx="3036">
                  <c:v>-19.914223519227267</c:v>
                </c:pt>
                <c:pt idx="3037">
                  <c:v>-19.913513102287382</c:v>
                </c:pt>
                <c:pt idx="3038">
                  <c:v>-19.912802142834064</c:v>
                </c:pt>
                <c:pt idx="3039">
                  <c:v>-19.912090640244909</c:v>
                </c:pt>
                <c:pt idx="3040">
                  <c:v>-19.911378739345235</c:v>
                </c:pt>
                <c:pt idx="3041">
                  <c:v>-19.910666245737993</c:v>
                </c:pt>
                <c:pt idx="3042">
                  <c:v>-19.909953158654037</c:v>
                </c:pt>
                <c:pt idx="3043">
                  <c:v>-19.909239671772806</c:v>
                </c:pt>
                <c:pt idx="3044">
                  <c:v>-19.908525687501708</c:v>
                </c:pt>
                <c:pt idx="3045">
                  <c:v>-19.907811059301487</c:v>
                </c:pt>
                <c:pt idx="3046">
                  <c:v>-19.907095932431819</c:v>
                </c:pt>
                <c:pt idx="3047">
                  <c:v>-19.90638040385176</c:v>
                </c:pt>
                <c:pt idx="3048">
                  <c:v>-19.905664278136165</c:v>
                </c:pt>
                <c:pt idx="3049">
                  <c:v>-19.904947603359005</c:v>
                </c:pt>
                <c:pt idx="3050">
                  <c:v>-19.90423047654577</c:v>
                </c:pt>
                <c:pt idx="3051">
                  <c:v>-19.90351275065613</c:v>
                </c:pt>
                <c:pt idx="3052">
                  <c:v>-19.902794571684314</c:v>
                </c:pt>
                <c:pt idx="3053">
                  <c:v>-19.902075743387989</c:v>
                </c:pt>
                <c:pt idx="3054">
                  <c:v>-19.901356460842631</c:v>
                </c:pt>
                <c:pt idx="3055">
                  <c:v>-19.900636674629347</c:v>
                </c:pt>
                <c:pt idx="3056">
                  <c:v>-19.899916384187051</c:v>
                </c:pt>
                <c:pt idx="3057">
                  <c:v>-19.89919553989299</c:v>
                </c:pt>
                <c:pt idx="3058">
                  <c:v>-19.898474091949094</c:v>
                </c:pt>
                <c:pt idx="3059">
                  <c:v>-19.897752137948203</c:v>
                </c:pt>
                <c:pt idx="3060">
                  <c:v>-19.897029726555793</c:v>
                </c:pt>
                <c:pt idx="3061">
                  <c:v>-19.896306758851182</c:v>
                </c:pt>
                <c:pt idx="3062">
                  <c:v>-19.895583283462187</c:v>
                </c:pt>
                <c:pt idx="3063">
                  <c:v>-19.894859201213418</c:v>
                </c:pt>
                <c:pt idx="3064">
                  <c:v>-19.894134610046372</c:v>
                </c:pt>
                <c:pt idx="3065">
                  <c:v>-19.893409509399881</c:v>
                </c:pt>
                <c:pt idx="3066">
                  <c:v>-19.892683948174746</c:v>
                </c:pt>
                <c:pt idx="3067">
                  <c:v>-19.891957777549894</c:v>
                </c:pt>
                <c:pt idx="3068">
                  <c:v>-19.891231046240737</c:v>
                </c:pt>
                <c:pt idx="3069">
                  <c:v>-19.890503704062617</c:v>
                </c:pt>
                <c:pt idx="3070">
                  <c:v>-19.889776097238315</c:v>
                </c:pt>
                <c:pt idx="3071">
                  <c:v>-19.889047680097566</c:v>
                </c:pt>
                <c:pt idx="3072">
                  <c:v>-19.888318898198072</c:v>
                </c:pt>
                <c:pt idx="3073">
                  <c:v>-19.887589453259526</c:v>
                </c:pt>
                <c:pt idx="3074">
                  <c:v>-19.886859543249965</c:v>
                </c:pt>
                <c:pt idx="3075">
                  <c:v>-19.886129167740304</c:v>
                </c:pt>
                <c:pt idx="3076">
                  <c:v>-19.885398027537395</c:v>
                </c:pt>
                <c:pt idx="3077">
                  <c:v>-19.884666569960153</c:v>
                </c:pt>
                <c:pt idx="3078">
                  <c:v>-19.883934445877944</c:v>
                </c:pt>
                <c:pt idx="3079">
                  <c:v>-19.883201754179492</c:v>
                </c:pt>
                <c:pt idx="3080">
                  <c:v>-19.882468594085537</c:v>
                </c:pt>
                <c:pt idx="3081">
                  <c:v>-19.88173491514975</c:v>
                </c:pt>
                <c:pt idx="3082">
                  <c:v>-19.88100066682329</c:v>
                </c:pt>
                <c:pt idx="3083">
                  <c:v>-19.880265798385363</c:v>
                </c:pt>
                <c:pt idx="3084">
                  <c:v>-19.879530559440497</c:v>
                </c:pt>
                <c:pt idx="3085">
                  <c:v>-19.878794699200032</c:v>
                </c:pt>
                <c:pt idx="3086">
                  <c:v>-19.878058216854271</c:v>
                </c:pt>
                <c:pt idx="3087">
                  <c:v>-19.877321262206145</c:v>
                </c:pt>
                <c:pt idx="3088">
                  <c:v>-19.876583734317673</c:v>
                </c:pt>
                <c:pt idx="3089">
                  <c:v>-19.875845733076467</c:v>
                </c:pt>
                <c:pt idx="3090">
                  <c:v>-19.875107107092759</c:v>
                </c:pt>
                <c:pt idx="3091">
                  <c:v>-19.874367855581749</c:v>
                </c:pt>
                <c:pt idx="3092">
                  <c:v>-19.873628179261033</c:v>
                </c:pt>
                <c:pt idx="3093">
                  <c:v>-19.872887876123659</c:v>
                </c:pt>
                <c:pt idx="3094">
                  <c:v>-19.872147096741642</c:v>
                </c:pt>
                <c:pt idx="3095">
                  <c:v>-19.871405689167151</c:v>
                </c:pt>
                <c:pt idx="3096">
                  <c:v>-19.870663804195217</c:v>
                </c:pt>
                <c:pt idx="3097">
                  <c:v>-19.869921239094932</c:v>
                </c:pt>
                <c:pt idx="3098">
                  <c:v>-19.869178245982127</c:v>
                </c:pt>
                <c:pt idx="3099">
                  <c:v>-19.868434723221494</c:v>
                </c:pt>
                <c:pt idx="3100">
                  <c:v>-19.86769067022114</c:v>
                </c:pt>
                <c:pt idx="3101">
                  <c:v>-19.866945934275545</c:v>
                </c:pt>
                <c:pt idx="3102">
                  <c:v>-19.866200768227827</c:v>
                </c:pt>
                <c:pt idx="3103">
                  <c:v>-19.865454917766904</c:v>
                </c:pt>
                <c:pt idx="3104">
                  <c:v>-19.86470863611228</c:v>
                </c:pt>
                <c:pt idx="3105">
                  <c:v>-19.863961668587514</c:v>
                </c:pt>
                <c:pt idx="3106">
                  <c:v>-19.863214166965665</c:v>
                </c:pt>
                <c:pt idx="3107">
                  <c:v>-19.86246607973683</c:v>
                </c:pt>
                <c:pt idx="3108">
                  <c:v>-19.861717559143624</c:v>
                </c:pt>
                <c:pt idx="3109">
                  <c:v>-19.860968400756175</c:v>
                </c:pt>
                <c:pt idx="3110">
                  <c:v>-19.860218654808683</c:v>
                </c:pt>
                <c:pt idx="3111">
                  <c:v>-19.859468473884302</c:v>
                </c:pt>
                <c:pt idx="3112">
                  <c:v>-19.858717601967069</c:v>
                </c:pt>
                <c:pt idx="3113">
                  <c:v>-19.857966191630403</c:v>
                </c:pt>
                <c:pt idx="3114">
                  <c:v>-19.857214191074917</c:v>
                </c:pt>
                <c:pt idx="3115">
                  <c:v>-19.856461753339513</c:v>
                </c:pt>
                <c:pt idx="3116">
                  <c:v>-19.855708672932295</c:v>
                </c:pt>
                <c:pt idx="3117">
                  <c:v>-19.854955000339899</c:v>
                </c:pt>
                <c:pt idx="3118">
                  <c:v>-19.85420078622489</c:v>
                </c:pt>
                <c:pt idx="3119">
                  <c:v>-19.85344597856756</c:v>
                </c:pt>
                <c:pt idx="3120">
                  <c:v>-19.852690628136454</c:v>
                </c:pt>
                <c:pt idx="3121">
                  <c:v>-19.851934785791741</c:v>
                </c:pt>
                <c:pt idx="3122">
                  <c:v>-19.851178296505523</c:v>
                </c:pt>
                <c:pt idx="3123">
                  <c:v>-19.850421210981246</c:v>
                </c:pt>
                <c:pt idx="3124">
                  <c:v>-19.849663631733854</c:v>
                </c:pt>
                <c:pt idx="3125">
                  <c:v>-19.848905403344993</c:v>
                </c:pt>
                <c:pt idx="3126">
                  <c:v>-19.848146680016686</c:v>
                </c:pt>
                <c:pt idx="3127">
                  <c:v>-19.84738730611091</c:v>
                </c:pt>
                <c:pt idx="3128">
                  <c:v>-19.846627384309514</c:v>
                </c:pt>
                <c:pt idx="3129">
                  <c:v>-19.84586696581465</c:v>
                </c:pt>
                <c:pt idx="3130">
                  <c:v>-19.845105842781827</c:v>
                </c:pt>
                <c:pt idx="3131">
                  <c:v>-19.844344221743654</c:v>
                </c:pt>
                <c:pt idx="3132">
                  <c:v>-19.843582050310715</c:v>
                </c:pt>
                <c:pt idx="3133">
                  <c:v>-19.842819172034343</c:v>
                </c:pt>
                <c:pt idx="3134">
                  <c:v>-19.842055949848952</c:v>
                </c:pt>
                <c:pt idx="3135">
                  <c:v>-19.841292019445021</c:v>
                </c:pt>
                <c:pt idx="3136">
                  <c:v>-19.840527483980356</c:v>
                </c:pt>
                <c:pt idx="3137">
                  <c:v>-19.839762446941638</c:v>
                </c:pt>
                <c:pt idx="3138">
                  <c:v>-19.838996751387871</c:v>
                </c:pt>
                <c:pt idx="3139">
                  <c:v>-19.83823044866757</c:v>
                </c:pt>
                <c:pt idx="3140">
                  <c:v>-19.837463642493084</c:v>
                </c:pt>
                <c:pt idx="3141">
                  <c:v>-19.836696280105215</c:v>
                </c:pt>
                <c:pt idx="3142">
                  <c:v>-19.835928308570111</c:v>
                </c:pt>
                <c:pt idx="3143">
                  <c:v>-19.835159674825437</c:v>
                </c:pt>
                <c:pt idx="3144">
                  <c:v>-19.834390587539687</c:v>
                </c:pt>
                <c:pt idx="3145">
                  <c:v>-19.833620889068694</c:v>
                </c:pt>
                <c:pt idx="3146">
                  <c:v>-19.832850473720018</c:v>
                </c:pt>
                <c:pt idx="3147">
                  <c:v>-19.832079550563122</c:v>
                </c:pt>
                <c:pt idx="3148">
                  <c:v>-19.831308119079452</c:v>
                </c:pt>
                <c:pt idx="3149">
                  <c:v>-19.830535968427757</c:v>
                </c:pt>
                <c:pt idx="3150">
                  <c:v>-19.829763465990666</c:v>
                </c:pt>
                <c:pt idx="3151">
                  <c:v>-19.828990190315423</c:v>
                </c:pt>
                <c:pt idx="3152">
                  <c:v>-19.828216403821411</c:v>
                </c:pt>
                <c:pt idx="3153">
                  <c:v>-19.827441947763763</c:v>
                </c:pt>
                <c:pt idx="3154">
                  <c:v>-19.826666874038409</c:v>
                </c:pt>
                <c:pt idx="3155">
                  <c:v>-19.825891340397412</c:v>
                </c:pt>
                <c:pt idx="3156">
                  <c:v>-19.825115082121496</c:v>
                </c:pt>
                <c:pt idx="3157">
                  <c:v>-19.824338256913762</c:v>
                </c:pt>
                <c:pt idx="3158">
                  <c:v>-19.823560811207269</c:v>
                </c:pt>
                <c:pt idx="3159">
                  <c:v>-19.822782903217856</c:v>
                </c:pt>
                <c:pt idx="3160">
                  <c:v>-19.822004426492093</c:v>
                </c:pt>
                <c:pt idx="3161">
                  <c:v>-19.821225168109777</c:v>
                </c:pt>
                <c:pt idx="3162">
                  <c:v>-19.820445392506628</c:v>
                </c:pt>
                <c:pt idx="3163">
                  <c:v>-19.819665046014162</c:v>
                </c:pt>
                <c:pt idx="3164">
                  <c:v>-19.818884181186597</c:v>
                </c:pt>
                <c:pt idx="3165">
                  <c:v>-19.818102531322303</c:v>
                </c:pt>
                <c:pt idx="3166">
                  <c:v>-19.81732046824396</c:v>
                </c:pt>
                <c:pt idx="3167">
                  <c:v>-19.816537725077133</c:v>
                </c:pt>
                <c:pt idx="3168">
                  <c:v>-19.81575440766186</c:v>
                </c:pt>
                <c:pt idx="3169">
                  <c:v>-19.814970461941684</c:v>
                </c:pt>
                <c:pt idx="3170">
                  <c:v>-19.814185994024573</c:v>
                </c:pt>
                <c:pt idx="3171">
                  <c:v>-19.813400789495688</c:v>
                </c:pt>
                <c:pt idx="3172">
                  <c:v>-19.812615007874971</c:v>
                </c:pt>
                <c:pt idx="3173">
                  <c:v>-19.81182859496106</c:v>
                </c:pt>
                <c:pt idx="3174">
                  <c:v>-19.811041764381596</c:v>
                </c:pt>
                <c:pt idx="3175">
                  <c:v>-19.810254086734648</c:v>
                </c:pt>
                <c:pt idx="3176">
                  <c:v>-19.809465990194955</c:v>
                </c:pt>
                <c:pt idx="3177">
                  <c:v>-19.808677205868509</c:v>
                </c:pt>
                <c:pt idx="3178">
                  <c:v>-19.807887732862028</c:v>
                </c:pt>
                <c:pt idx="3179">
                  <c:v>-19.807097731690032</c:v>
                </c:pt>
                <c:pt idx="3180">
                  <c:v>-19.806307255655021</c:v>
                </c:pt>
                <c:pt idx="3181">
                  <c:v>-19.805516034916472</c:v>
                </c:pt>
                <c:pt idx="3182">
                  <c:v>-19.804724176308895</c:v>
                </c:pt>
                <c:pt idx="3183">
                  <c:v>-19.803931733007381</c:v>
                </c:pt>
                <c:pt idx="3184">
                  <c:v>-19.803138812375892</c:v>
                </c:pt>
                <c:pt idx="3185">
                  <c:v>-19.802345197796686</c:v>
                </c:pt>
                <c:pt idx="3186">
                  <c:v>-19.80155088835782</c:v>
                </c:pt>
                <c:pt idx="3187">
                  <c:v>-19.800756045560931</c:v>
                </c:pt>
                <c:pt idx="3188">
                  <c:v>-19.799960560493606</c:v>
                </c:pt>
                <c:pt idx="3189">
                  <c:v>-19.799164486597597</c:v>
                </c:pt>
                <c:pt idx="3190">
                  <c:v>-19.798367714681238</c:v>
                </c:pt>
                <c:pt idx="3191">
                  <c:v>-19.79757051534445</c:v>
                </c:pt>
                <c:pt idx="3192">
                  <c:v>-19.796772453523776</c:v>
                </c:pt>
                <c:pt idx="3193">
                  <c:v>-19.795973963028288</c:v>
                </c:pt>
                <c:pt idx="3194">
                  <c:v>-19.795174825850697</c:v>
                </c:pt>
                <c:pt idx="3195">
                  <c:v>-19.794375041185027</c:v>
                </c:pt>
                <c:pt idx="3196">
                  <c:v>-19.793574608216083</c:v>
                </c:pt>
                <c:pt idx="3197">
                  <c:v>-19.792773526174553</c:v>
                </c:pt>
                <c:pt idx="3198">
                  <c:v>-19.791971794250447</c:v>
                </c:pt>
                <c:pt idx="3199">
                  <c:v>-19.791169684838433</c:v>
                </c:pt>
                <c:pt idx="3200">
                  <c:v>-19.790366760286716</c:v>
                </c:pt>
                <c:pt idx="3201">
                  <c:v>-19.789563238338811</c:v>
                </c:pt>
                <c:pt idx="3202">
                  <c:v>-19.788759063541747</c:v>
                </c:pt>
                <c:pt idx="3203">
                  <c:v>-19.78795434470301</c:v>
                </c:pt>
                <c:pt idx="3204">
                  <c:v>-19.787148916693166</c:v>
                </c:pt>
                <c:pt idx="3205">
                  <c:v>-19.786342888391349</c:v>
                </c:pt>
                <c:pt idx="3206">
                  <c:v>-19.78553631404138</c:v>
                </c:pt>
                <c:pt idx="3207">
                  <c:v>-19.78472902814238</c:v>
                </c:pt>
                <c:pt idx="3208">
                  <c:v>-19.783921029735559</c:v>
                </c:pt>
                <c:pt idx="3209">
                  <c:v>-19.783112538180813</c:v>
                </c:pt>
                <c:pt idx="3210">
                  <c:v>-19.782303442800668</c:v>
                </c:pt>
                <c:pt idx="3211">
                  <c:v>-19.781493632589285</c:v>
                </c:pt>
                <c:pt idx="3212">
                  <c:v>-19.780683161822619</c:v>
                </c:pt>
                <c:pt idx="3213">
                  <c:v>-19.7798720848998</c:v>
                </c:pt>
                <c:pt idx="3214">
                  <c:v>-19.779060401135368</c:v>
                </c:pt>
                <c:pt idx="3215">
                  <c:v>-19.778248109819078</c:v>
                </c:pt>
                <c:pt idx="3216">
                  <c:v>-19.777435210279105</c:v>
                </c:pt>
                <c:pt idx="3217">
                  <c:v>-19.776621590985062</c:v>
                </c:pt>
                <c:pt idx="3218">
                  <c:v>-19.775807361891886</c:v>
                </c:pt>
                <c:pt idx="3219">
                  <c:v>-19.774992466781093</c:v>
                </c:pt>
                <c:pt idx="3220">
                  <c:v>-19.77417696040089</c:v>
                </c:pt>
                <c:pt idx="3221">
                  <c:v>-19.773360842026136</c:v>
                </c:pt>
                <c:pt idx="3222">
                  <c:v>-19.772544055336137</c:v>
                </c:pt>
                <c:pt idx="3223">
                  <c:v>-19.771726655142498</c:v>
                </c:pt>
                <c:pt idx="3224">
                  <c:v>-19.770908640787837</c:v>
                </c:pt>
                <c:pt idx="3225">
                  <c:v>-19.770089844239845</c:v>
                </c:pt>
                <c:pt idx="3226">
                  <c:v>-19.769270487640306</c:v>
                </c:pt>
                <c:pt idx="3227">
                  <c:v>-19.76845051455161</c:v>
                </c:pt>
                <c:pt idx="3228">
                  <c:v>-19.76762986837582</c:v>
                </c:pt>
                <c:pt idx="3229">
                  <c:v>-19.766808604218667</c:v>
                </c:pt>
                <c:pt idx="3230">
                  <c:v>-19.765986721352327</c:v>
                </c:pt>
                <c:pt idx="3231">
                  <c:v>-19.765164219063728</c:v>
                </c:pt>
                <c:pt idx="3232">
                  <c:v>-19.764340928438063</c:v>
                </c:pt>
                <c:pt idx="3233">
                  <c:v>-19.763517072828137</c:v>
                </c:pt>
                <c:pt idx="3234">
                  <c:v>-19.76269259545737</c:v>
                </c:pt>
                <c:pt idx="3235">
                  <c:v>-19.76186743944292</c:v>
                </c:pt>
                <c:pt idx="3236">
                  <c:v>-19.761041772655876</c:v>
                </c:pt>
                <c:pt idx="3237">
                  <c:v>-19.76021514432</c:v>
                </c:pt>
                <c:pt idx="3238">
                  <c:v>-19.759388059914048</c:v>
                </c:pt>
                <c:pt idx="3239">
                  <c:v>-19.758560293626331</c:v>
                </c:pt>
                <c:pt idx="3240">
                  <c:v>-19.757731901010182</c:v>
                </c:pt>
                <c:pt idx="3241">
                  <c:v>-19.756902881332504</c:v>
                </c:pt>
                <c:pt idx="3242">
                  <c:v>-19.75607317734347</c:v>
                </c:pt>
                <c:pt idx="3243">
                  <c:v>-19.75524278822148</c:v>
                </c:pt>
                <c:pt idx="3244">
                  <c:v>-19.754411769676857</c:v>
                </c:pt>
                <c:pt idx="3245">
                  <c:v>-19.753580007696115</c:v>
                </c:pt>
                <c:pt idx="3246">
                  <c:v>-19.752747614636398</c:v>
                </c:pt>
                <c:pt idx="3247">
                  <c:v>-19.751914703283479</c:v>
                </c:pt>
                <c:pt idx="3248">
                  <c:v>-19.751080989235856</c:v>
                </c:pt>
                <c:pt idx="3249">
                  <c:v>-19.750246698671042</c:v>
                </c:pt>
                <c:pt idx="3250">
                  <c:v>-19.74941188783016</c:v>
                </c:pt>
                <c:pt idx="3251">
                  <c:v>-19.748576157874943</c:v>
                </c:pt>
                <c:pt idx="3252">
                  <c:v>-19.747739792180628</c:v>
                </c:pt>
                <c:pt idx="3253">
                  <c:v>-19.746902904010369</c:v>
                </c:pt>
                <c:pt idx="3254">
                  <c:v>-19.746065207643966</c:v>
                </c:pt>
                <c:pt idx="3255">
                  <c:v>-19.745226987416398</c:v>
                </c:pt>
                <c:pt idx="3256">
                  <c:v>-19.744388014289935</c:v>
                </c:pt>
                <c:pt idx="3257">
                  <c:v>-19.743548344430426</c:v>
                </c:pt>
                <c:pt idx="3258">
                  <c:v>-19.742708091420049</c:v>
                </c:pt>
                <c:pt idx="3259">
                  <c:v>-19.741867140092076</c:v>
                </c:pt>
                <c:pt idx="3260">
                  <c:v>-19.741025432241816</c:v>
                </c:pt>
                <c:pt idx="3261">
                  <c:v>-19.740183138948844</c:v>
                </c:pt>
                <c:pt idx="3262">
                  <c:v>-19.739340202188021</c:v>
                </c:pt>
                <c:pt idx="3263">
                  <c:v>-19.738496563742448</c:v>
                </c:pt>
                <c:pt idx="3264">
                  <c:v>-19.737652222721117</c:v>
                </c:pt>
                <c:pt idx="3265">
                  <c:v>-19.736807235771614</c:v>
                </c:pt>
                <c:pt idx="3266">
                  <c:v>-19.735961602161531</c:v>
                </c:pt>
                <c:pt idx="3267">
                  <c:v>-19.7351153211333</c:v>
                </c:pt>
                <c:pt idx="3268">
                  <c:v>-19.734268276532198</c:v>
                </c:pt>
                <c:pt idx="3269">
                  <c:v>-19.733420525053866</c:v>
                </c:pt>
                <c:pt idx="3270">
                  <c:v>-19.732572181378742</c:v>
                </c:pt>
                <c:pt idx="3271">
                  <c:v>-19.731723129225731</c:v>
                </c:pt>
                <c:pt idx="3272">
                  <c:v>-19.730873483433353</c:v>
                </c:pt>
                <c:pt idx="3273">
                  <c:v>-19.730022895833756</c:v>
                </c:pt>
                <c:pt idx="3274">
                  <c:v>-19.729171944677756</c:v>
                </c:pt>
                <c:pt idx="3275">
                  <c:v>-19.728320223761376</c:v>
                </c:pt>
                <c:pt idx="3276">
                  <c:v>-19.727467790117103</c:v>
                </c:pt>
                <c:pt idx="3277">
                  <c:v>-19.72661464281893</c:v>
                </c:pt>
                <c:pt idx="3278">
                  <c:v>-19.725760722814059</c:v>
                </c:pt>
                <c:pt idx="3279">
                  <c:v>-19.724906261856916</c:v>
                </c:pt>
                <c:pt idx="3280">
                  <c:v>-19.724051026442563</c:v>
                </c:pt>
                <c:pt idx="3281">
                  <c:v>-19.723195307001376</c:v>
                </c:pt>
                <c:pt idx="3282">
                  <c:v>-19.722338694784458</c:v>
                </c:pt>
                <c:pt idx="3283">
                  <c:v>-19.721481538789341</c:v>
                </c:pt>
                <c:pt idx="3284">
                  <c:v>-19.720623487890069</c:v>
                </c:pt>
                <c:pt idx="3285">
                  <c:v>-19.71976489164339</c:v>
                </c:pt>
                <c:pt idx="3286">
                  <c:v>-19.718905691024801</c:v>
                </c:pt>
                <c:pt idx="3287">
                  <c:v>-19.718045651091735</c:v>
                </c:pt>
                <c:pt idx="3288">
                  <c:v>-19.717184887855257</c:v>
                </c:pt>
                <c:pt idx="3289">
                  <c:v>-19.716323576423445</c:v>
                </c:pt>
                <c:pt idx="3290">
                  <c:v>-19.715461422696457</c:v>
                </c:pt>
                <c:pt idx="3291">
                  <c:v>-19.714598660515392</c:v>
                </c:pt>
                <c:pt idx="3292">
                  <c:v>-19.713735053978031</c:v>
                </c:pt>
                <c:pt idx="3293">
                  <c:v>-19.712871013897498</c:v>
                </c:pt>
                <c:pt idx="3294">
                  <c:v>-19.712006127701738</c:v>
                </c:pt>
                <c:pt idx="3295">
                  <c:v>-19.711140571018127</c:v>
                </c:pt>
                <c:pt idx="3296">
                  <c:v>-19.710274284045049</c:v>
                </c:pt>
                <c:pt idx="3297">
                  <c:v>-19.709407324911467</c:v>
                </c:pt>
                <c:pt idx="3298">
                  <c:v>-19.708539692802496</c:v>
                </c:pt>
                <c:pt idx="3299">
                  <c:v>-19.707671386926101</c:v>
                </c:pt>
                <c:pt idx="3300">
                  <c:v>-19.706802288087609</c:v>
                </c:pt>
                <c:pt idx="3301">
                  <c:v>-19.705932513685973</c:v>
                </c:pt>
                <c:pt idx="3302">
                  <c:v>-19.705062062916866</c:v>
                </c:pt>
                <c:pt idx="3303">
                  <c:v>-19.704190816301541</c:v>
                </c:pt>
                <c:pt idx="3304">
                  <c:v>-19.703319069655691</c:v>
                </c:pt>
                <c:pt idx="3305">
                  <c:v>-19.702446406594561</c:v>
                </c:pt>
                <c:pt idx="3306">
                  <c:v>-19.701573123123264</c:v>
                </c:pt>
                <c:pt idx="3307">
                  <c:v>-19.700699099516601</c:v>
                </c:pt>
                <c:pt idx="3308">
                  <c:v>-19.699824394382578</c:v>
                </c:pt>
                <c:pt idx="3309">
                  <c:v>-19.69894894730934</c:v>
                </c:pt>
                <c:pt idx="3310">
                  <c:v>-19.698072816990496</c:v>
                </c:pt>
                <c:pt idx="3311">
                  <c:v>-19.697195942882118</c:v>
                </c:pt>
                <c:pt idx="3312">
                  <c:v>-19.696318383820138</c:v>
                </c:pt>
                <c:pt idx="3313">
                  <c:v>-19.695440019320152</c:v>
                </c:pt>
                <c:pt idx="3314">
                  <c:v>-19.694561087744688</c:v>
                </c:pt>
                <c:pt idx="3315">
                  <c:v>-19.693681468728165</c:v>
                </c:pt>
                <c:pt idx="3316">
                  <c:v>-19.692801041529982</c:v>
                </c:pt>
                <c:pt idx="3317">
                  <c:v>-19.691919925054531</c:v>
                </c:pt>
                <c:pt idx="3318">
                  <c:v>-19.69103799833827</c:v>
                </c:pt>
                <c:pt idx="3319">
                  <c:v>-19.690155320368365</c:v>
                </c:pt>
                <c:pt idx="3320">
                  <c:v>-19.689272191008154</c:v>
                </c:pt>
                <c:pt idx="3321">
                  <c:v>-19.688388068083626</c:v>
                </c:pt>
                <c:pt idx="3322">
                  <c:v>-19.687503371862192</c:v>
                </c:pt>
                <c:pt idx="3323">
                  <c:v>-19.686617981177033</c:v>
                </c:pt>
                <c:pt idx="3324">
                  <c:v>-19.685731653763813</c:v>
                </c:pt>
                <c:pt idx="3325">
                  <c:v>-19.684844750645397</c:v>
                </c:pt>
                <c:pt idx="3326">
                  <c:v>-19.683957089901305</c:v>
                </c:pt>
                <c:pt idx="3327">
                  <c:v>-19.683068731046852</c:v>
                </c:pt>
                <c:pt idx="3328">
                  <c:v>-19.682179552134503</c:v>
                </c:pt>
                <c:pt idx="3329">
                  <c:v>-19.681289915672618</c:v>
                </c:pt>
                <c:pt idx="3330">
                  <c:v>-19.680399275484561</c:v>
                </c:pt>
                <c:pt idx="3331">
                  <c:v>-19.679508115628689</c:v>
                </c:pt>
                <c:pt idx="3332">
                  <c:v>-19.678616071186017</c:v>
                </c:pt>
                <c:pt idx="3333">
                  <c:v>-19.677723323281178</c:v>
                </c:pt>
                <c:pt idx="3334">
                  <c:v>-19.676829749319914</c:v>
                </c:pt>
                <c:pt idx="3335">
                  <c:v>-19.675935530904589</c:v>
                </c:pt>
                <c:pt idx="3336">
                  <c:v>-19.675040606363979</c:v>
                </c:pt>
                <c:pt idx="3337">
                  <c:v>-19.674144913833452</c:v>
                </c:pt>
                <c:pt idx="3338">
                  <c:v>-19.673248513350472</c:v>
                </c:pt>
                <c:pt idx="3339">
                  <c:v>-19.672351342979429</c:v>
                </c:pt>
                <c:pt idx="3340">
                  <c:v>-19.671453462854956</c:v>
                </c:pt>
                <c:pt idx="3341">
                  <c:v>-19.670554872108326</c:v>
                </c:pt>
                <c:pt idx="3342">
                  <c:v>-19.66965550861589</c:v>
                </c:pt>
                <c:pt idx="3343">
                  <c:v>-19.668755371387061</c:v>
                </c:pt>
                <c:pt idx="3344">
                  <c:v>-19.667854459380706</c:v>
                </c:pt>
                <c:pt idx="3345">
                  <c:v>-19.666952894413011</c:v>
                </c:pt>
                <c:pt idx="3346">
                  <c:v>-19.666050552823457</c:v>
                </c:pt>
                <c:pt idx="3347">
                  <c:v>-19.665147495145654</c:v>
                </c:pt>
                <c:pt idx="3348">
                  <c:v>-19.664243597344676</c:v>
                </c:pt>
                <c:pt idx="3349">
                  <c:v>-19.663338981483701</c:v>
                </c:pt>
                <c:pt idx="3350">
                  <c:v>-19.662433769998728</c:v>
                </c:pt>
                <c:pt idx="3351">
                  <c:v>-19.661527715486805</c:v>
                </c:pt>
                <c:pt idx="3352">
                  <c:v>-19.660620816756349</c:v>
                </c:pt>
                <c:pt idx="3353">
                  <c:v>-19.659713196246756</c:v>
                </c:pt>
                <c:pt idx="3354">
                  <c:v>-19.65880497682117</c:v>
                </c:pt>
                <c:pt idx="3355">
                  <c:v>-19.657895786390498</c:v>
                </c:pt>
                <c:pt idx="3356">
                  <c:v>-19.656986057244499</c:v>
                </c:pt>
                <c:pt idx="3357">
                  <c:v>-19.656075354811492</c:v>
                </c:pt>
                <c:pt idx="3358">
                  <c:v>-19.655164112088531</c:v>
                </c:pt>
                <c:pt idx="3359">
                  <c:v>-19.654251893789059</c:v>
                </c:pt>
                <c:pt idx="3360">
                  <c:v>-19.653339071471308</c:v>
                </c:pt>
                <c:pt idx="3361">
                  <c:v>-19.652425395608375</c:v>
                </c:pt>
                <c:pt idx="3362">
                  <c:v>-19.651511051873346</c:v>
                </c:pt>
                <c:pt idx="3363">
                  <c:v>-19.650595977182981</c:v>
                </c:pt>
                <c:pt idx="3364">
                  <c:v>-19.6496799834866</c:v>
                </c:pt>
                <c:pt idx="3365">
                  <c:v>-19.64876344402392</c:v>
                </c:pt>
                <c:pt idx="3366">
                  <c:v>-19.647846045946423</c:v>
                </c:pt>
                <c:pt idx="3367">
                  <c:v>-19.646927850560328</c:v>
                </c:pt>
                <c:pt idx="3368">
                  <c:v>-19.646008919418907</c:v>
                </c:pt>
                <c:pt idx="3369">
                  <c:v>-19.645089188953758</c:v>
                </c:pt>
                <c:pt idx="3370">
                  <c:v>-19.644168720810839</c:v>
                </c:pt>
                <c:pt idx="3371">
                  <c:v>-19.643247388585895</c:v>
                </c:pt>
                <c:pt idx="3372">
                  <c:v>-19.642325379462317</c:v>
                </c:pt>
                <c:pt idx="3373">
                  <c:v>-19.641402504098131</c:v>
                </c:pt>
                <c:pt idx="3374">
                  <c:v>-19.640478950020395</c:v>
                </c:pt>
                <c:pt idx="3375">
                  <c:v>-19.639554716464673</c:v>
                </c:pt>
                <c:pt idx="3376">
                  <c:v>-19.638629550620948</c:v>
                </c:pt>
                <c:pt idx="3377">
                  <c:v>-19.637703577209212</c:v>
                </c:pt>
                <c:pt idx="3378">
                  <c:v>-19.63677698453083</c:v>
                </c:pt>
                <c:pt idx="3379">
                  <c:v>-19.635849519296119</c:v>
                </c:pt>
                <c:pt idx="3380">
                  <c:v>-19.634921306710641</c:v>
                </c:pt>
                <c:pt idx="3381">
                  <c:v>-19.633992472377045</c:v>
                </c:pt>
                <c:pt idx="3382">
                  <c:v>-19.633062635758229</c:v>
                </c:pt>
                <c:pt idx="3383">
                  <c:v>-19.632132048800429</c:v>
                </c:pt>
                <c:pt idx="3384">
                  <c:v>-19.631200837428267</c:v>
                </c:pt>
                <c:pt idx="3385">
                  <c:v>-19.6302686201266</c:v>
                </c:pt>
                <c:pt idx="3386">
                  <c:v>-19.629335713019067</c:v>
                </c:pt>
                <c:pt idx="3387">
                  <c:v>-19.628402051741183</c:v>
                </c:pt>
                <c:pt idx="3388">
                  <c:v>-19.627467571688729</c:v>
                </c:pt>
                <c:pt idx="3389">
                  <c:v>-19.626532271805225</c:v>
                </c:pt>
                <c:pt idx="3390">
                  <c:v>-19.625596278469548</c:v>
                </c:pt>
                <c:pt idx="3391">
                  <c:v>-19.624659399486745</c:v>
                </c:pt>
                <c:pt idx="3392">
                  <c:v>-19.623721825169305</c:v>
                </c:pt>
                <c:pt idx="3393">
                  <c:v>-19.622783362996522</c:v>
                </c:pt>
                <c:pt idx="3394">
                  <c:v>-19.621844139649596</c:v>
                </c:pt>
                <c:pt idx="3395">
                  <c:v>-19.620904154164862</c:v>
                </c:pt>
                <c:pt idx="3396">
                  <c:v>-19.619963469668178</c:v>
                </c:pt>
                <c:pt idx="3397">
                  <c:v>-19.61902202125906</c:v>
                </c:pt>
                <c:pt idx="3398">
                  <c:v>-19.618079487046028</c:v>
                </c:pt>
                <c:pt idx="3399">
                  <c:v>-19.617136379176255</c:v>
                </c:pt>
                <c:pt idx="3400">
                  <c:v>-19.616192439999786</c:v>
                </c:pt>
                <c:pt idx="3401">
                  <c:v>-19.615247732766953</c:v>
                </c:pt>
                <c:pt idx="3402">
                  <c:v>-19.614302127701503</c:v>
                </c:pt>
                <c:pt idx="3403">
                  <c:v>-19.613355687970593</c:v>
                </c:pt>
                <c:pt idx="3404">
                  <c:v>-19.61240854146687</c:v>
                </c:pt>
                <c:pt idx="3405">
                  <c:v>-19.611460622842095</c:v>
                </c:pt>
                <c:pt idx="3406">
                  <c:v>-19.610511931113862</c:v>
                </c:pt>
                <c:pt idx="3407">
                  <c:v>-19.609562271293221</c:v>
                </c:pt>
                <c:pt idx="3408">
                  <c:v>-19.608611836086496</c:v>
                </c:pt>
                <c:pt idx="3409">
                  <c:v>-19.607660624571629</c:v>
                </c:pt>
                <c:pt idx="3410">
                  <c:v>-19.606708700581134</c:v>
                </c:pt>
                <c:pt idx="3411">
                  <c:v>-19.605755868607659</c:v>
                </c:pt>
                <c:pt idx="3412">
                  <c:v>-19.604802257283009</c:v>
                </c:pt>
                <c:pt idx="3413">
                  <c:v>-19.603847930616482</c:v>
                </c:pt>
                <c:pt idx="3414">
                  <c:v>-19.602892627531169</c:v>
                </c:pt>
                <c:pt idx="3415">
                  <c:v>-19.601936672146298</c:v>
                </c:pt>
                <c:pt idx="3416">
                  <c:v>-19.600979737958969</c:v>
                </c:pt>
                <c:pt idx="3417">
                  <c:v>-19.600022019153702</c:v>
                </c:pt>
                <c:pt idx="3418">
                  <c:v>-19.599063580032823</c:v>
                </c:pt>
                <c:pt idx="3419">
                  <c:v>-19.598104289091594</c:v>
                </c:pt>
                <c:pt idx="3420">
                  <c:v>-19.597144210581618</c:v>
                </c:pt>
                <c:pt idx="3421">
                  <c:v>-19.596183212579746</c:v>
                </c:pt>
                <c:pt idx="3422">
                  <c:v>-19.595221424798762</c:v>
                </c:pt>
                <c:pt idx="3423">
                  <c:v>-19.594258846217471</c:v>
                </c:pt>
                <c:pt idx="3424">
                  <c:v>-19.59329534462093</c:v>
                </c:pt>
                <c:pt idx="3425">
                  <c:v>-19.592331115691049</c:v>
                </c:pt>
                <c:pt idx="3426">
                  <c:v>-19.591366158594443</c:v>
                </c:pt>
                <c:pt idx="3427">
                  <c:v>-19.590400209330504</c:v>
                </c:pt>
                <c:pt idx="3428">
                  <c:v>-19.589433463945134</c:v>
                </c:pt>
                <c:pt idx="3429">
                  <c:v>-19.588465921422682</c:v>
                </c:pt>
                <c:pt idx="3430">
                  <c:v>-19.587497580754032</c:v>
                </c:pt>
                <c:pt idx="3431">
                  <c:v>-19.586528440903471</c:v>
                </c:pt>
                <c:pt idx="3432">
                  <c:v>-19.585558434832109</c:v>
                </c:pt>
                <c:pt idx="3433">
                  <c:v>-19.584587495197873</c:v>
                </c:pt>
                <c:pt idx="3434">
                  <c:v>-19.583615819187376</c:v>
                </c:pt>
                <c:pt idx="3435">
                  <c:v>-19.582643273501375</c:v>
                </c:pt>
                <c:pt idx="3436">
                  <c:v>-19.58166985694071</c:v>
                </c:pt>
                <c:pt idx="3437">
                  <c:v>-19.580695701016364</c:v>
                </c:pt>
                <c:pt idx="3438">
                  <c:v>-19.579720672040708</c:v>
                </c:pt>
                <c:pt idx="3439">
                  <c:v>-19.578744901774119</c:v>
                </c:pt>
                <c:pt idx="3440">
                  <c:v>-19.577768123241718</c:v>
                </c:pt>
                <c:pt idx="3441">
                  <c:v>-19.576790468068495</c:v>
                </c:pt>
                <c:pt idx="3442">
                  <c:v>-19.575812068335424</c:v>
                </c:pt>
                <c:pt idx="3443">
                  <c:v>-19.574832923181273</c:v>
                </c:pt>
                <c:pt idx="3444">
                  <c:v>-19.57385276471388</c:v>
                </c:pt>
                <c:pt idx="3445">
                  <c:v>-19.572871925465446</c:v>
                </c:pt>
                <c:pt idx="3446">
                  <c:v>-19.571890137227108</c:v>
                </c:pt>
                <c:pt idx="3447">
                  <c:v>-19.57090759942384</c:v>
                </c:pt>
                <c:pt idx="3448">
                  <c:v>-19.569923976240517</c:v>
                </c:pt>
                <c:pt idx="3449">
                  <c:v>-19.568939534122588</c:v>
                </c:pt>
                <c:pt idx="3450">
                  <c:v>-19.567954473314821</c:v>
                </c:pt>
                <c:pt idx="3451">
                  <c:v>-19.566968457508331</c:v>
                </c:pt>
                <c:pt idx="3452">
                  <c:v>-19.565981619745013</c:v>
                </c:pt>
                <c:pt idx="3453">
                  <c:v>-19.56499375711541</c:v>
                </c:pt>
                <c:pt idx="3454">
                  <c:v>-19.564005137388577</c:v>
                </c:pt>
                <c:pt idx="3455">
                  <c:v>-19.563015759707834</c:v>
                </c:pt>
                <c:pt idx="3456">
                  <c:v>-19.562025420807622</c:v>
                </c:pt>
                <c:pt idx="3457">
                  <c:v>-19.561034254309824</c:v>
                </c:pt>
                <c:pt idx="3458">
                  <c:v>-19.560042191568492</c:v>
                </c:pt>
                <c:pt idx="3459">
                  <c:v>-19.559049231359939</c:v>
                </c:pt>
                <c:pt idx="3460">
                  <c:v>-19.558055507818587</c:v>
                </c:pt>
                <c:pt idx="3461">
                  <c:v>-19.557060884532735</c:v>
                </c:pt>
                <c:pt idx="3462">
                  <c:v>-19.556065360288859</c:v>
                </c:pt>
                <c:pt idx="3463">
                  <c:v>-19.555069069551745</c:v>
                </c:pt>
                <c:pt idx="3464">
                  <c:v>-19.554071875575467</c:v>
                </c:pt>
                <c:pt idx="3465">
                  <c:v>-19.553073709110411</c:v>
                </c:pt>
                <c:pt idx="3466">
                  <c:v>-19.552074840927851</c:v>
                </c:pt>
                <c:pt idx="3467">
                  <c:v>-19.551075065975844</c:v>
                </c:pt>
                <c:pt idx="3468">
                  <c:v>-19.550074178496921</c:v>
                </c:pt>
                <c:pt idx="3469">
                  <c:v>-19.549072722478687</c:v>
                </c:pt>
                <c:pt idx="3470">
                  <c:v>-19.548070287873436</c:v>
                </c:pt>
                <c:pt idx="3471">
                  <c:v>-19.547066941563219</c:v>
                </c:pt>
                <c:pt idx="3472">
                  <c:v>-19.546062819078706</c:v>
                </c:pt>
                <c:pt idx="3473">
                  <c:v>-19.545057645659128</c:v>
                </c:pt>
                <c:pt idx="3474">
                  <c:v>-19.544051762291055</c:v>
                </c:pt>
                <c:pt idx="3475">
                  <c:v>-19.543044825318052</c:v>
                </c:pt>
                <c:pt idx="3476">
                  <c:v>-19.542037039041706</c:v>
                </c:pt>
                <c:pt idx="3477">
                  <c:v>-19.541028539735869</c:v>
                </c:pt>
                <c:pt idx="3478">
                  <c:v>-19.540019051652024</c:v>
                </c:pt>
                <c:pt idx="3479">
                  <c:v>-19.539008573282281</c:v>
                </c:pt>
                <c:pt idx="3480">
                  <c:v>-19.537997378722711</c:v>
                </c:pt>
                <c:pt idx="3481">
                  <c:v>-19.536985398247964</c:v>
                </c:pt>
                <c:pt idx="3482">
                  <c:v>-19.53597221694347</c:v>
                </c:pt>
                <c:pt idx="3483">
                  <c:v>-19.534958385286799</c:v>
                </c:pt>
                <c:pt idx="3484">
                  <c:v>-19.533943418826038</c:v>
                </c:pt>
                <c:pt idx="3485">
                  <c:v>-19.532927800031555</c:v>
                </c:pt>
                <c:pt idx="3486">
                  <c:v>-19.5319112513356</c:v>
                </c:pt>
                <c:pt idx="3487">
                  <c:v>-19.530893702124441</c:v>
                </c:pt>
                <c:pt idx="3488">
                  <c:v>-19.529875359013037</c:v>
                </c:pt>
                <c:pt idx="3489">
                  <c:v>-19.5288560822117</c:v>
                </c:pt>
                <c:pt idx="3490">
                  <c:v>-19.527835800907724</c:v>
                </c:pt>
                <c:pt idx="3491">
                  <c:v>-19.52681472226725</c:v>
                </c:pt>
                <c:pt idx="3492">
                  <c:v>-19.525792775701049</c:v>
                </c:pt>
                <c:pt idx="3493">
                  <c:v>-19.524769890448155</c:v>
                </c:pt>
                <c:pt idx="3494">
                  <c:v>-19.523746134893216</c:v>
                </c:pt>
                <c:pt idx="3495">
                  <c:v>-19.522721368313785</c:v>
                </c:pt>
                <c:pt idx="3496">
                  <c:v>-19.521695868614387</c:v>
                </c:pt>
                <c:pt idx="3497">
                  <c:v>-19.520669425284602</c:v>
                </c:pt>
                <c:pt idx="3498">
                  <c:v>-19.519641897031221</c:v>
                </c:pt>
                <c:pt idx="3499">
                  <c:v>-19.518613702402895</c:v>
                </c:pt>
                <c:pt idx="3500">
                  <c:v>-19.517584420166489</c:v>
                </c:pt>
                <c:pt idx="3501">
                  <c:v>-19.516554259136257</c:v>
                </c:pt>
                <c:pt idx="3502">
                  <c:v>-19.515523218141734</c:v>
                </c:pt>
                <c:pt idx="3503">
                  <c:v>-19.514491225747662</c:v>
                </c:pt>
                <c:pt idx="3504">
                  <c:v>-19.513458280583894</c:v>
                </c:pt>
                <c:pt idx="3505">
                  <c:v>-19.512424381336633</c:v>
                </c:pt>
                <c:pt idx="3506">
                  <c:v>-19.511389808565593</c:v>
                </c:pt>
                <c:pt idx="3507">
                  <c:v>-19.510354138399741</c:v>
                </c:pt>
                <c:pt idx="3508">
                  <c:v>-19.509317651528089</c:v>
                </c:pt>
                <c:pt idx="3509">
                  <c:v>-19.508280064324634</c:v>
                </c:pt>
                <c:pt idx="3510">
                  <c:v>-19.50724179941912</c:v>
                </c:pt>
                <c:pt idx="3511">
                  <c:v>-19.506202431426537</c:v>
                </c:pt>
                <c:pt idx="3512">
                  <c:v>-19.505162029490453</c:v>
                </c:pt>
                <c:pt idx="3513">
                  <c:v>-19.504120946656951</c:v>
                </c:pt>
                <c:pt idx="3514">
                  <c:v>-19.503078827370224</c:v>
                </c:pt>
                <c:pt idx="3515">
                  <c:v>-19.502035741118966</c:v>
                </c:pt>
                <c:pt idx="3516">
                  <c:v>-19.500991828773056</c:v>
                </c:pt>
                <c:pt idx="3517">
                  <c:v>-19.499946946964371</c:v>
                </c:pt>
                <c:pt idx="3518">
                  <c:v>-19.498901094338677</c:v>
                </c:pt>
                <c:pt idx="3519">
                  <c:v>-19.497854340776122</c:v>
                </c:pt>
                <c:pt idx="3520">
                  <c:v>-19.496806685125282</c:v>
                </c:pt>
                <c:pt idx="3521">
                  <c:v>-19.495757983309034</c:v>
                </c:pt>
                <c:pt idx="3522">
                  <c:v>-19.494708448225772</c:v>
                </c:pt>
                <c:pt idx="3523">
                  <c:v>-19.493657792634735</c:v>
                </c:pt>
                <c:pt idx="3524">
                  <c:v>-19.492606372886108</c:v>
                </c:pt>
                <c:pt idx="3525">
                  <c:v>-19.491554044757223</c:v>
                </c:pt>
                <c:pt idx="3526">
                  <c:v>-19.490500591816545</c:v>
                </c:pt>
                <c:pt idx="3527">
                  <c:v>-19.489446371326949</c:v>
                </c:pt>
                <c:pt idx="3528">
                  <c:v>-19.488391166843527</c:v>
                </c:pt>
                <c:pt idx="3529">
                  <c:v>-19.487334976941654</c:v>
                </c:pt>
                <c:pt idx="3530">
                  <c:v>-19.486277800236287</c:v>
                </c:pt>
                <c:pt idx="3531">
                  <c:v>-19.485219851481279</c:v>
                </c:pt>
                <c:pt idx="3532">
                  <c:v>-19.484160769227429</c:v>
                </c:pt>
                <c:pt idx="3533">
                  <c:v>-19.483100768223597</c:v>
                </c:pt>
                <c:pt idx="3534">
                  <c:v>-19.482039991792334</c:v>
                </c:pt>
                <c:pt idx="3535">
                  <c:v>-19.480977932774476</c:v>
                </c:pt>
                <c:pt idx="3536">
                  <c:v>-19.479915095739685</c:v>
                </c:pt>
                <c:pt idx="3537">
                  <c:v>-19.478851262457258</c:v>
                </c:pt>
                <c:pt idx="3538">
                  <c:v>-19.477786504018216</c:v>
                </c:pt>
                <c:pt idx="3539">
                  <c:v>-19.476720746605064</c:v>
                </c:pt>
                <c:pt idx="3540">
                  <c:v>-19.475654061434472</c:v>
                </c:pt>
                <c:pt idx="3541">
                  <c:v>-19.47458644725516</c:v>
                </c:pt>
                <c:pt idx="3542">
                  <c:v>-19.473517757243869</c:v>
                </c:pt>
                <c:pt idx="3543">
                  <c:v>-19.472448208344353</c:v>
                </c:pt>
                <c:pt idx="3544">
                  <c:v>-19.471377653637063</c:v>
                </c:pt>
                <c:pt idx="3545">
                  <c:v>-19.470306164671364</c:v>
                </c:pt>
                <c:pt idx="3546">
                  <c:v>-19.4692337401755</c:v>
                </c:pt>
                <c:pt idx="3547">
                  <c:v>-19.468160232688316</c:v>
                </c:pt>
                <c:pt idx="3548">
                  <c:v>-19.46708586008755</c:v>
                </c:pt>
                <c:pt idx="3549">
                  <c:v>-19.466010474798193</c:v>
                </c:pt>
                <c:pt idx="3550">
                  <c:v>-19.464934002042746</c:v>
                </c:pt>
                <c:pt idx="3551">
                  <c:v>-19.463856733710756</c:v>
                </c:pt>
                <c:pt idx="3552">
                  <c:v>-19.462778301663008</c:v>
                </c:pt>
                <c:pt idx="3553">
                  <c:v>-19.461699071630335</c:v>
                </c:pt>
                <c:pt idx="3554">
                  <c:v>-19.460618748365487</c:v>
                </c:pt>
                <c:pt idx="3555">
                  <c:v>-19.459537477536564</c:v>
                </c:pt>
                <c:pt idx="3556">
                  <c:v>-19.458455257838626</c:v>
                </c:pt>
                <c:pt idx="3557">
                  <c:v>-19.457371940418113</c:v>
                </c:pt>
                <c:pt idx="3558">
                  <c:v>-19.456287819000039</c:v>
                </c:pt>
                <c:pt idx="3559">
                  <c:v>-19.455202449195856</c:v>
                </c:pt>
                <c:pt idx="3560">
                  <c:v>-19.454116420801647</c:v>
                </c:pt>
                <c:pt idx="3561">
                  <c:v>-19.453029140867244</c:v>
                </c:pt>
                <c:pt idx="3562">
                  <c:v>-19.451941052067635</c:v>
                </c:pt>
                <c:pt idx="3563">
                  <c:v>-19.450851708351667</c:v>
                </c:pt>
                <c:pt idx="3564">
                  <c:v>-19.449761553156687</c:v>
                </c:pt>
                <c:pt idx="3565">
                  <c:v>-19.448670436909467</c:v>
                </c:pt>
                <c:pt idx="3566">
                  <c:v>-19.447578283949916</c:v>
                </c:pt>
                <c:pt idx="3567">
                  <c:v>-19.44648501828361</c:v>
                </c:pt>
                <c:pt idx="3568">
                  <c:v>-19.445390936330295</c:v>
                </c:pt>
                <c:pt idx="3569">
                  <c:v>-19.444295813370005</c:v>
                </c:pt>
                <c:pt idx="3570">
                  <c:v>-19.4431996479004</c:v>
                </c:pt>
                <c:pt idx="3571">
                  <c:v>-19.442102288911375</c:v>
                </c:pt>
                <c:pt idx="3572">
                  <c:v>-19.441004183306315</c:v>
                </c:pt>
                <c:pt idx="3573">
                  <c:v>-19.439904956004593</c:v>
                </c:pt>
                <c:pt idx="3574">
                  <c:v>-19.438804830105443</c:v>
                </c:pt>
                <c:pt idx="3575">
                  <c:v>-19.437703654458947</c:v>
                </c:pt>
                <c:pt idx="3576">
                  <c:v>-19.436601427536882</c:v>
                </c:pt>
                <c:pt idx="3577">
                  <c:v>-19.435498147773757</c:v>
                </c:pt>
                <c:pt idx="3578">
                  <c:v>-19.434393964094987</c:v>
                </c:pt>
                <c:pt idx="3579">
                  <c:v>-19.433288498908567</c:v>
                </c:pt>
                <c:pt idx="3580">
                  <c:v>-19.432182277561246</c:v>
                </c:pt>
                <c:pt idx="3581">
                  <c:v>-19.431075148449246</c:v>
                </c:pt>
                <c:pt idx="3582">
                  <c:v>-19.429966883990247</c:v>
                </c:pt>
                <c:pt idx="3583">
                  <c:v>-19.428857482384295</c:v>
                </c:pt>
                <c:pt idx="3584">
                  <c:v>-19.427747017508597</c:v>
                </c:pt>
                <c:pt idx="3585">
                  <c:v>-19.426635639223797</c:v>
                </c:pt>
                <c:pt idx="3586">
                  <c:v>-19.425523270578939</c:v>
                </c:pt>
                <c:pt idx="3587">
                  <c:v>-19.424409758553285</c:v>
                </c:pt>
                <c:pt idx="3588">
                  <c:v>-19.423295405001625</c:v>
                </c:pt>
                <c:pt idx="3589">
                  <c:v>-19.422179829065222</c:v>
                </c:pt>
                <c:pt idx="3590">
                  <c:v>-19.421063409019212</c:v>
                </c:pt>
                <c:pt idx="3591">
                  <c:v>-19.419945763288531</c:v>
                </c:pt>
                <c:pt idx="3592">
                  <c:v>-19.418827042247628</c:v>
                </c:pt>
                <c:pt idx="3593">
                  <c:v>-19.41770747313565</c:v>
                </c:pt>
                <c:pt idx="3594">
                  <c:v>-19.416586673277592</c:v>
                </c:pt>
                <c:pt idx="3595">
                  <c:v>-19.415465175543993</c:v>
                </c:pt>
                <c:pt idx="3596">
                  <c:v>-19.41434244400773</c:v>
                </c:pt>
                <c:pt idx="3597">
                  <c:v>-19.413218553240256</c:v>
                </c:pt>
                <c:pt idx="3598">
                  <c:v>-19.412093807880503</c:v>
                </c:pt>
                <c:pt idx="3599">
                  <c:v>-19.410967823519197</c:v>
                </c:pt>
                <c:pt idx="3600">
                  <c:v>-19.40984090515353</c:v>
                </c:pt>
                <c:pt idx="3601">
                  <c:v>-19.408712974778418</c:v>
                </c:pt>
                <c:pt idx="3602">
                  <c:v>-19.407583877182169</c:v>
                </c:pt>
                <c:pt idx="3603">
                  <c:v>-19.406453841459392</c:v>
                </c:pt>
                <c:pt idx="3604">
                  <c:v>-19.405322635267691</c:v>
                </c:pt>
                <c:pt idx="3605">
                  <c:v>-19.404190565267751</c:v>
                </c:pt>
                <c:pt idx="3606">
                  <c:v>-19.403057244494033</c:v>
                </c:pt>
                <c:pt idx="3607">
                  <c:v>-19.401922979960389</c:v>
                </c:pt>
                <c:pt idx="3608">
                  <c:v>-19.400787538441982</c:v>
                </c:pt>
                <c:pt idx="3609">
                  <c:v>-19.399651305143838</c:v>
                </c:pt>
                <c:pt idx="3610">
                  <c:v>-19.398513736910505</c:v>
                </c:pt>
                <c:pt idx="3611">
                  <c:v>-19.397375219212698</c:v>
                </c:pt>
                <c:pt idx="3612">
                  <c:v>-19.396235595611898</c:v>
                </c:pt>
                <c:pt idx="3613">
                  <c:v>-19.395094942136197</c:v>
                </c:pt>
                <c:pt idx="3614">
                  <c:v>-19.393953101824536</c:v>
                </c:pt>
                <c:pt idx="3615">
                  <c:v>-19.392810384146898</c:v>
                </c:pt>
                <c:pt idx="3616">
                  <c:v>-19.391666554386138</c:v>
                </c:pt>
                <c:pt idx="3617">
                  <c:v>-19.390521610863011</c:v>
                </c:pt>
                <c:pt idx="3618">
                  <c:v>-19.389375473852485</c:v>
                </c:pt>
                <c:pt idx="3619">
                  <c:v>-19.388228532139241</c:v>
                </c:pt>
                <c:pt idx="3620">
                  <c:v>-19.387080159263601</c:v>
                </c:pt>
                <c:pt idx="3621">
                  <c:v>-19.385930978933466</c:v>
                </c:pt>
                <c:pt idx="3622">
                  <c:v>-19.384780676930411</c:v>
                </c:pt>
                <c:pt idx="3623">
                  <c:v>-19.383629173111267</c:v>
                </c:pt>
                <c:pt idx="3624">
                  <c:v>-19.382476701133015</c:v>
                </c:pt>
                <c:pt idx="3625">
                  <c:v>-19.381323102557563</c:v>
                </c:pt>
                <c:pt idx="3626">
                  <c:v>-19.380168218395578</c:v>
                </c:pt>
                <c:pt idx="3627">
                  <c:v>-19.379012597603261</c:v>
                </c:pt>
                <c:pt idx="3628">
                  <c:v>-19.37785576678548</c:v>
                </c:pt>
                <c:pt idx="3629">
                  <c:v>-19.376697802889908</c:v>
                </c:pt>
                <c:pt idx="3630">
                  <c:v>-19.375538783166576</c:v>
                </c:pt>
                <c:pt idx="3631">
                  <c:v>-19.374378706104991</c:v>
                </c:pt>
                <c:pt idx="3632">
                  <c:v>-19.373217491165686</c:v>
                </c:pt>
                <c:pt idx="3633">
                  <c:v>-19.372055294957065</c:v>
                </c:pt>
                <c:pt idx="3634">
                  <c:v>-19.370891719950464</c:v>
                </c:pt>
                <c:pt idx="3635">
                  <c:v>-19.369727160402093</c:v>
                </c:pt>
                <c:pt idx="3636">
                  <c:v>-19.36856145621212</c:v>
                </c:pt>
                <c:pt idx="3637">
                  <c:v>-19.367394764618936</c:v>
                </c:pt>
                <c:pt idx="3638">
                  <c:v>-19.366227004779503</c:v>
                </c:pt>
                <c:pt idx="3639">
                  <c:v>-19.365058015942889</c:v>
                </c:pt>
                <c:pt idx="3640">
                  <c:v>-19.363888035251879</c:v>
                </c:pt>
                <c:pt idx="3641">
                  <c:v>-19.362716742294083</c:v>
                </c:pt>
                <c:pt idx="3642">
                  <c:v>-19.361544534145512</c:v>
                </c:pt>
                <c:pt idx="3643">
                  <c:v>-19.360371090017569</c:v>
                </c:pt>
                <c:pt idx="3644">
                  <c:v>-19.359196647956676</c:v>
                </c:pt>
                <c:pt idx="3645">
                  <c:v>-19.358021046502628</c:v>
                </c:pt>
                <c:pt idx="3646">
                  <c:v>-19.356844364031708</c:v>
                </c:pt>
                <c:pt idx="3647">
                  <c:v>-19.355666518790439</c:v>
                </c:pt>
                <c:pt idx="3648">
                  <c:v>-19.354487509021787</c:v>
                </c:pt>
                <c:pt idx="3649">
                  <c:v>-19.353307413338129</c:v>
                </c:pt>
                <c:pt idx="3650">
                  <c:v>-19.352126149720632</c:v>
                </c:pt>
                <c:pt idx="3651">
                  <c:v>-19.350943877498093</c:v>
                </c:pt>
                <c:pt idx="3652">
                  <c:v>-19.349760272859953</c:v>
                </c:pt>
                <c:pt idx="3653">
                  <c:v>-19.348575575654493</c:v>
                </c:pt>
                <c:pt idx="3654">
                  <c:v>-19.347389865083159</c:v>
                </c:pt>
                <c:pt idx="3655">
                  <c:v>-19.346202978148984</c:v>
                </c:pt>
                <c:pt idx="3656">
                  <c:v>-19.345015074882348</c:v>
                </c:pt>
                <c:pt idx="3657">
                  <c:v>-19.343825910964259</c:v>
                </c:pt>
                <c:pt idx="3658">
                  <c:v>-19.342635565411079</c:v>
                </c:pt>
                <c:pt idx="3659">
                  <c:v>-19.341444117606429</c:v>
                </c:pt>
                <c:pt idx="3660">
                  <c:v>-19.3402516472066</c:v>
                </c:pt>
                <c:pt idx="3661">
                  <c:v>-19.339057908895761</c:v>
                </c:pt>
                <c:pt idx="3662">
                  <c:v>-19.337863063442985</c:v>
                </c:pt>
                <c:pt idx="3663">
                  <c:v>-19.336667027789375</c:v>
                </c:pt>
                <c:pt idx="3664">
                  <c:v>-19.335469881647363</c:v>
                </c:pt>
                <c:pt idx="3665">
                  <c:v>-19.334271460172683</c:v>
                </c:pt>
                <c:pt idx="3666">
                  <c:v>-19.333072006436748</c:v>
                </c:pt>
                <c:pt idx="3667">
                  <c:v>-19.331871519059778</c:v>
                </c:pt>
                <c:pt idx="3668">
                  <c:v>-19.33066975108553</c:v>
                </c:pt>
                <c:pt idx="3669">
                  <c:v>-19.329466864310806</c:v>
                </c:pt>
                <c:pt idx="3670">
                  <c:v>-19.328262611097934</c:v>
                </c:pt>
                <c:pt idx="3671">
                  <c:v>-19.327057563806154</c:v>
                </c:pt>
                <c:pt idx="3672">
                  <c:v>-19.32585106433433</c:v>
                </c:pt>
                <c:pt idx="3673">
                  <c:v>-19.324643439144992</c:v>
                </c:pt>
                <c:pt idx="3674">
                  <c:v>-19.323434686634201</c:v>
                </c:pt>
                <c:pt idx="3675">
                  <c:v>-19.322224805159898</c:v>
                </c:pt>
                <c:pt idx="3676">
                  <c:v>-19.321013628101301</c:v>
                </c:pt>
                <c:pt idx="3677">
                  <c:v>-19.319801401081826</c:v>
                </c:pt>
                <c:pt idx="3678">
                  <c:v>-19.31858804007193</c:v>
                </c:pt>
                <c:pt idx="3679">
                  <c:v>-19.317373377926348</c:v>
                </c:pt>
                <c:pt idx="3680">
                  <c:v>-19.31615774380613</c:v>
                </c:pt>
                <c:pt idx="3681">
                  <c:v>-19.314940804943753</c:v>
                </c:pt>
                <c:pt idx="3682">
                  <c:v>-19.313722642208209</c:v>
                </c:pt>
                <c:pt idx="3683">
                  <c:v>-19.312503336777102</c:v>
                </c:pt>
                <c:pt idx="3684">
                  <c:v>-19.311282803808911</c:v>
                </c:pt>
                <c:pt idx="3685">
                  <c:v>-19.310061207884594</c:v>
                </c:pt>
                <c:pt idx="3686">
                  <c:v>-19.308838214367789</c:v>
                </c:pt>
                <c:pt idx="3687">
                  <c:v>-19.307614237773031</c:v>
                </c:pt>
                <c:pt idx="3688">
                  <c:v>-19.30638894305223</c:v>
                </c:pt>
                <c:pt idx="3689">
                  <c:v>-19.305162495158569</c:v>
                </c:pt>
                <c:pt idx="3690">
                  <c:v>-19.303934976036139</c:v>
                </c:pt>
                <c:pt idx="3691">
                  <c:v>-19.302706049408222</c:v>
                </c:pt>
                <c:pt idx="3692">
                  <c:v>-19.30147596422529</c:v>
                </c:pt>
                <c:pt idx="3693">
                  <c:v>-19.300244886556786</c:v>
                </c:pt>
                <c:pt idx="3694">
                  <c:v>-19.299012311478592</c:v>
                </c:pt>
                <c:pt idx="3695">
                  <c:v>-19.297778656493385</c:v>
                </c:pt>
                <c:pt idx="3696">
                  <c:v>-19.296543920123423</c:v>
                </c:pt>
                <c:pt idx="3697">
                  <c:v>-19.295307932554625</c:v>
                </c:pt>
                <c:pt idx="3698">
                  <c:v>-19.294070691818625</c:v>
                </c:pt>
                <c:pt idx="3699">
                  <c:v>-19.292832280327211</c:v>
                </c:pt>
                <c:pt idx="3700">
                  <c:v>-19.291592527461539</c:v>
                </c:pt>
                <c:pt idx="3701">
                  <c:v>-19.290351600092229</c:v>
                </c:pt>
                <c:pt idx="3702">
                  <c:v>-19.289109581106487</c:v>
                </c:pt>
                <c:pt idx="3703">
                  <c:v>-19.287866214937107</c:v>
                </c:pt>
                <c:pt idx="3704">
                  <c:v>-19.286621753685466</c:v>
                </c:pt>
                <c:pt idx="3705">
                  <c:v>-19.285376026169438</c:v>
                </c:pt>
                <c:pt idx="3706">
                  <c:v>-19.284129030397395</c:v>
                </c:pt>
                <c:pt idx="3707">
                  <c:v>-19.282880849422114</c:v>
                </c:pt>
                <c:pt idx="3708">
                  <c:v>-19.281631311247352</c:v>
                </c:pt>
                <c:pt idx="3709">
                  <c:v>-19.280380754446686</c:v>
                </c:pt>
                <c:pt idx="3710">
                  <c:v>-19.279128751354882</c:v>
                </c:pt>
                <c:pt idx="3711">
                  <c:v>-19.277875640912395</c:v>
                </c:pt>
                <c:pt idx="3712">
                  <c:v>-19.276621336191873</c:v>
                </c:pt>
                <c:pt idx="3713">
                  <c:v>-19.275365749899841</c:v>
                </c:pt>
                <c:pt idx="3714">
                  <c:v>-19.274108965630919</c:v>
                </c:pt>
                <c:pt idx="3715">
                  <c:v>-19.27285072449952</c:v>
                </c:pt>
                <c:pt idx="3716">
                  <c:v>-19.271591452923332</c:v>
                </c:pt>
                <c:pt idx="3717">
                  <c:v>-19.270330892017657</c:v>
                </c:pt>
                <c:pt idx="3718">
                  <c:v>-19.269069039759152</c:v>
                </c:pt>
                <c:pt idx="3719">
                  <c:v>-19.267805980127594</c:v>
                </c:pt>
                <c:pt idx="3720">
                  <c:v>-19.266541797483036</c:v>
                </c:pt>
                <c:pt idx="3721">
                  <c:v>-19.265276317874662</c:v>
                </c:pt>
                <c:pt idx="3722">
                  <c:v>-19.264009452946542</c:v>
                </c:pt>
                <c:pt idx="3723">
                  <c:v>-19.262741200380258</c:v>
                </c:pt>
                <c:pt idx="3724">
                  <c:v>-19.261471990218755</c:v>
                </c:pt>
                <c:pt idx="3725">
                  <c:v>-19.260201388659898</c:v>
                </c:pt>
                <c:pt idx="3726">
                  <c:v>-19.258929653287257</c:v>
                </c:pt>
                <c:pt idx="3727">
                  <c:v>-19.257656522355276</c:v>
                </c:pt>
                <c:pt idx="3728">
                  <c:v>-19.256382254016764</c:v>
                </c:pt>
                <c:pt idx="3729">
                  <c:v>-19.255106412183778</c:v>
                </c:pt>
                <c:pt idx="3730">
                  <c:v>-19.253829689870258</c:v>
                </c:pt>
                <c:pt idx="3731">
                  <c:v>-19.252551476783545</c:v>
                </c:pt>
                <c:pt idx="3732">
                  <c:v>-19.251271944667476</c:v>
                </c:pt>
                <c:pt idx="3733">
                  <c:v>-19.249991440368511</c:v>
                </c:pt>
                <c:pt idx="3734">
                  <c:v>-19.24870926417773</c:v>
                </c:pt>
                <c:pt idx="3735">
                  <c:v>-19.247426024882902</c:v>
                </c:pt>
                <c:pt idx="3736">
                  <c:v>-19.246141371162437</c:v>
                </c:pt>
                <c:pt idx="3737">
                  <c:v>-19.244855563383084</c:v>
                </c:pt>
                <c:pt idx="3738">
                  <c:v>-19.243568424594507</c:v>
                </c:pt>
                <c:pt idx="3739">
                  <c:v>-19.242280040462983</c:v>
                </c:pt>
                <c:pt idx="3740">
                  <c:v>-19.240990233399348</c:v>
                </c:pt>
                <c:pt idx="3741">
                  <c:v>-19.239699352794531</c:v>
                </c:pt>
                <c:pt idx="3742">
                  <c:v>-19.238407045158311</c:v>
                </c:pt>
                <c:pt idx="3743">
                  <c:v>-19.237113572463578</c:v>
                </c:pt>
                <c:pt idx="3744">
                  <c:v>-19.235818756682626</c:v>
                </c:pt>
                <c:pt idx="3745">
                  <c:v>-19.234522419059143</c:v>
                </c:pt>
                <c:pt idx="3746">
                  <c:v>-19.233225087210595</c:v>
                </c:pt>
                <c:pt idx="3747">
                  <c:v>-19.231926229235206</c:v>
                </c:pt>
                <c:pt idx="3748">
                  <c:v>-19.230626196656754</c:v>
                </c:pt>
                <c:pt idx="3749">
                  <c:v>-19.229324721913166</c:v>
                </c:pt>
                <c:pt idx="3750">
                  <c:v>-19.228022246250237</c:v>
                </c:pt>
                <c:pt idx="3751">
                  <c:v>-19.226718146747924</c:v>
                </c:pt>
                <c:pt idx="3752">
                  <c:v>-19.225412776121612</c:v>
                </c:pt>
                <c:pt idx="3753">
                  <c:v>-19.224106132445684</c:v>
                </c:pt>
                <c:pt idx="3754">
                  <c:v>-19.222798213790547</c:v>
                </c:pt>
                <c:pt idx="3755">
                  <c:v>-19.221488839865422</c:v>
                </c:pt>
                <c:pt idx="3756">
                  <c:v>-19.220178276029653</c:v>
                </c:pt>
                <c:pt idx="3757">
                  <c:v>-19.21886643125697</c:v>
                </c:pt>
                <c:pt idx="3758">
                  <c:v>-19.217553124685551</c:v>
                </c:pt>
                <c:pt idx="3759">
                  <c:v>-19.216238622481217</c:v>
                </c:pt>
                <c:pt idx="3760">
                  <c:v>-19.214922833344108</c:v>
                </c:pt>
                <c:pt idx="3761">
                  <c:v>-19.213605486104612</c:v>
                </c:pt>
                <c:pt idx="3762">
                  <c:v>-19.212287027124937</c:v>
                </c:pt>
                <c:pt idx="3763">
                  <c:v>-19.210967275160215</c:v>
                </c:pt>
                <c:pt idx="3764">
                  <c:v>-19.20964595823596</c:v>
                </c:pt>
                <c:pt idx="3765">
                  <c:v>-19.208323343832671</c:v>
                </c:pt>
                <c:pt idx="3766">
                  <c:v>-19.206999249643641</c:v>
                </c:pt>
                <c:pt idx="3767">
                  <c:v>-19.205674124505833</c:v>
                </c:pt>
                <c:pt idx="3768">
                  <c:v>-19.204347515416458</c:v>
                </c:pt>
                <c:pt idx="3769">
                  <c:v>-19.203019510296766</c:v>
                </c:pt>
                <c:pt idx="3770">
                  <c:v>-19.201690288013751</c:v>
                </c:pt>
                <c:pt idx="3771">
                  <c:v>-19.200359665543647</c:v>
                </c:pt>
                <c:pt idx="3772">
                  <c:v>-19.199027640612648</c:v>
                </c:pt>
                <c:pt idx="3773">
                  <c:v>-19.197694301766745</c:v>
                </c:pt>
                <c:pt idx="3774">
                  <c:v>-19.196359556082328</c:v>
                </c:pt>
                <c:pt idx="3775">
                  <c:v>-19.195023492298823</c:v>
                </c:pt>
                <c:pt idx="3776">
                  <c:v>-19.193686108383353</c:v>
                </c:pt>
                <c:pt idx="3777">
                  <c:v>-19.192347311111696</c:v>
                </c:pt>
                <c:pt idx="3778">
                  <c:v>-19.191007006909512</c:v>
                </c:pt>
                <c:pt idx="3779">
                  <c:v>-19.189665558718755</c:v>
                </c:pt>
                <c:pt idx="3780">
                  <c:v>-19.188322690647887</c:v>
                </c:pt>
                <c:pt idx="3781">
                  <c:v>-19.186978400334702</c:v>
                </c:pt>
                <c:pt idx="3782">
                  <c:v>-19.185632685501133</c:v>
                </c:pt>
                <c:pt idx="3783">
                  <c:v>-19.184285727324792</c:v>
                </c:pt>
                <c:pt idx="3784">
                  <c:v>-19.182937156604964</c:v>
                </c:pt>
                <c:pt idx="3785">
                  <c:v>-19.181587338265587</c:v>
                </c:pt>
                <c:pt idx="3786">
                  <c:v>-19.180236178462565</c:v>
                </c:pt>
                <c:pt idx="3787">
                  <c:v>-19.178883767283686</c:v>
                </c:pt>
                <c:pt idx="3788">
                  <c:v>-19.177529641754553</c:v>
                </c:pt>
                <c:pt idx="3789">
                  <c:v>-19.176174260328438</c:v>
                </c:pt>
                <c:pt idx="3790">
                  <c:v>-19.174817528783642</c:v>
                </c:pt>
                <c:pt idx="3791">
                  <c:v>-19.173459445037334</c:v>
                </c:pt>
                <c:pt idx="3792">
                  <c:v>-19.172099821757271</c:v>
                </c:pt>
                <c:pt idx="3793">
                  <c:v>-19.170738841724116</c:v>
                </c:pt>
                <c:pt idx="3794">
                  <c:v>-19.169376688440941</c:v>
                </c:pt>
                <c:pt idx="3795">
                  <c:v>-19.168012895865985</c:v>
                </c:pt>
                <c:pt idx="3796">
                  <c:v>-19.166647740024214</c:v>
                </c:pt>
                <c:pt idx="3797">
                  <c:v>-19.165281311919273</c:v>
                </c:pt>
                <c:pt idx="3798">
                  <c:v>-19.163913330146084</c:v>
                </c:pt>
                <c:pt idx="3799">
                  <c:v>-19.162543791989396</c:v>
                </c:pt>
                <c:pt idx="3800">
                  <c:v>-19.161172974902204</c:v>
                </c:pt>
                <c:pt idx="3801">
                  <c:v>-19.159800783579875</c:v>
                </c:pt>
                <c:pt idx="3802">
                  <c:v>-19.158427122300136</c:v>
                </c:pt>
                <c:pt idx="3803">
                  <c:v>-19.15705198863327</c:v>
                </c:pt>
                <c:pt idx="3804">
                  <c:v>-19.155675755218184</c:v>
                </c:pt>
                <c:pt idx="3805">
                  <c:v>-19.154297763716229</c:v>
                </c:pt>
                <c:pt idx="3806">
                  <c:v>-19.152918292718358</c:v>
                </c:pt>
                <c:pt idx="3807">
                  <c:v>-19.151537715989338</c:v>
                </c:pt>
                <c:pt idx="3808">
                  <c:v>-19.150155278977138</c:v>
                </c:pt>
                <c:pt idx="3809">
                  <c:v>-19.148771637863575</c:v>
                </c:pt>
                <c:pt idx="3810">
                  <c:v>-19.147386602345165</c:v>
                </c:pt>
                <c:pt idx="3811">
                  <c:v>-19.145999981312141</c:v>
                </c:pt>
                <c:pt idx="3812">
                  <c:v>-19.144612150249724</c:v>
                </c:pt>
                <c:pt idx="3813">
                  <c:v>-19.14322263427335</c:v>
                </c:pt>
                <c:pt idx="3814">
                  <c:v>-19.141831809304751</c:v>
                </c:pt>
                <c:pt idx="3815">
                  <c:v>-19.140439483748676</c:v>
                </c:pt>
                <c:pt idx="3816">
                  <c:v>-19.139045939957377</c:v>
                </c:pt>
                <c:pt idx="3817">
                  <c:v>-19.137650510980354</c:v>
                </c:pt>
                <c:pt idx="3818">
                  <c:v>-19.136253859141128</c:v>
                </c:pt>
                <c:pt idx="3819">
                  <c:v>-19.134855697082159</c:v>
                </c:pt>
                <c:pt idx="3820">
                  <c:v>-19.133456022282466</c:v>
                </c:pt>
                <c:pt idx="3821">
                  <c:v>-19.132055118549683</c:v>
                </c:pt>
                <c:pt idx="3822">
                  <c:v>-19.130652602077905</c:v>
                </c:pt>
                <c:pt idx="3823">
                  <c:v>-19.129248661298639</c:v>
                </c:pt>
                <c:pt idx="3824">
                  <c:v>-19.127843006770188</c:v>
                </c:pt>
                <c:pt idx="3825">
                  <c:v>-19.126436114548294</c:v>
                </c:pt>
                <c:pt idx="3826">
                  <c:v>-19.125027695135536</c:v>
                </c:pt>
                <c:pt idx="3827">
                  <c:v>-19.123617842013147</c:v>
                </c:pt>
                <c:pt idx="3828">
                  <c:v>-19.122206360661643</c:v>
                </c:pt>
                <c:pt idx="3829">
                  <c:v>-19.120793440683702</c:v>
                </c:pt>
                <c:pt idx="3830">
                  <c:v>-19.119379079796715</c:v>
                </c:pt>
                <c:pt idx="3831">
                  <c:v>-19.11796327571313</c:v>
                </c:pt>
                <c:pt idx="3832">
                  <c:v>-19.116546026185553</c:v>
                </c:pt>
                <c:pt idx="3833">
                  <c:v>-19.115127135591461</c:v>
                </c:pt>
                <c:pt idx="3834">
                  <c:v>-19.11370679453676</c:v>
                </c:pt>
                <c:pt idx="3835">
                  <c:v>-19.112285000731067</c:v>
                </c:pt>
                <c:pt idx="3836">
                  <c:v>-19.110861751878993</c:v>
                </c:pt>
                <c:pt idx="3837">
                  <c:v>-19.109436851519597</c:v>
                </c:pt>
                <c:pt idx="3838">
                  <c:v>-19.108010588230787</c:v>
                </c:pt>
                <c:pt idx="3839">
                  <c:v>-19.106582668202154</c:v>
                </c:pt>
                <c:pt idx="3840">
                  <c:v>-19.105153380606993</c:v>
                </c:pt>
                <c:pt idx="3841">
                  <c:v>-19.103722625945313</c:v>
                </c:pt>
                <c:pt idx="3842">
                  <c:v>-19.102290206709561</c:v>
                </c:pt>
                <c:pt idx="3843">
                  <c:v>-19.100856217650147</c:v>
                </c:pt>
                <c:pt idx="3844">
                  <c:v>-19.099420949438265</c:v>
                </c:pt>
                <c:pt idx="3845">
                  <c:v>-19.09798400879324</c:v>
                </c:pt>
                <c:pt idx="3846">
                  <c:v>-19.096545490721638</c:v>
                </c:pt>
                <c:pt idx="3847">
                  <c:v>-19.095105588766671</c:v>
                </c:pt>
                <c:pt idx="3848">
                  <c:v>-19.09366400625888</c:v>
                </c:pt>
                <c:pt idx="3849">
                  <c:v>-19.092221035106967</c:v>
                </c:pt>
                <c:pt idx="3850">
                  <c:v>-19.090776476417911</c:v>
                </c:pt>
                <c:pt idx="3851">
                  <c:v>-19.089330130483209</c:v>
                </c:pt>
                <c:pt idx="3852">
                  <c:v>-19.087882684295561</c:v>
                </c:pt>
                <c:pt idx="3853">
                  <c:v>-19.086433248189913</c:v>
                </c:pt>
                <c:pt idx="3854">
                  <c:v>-19.084982608839205</c:v>
                </c:pt>
                <c:pt idx="3855">
                  <c:v>-19.083530270096965</c:v>
                </c:pt>
                <c:pt idx="3856">
                  <c:v>-19.082076526052514</c:v>
                </c:pt>
                <c:pt idx="3857">
                  <c:v>-19.080621077161524</c:v>
                </c:pt>
                <c:pt idx="3858">
                  <c:v>-19.079164019603645</c:v>
                </c:pt>
                <c:pt idx="3859">
                  <c:v>-19.077705450003034</c:v>
                </c:pt>
                <c:pt idx="3860">
                  <c:v>-19.076245465393885</c:v>
                </c:pt>
                <c:pt idx="3861">
                  <c:v>-19.074783964060902</c:v>
                </c:pt>
                <c:pt idx="3862">
                  <c:v>-19.073320744220101</c:v>
                </c:pt>
                <c:pt idx="3863">
                  <c:v>-19.071855902577795</c:v>
                </c:pt>
                <c:pt idx="3864">
                  <c:v>-19.070389636121551</c:v>
                </c:pt>
                <c:pt idx="3865">
                  <c:v>-19.068921642688384</c:v>
                </c:pt>
                <c:pt idx="3866">
                  <c:v>-19.067452219526903</c:v>
                </c:pt>
                <c:pt idx="3867">
                  <c:v>-19.065981164046722</c:v>
                </c:pt>
                <c:pt idx="3868">
                  <c:v>-19.064508272781524</c:v>
                </c:pt>
                <c:pt idx="3869">
                  <c:v>-19.063034144864655</c:v>
                </c:pt>
                <c:pt idx="3870">
                  <c:v>-19.061558276088302</c:v>
                </c:pt>
                <c:pt idx="3871">
                  <c:v>-19.060080965241298</c:v>
                </c:pt>
                <c:pt idx="3872">
                  <c:v>-19.058601807132987</c:v>
                </c:pt>
                <c:pt idx="3873">
                  <c:v>-19.057121201705236</c:v>
                </c:pt>
                <c:pt idx="3874">
                  <c:v>-19.055639045836564</c:v>
                </c:pt>
                <c:pt idx="3875">
                  <c:v>-19.054155134823549</c:v>
                </c:pt>
                <c:pt idx="3876">
                  <c:v>-19.052669870230826</c:v>
                </c:pt>
                <c:pt idx="3877">
                  <c:v>-19.051182844987654</c:v>
                </c:pt>
                <c:pt idx="3878">
                  <c:v>-19.049694157322186</c:v>
                </c:pt>
                <c:pt idx="3879">
                  <c:v>-19.048204007409467</c:v>
                </c:pt>
                <c:pt idx="3880">
                  <c:v>-19.046711986480485</c:v>
                </c:pt>
                <c:pt idx="3881">
                  <c:v>-19.045218701429064</c:v>
                </c:pt>
                <c:pt idx="3882">
                  <c:v>-19.043723437743797</c:v>
                </c:pt>
                <c:pt idx="3883">
                  <c:v>-19.042226905263181</c:v>
                </c:pt>
                <c:pt idx="3884">
                  <c:v>-19.040728489958198</c:v>
                </c:pt>
                <c:pt idx="3885">
                  <c:v>-19.039228494821902</c:v>
                </c:pt>
                <c:pt idx="3886">
                  <c:v>-19.03772701954707</c:v>
                </c:pt>
                <c:pt idx="3887">
                  <c:v>-19.036223754663183</c:v>
                </c:pt>
                <c:pt idx="3888">
                  <c:v>-19.034718901917927</c:v>
                </c:pt>
                <c:pt idx="3889">
                  <c:v>-19.033212356109281</c:v>
                </c:pt>
                <c:pt idx="3890">
                  <c:v>-19.031704217007629</c:v>
                </c:pt>
                <c:pt idx="3891">
                  <c:v>-19.030194379147346</c:v>
                </c:pt>
                <c:pt idx="3892">
                  <c:v>-19.028682942527787</c:v>
                </c:pt>
                <c:pt idx="3893">
                  <c:v>-19.027169904536848</c:v>
                </c:pt>
                <c:pt idx="3894">
                  <c:v>-19.025655262519958</c:v>
                </c:pt>
                <c:pt idx="3895">
                  <c:v>-19.024138807239318</c:v>
                </c:pt>
                <c:pt idx="3896">
                  <c:v>-19.022620742181036</c:v>
                </c:pt>
                <c:pt idx="3897">
                  <c:v>-19.021101064717062</c:v>
                </c:pt>
                <c:pt idx="3898">
                  <c:v>-19.019579772185931</c:v>
                </c:pt>
                <c:pt idx="3899">
                  <c:v>-19.01805665438183</c:v>
                </c:pt>
                <c:pt idx="3900">
                  <c:v>-19.016531915696145</c:v>
                </c:pt>
                <c:pt idx="3901">
                  <c:v>-19.015005657454054</c:v>
                </c:pt>
                <c:pt idx="3902">
                  <c:v>-19.013477669098179</c:v>
                </c:pt>
                <c:pt idx="3903">
                  <c:v>-19.011947843376774</c:v>
                </c:pt>
                <c:pt idx="3904">
                  <c:v>-19.0104163855558</c:v>
                </c:pt>
                <c:pt idx="3905">
                  <c:v>-19.008883397383403</c:v>
                </c:pt>
                <c:pt idx="3906">
                  <c:v>-19.007348562819494</c:v>
                </c:pt>
                <c:pt idx="3907">
                  <c:v>-19.005812087787834</c:v>
                </c:pt>
                <c:pt idx="3908">
                  <c:v>-19.004273759990067</c:v>
                </c:pt>
                <c:pt idx="3909">
                  <c:v>-19.002733995635992</c:v>
                </c:pt>
                <c:pt idx="3910">
                  <c:v>-19.001192477595797</c:v>
                </c:pt>
                <c:pt idx="3911">
                  <c:v>-18.999649413035073</c:v>
                </c:pt>
                <c:pt idx="3912">
                  <c:v>-18.998104483843207</c:v>
                </c:pt>
                <c:pt idx="3913">
                  <c:v>-18.996557581176418</c:v>
                </c:pt>
                <c:pt idx="3914">
                  <c:v>-18.995009334116123</c:v>
                </c:pt>
                <c:pt idx="3915">
                  <c:v>-18.993459212939641</c:v>
                </c:pt>
                <c:pt idx="3916">
                  <c:v>-18.991907425609476</c:v>
                </c:pt>
                <c:pt idx="3917">
                  <c:v>-18.990353863512123</c:v>
                </c:pt>
                <c:pt idx="3918">
                  <c:v>-18.988798523495134</c:v>
                </c:pt>
                <c:pt idx="3919">
                  <c:v>-18.987241508461867</c:v>
                </c:pt>
                <c:pt idx="3920">
                  <c:v>-18.98568292182479</c:v>
                </c:pt>
                <c:pt idx="3921">
                  <c:v>-18.984122548500068</c:v>
                </c:pt>
                <c:pt idx="3922">
                  <c:v>-18.982560278889139</c:v>
                </c:pt>
                <c:pt idx="3923">
                  <c:v>-18.980996535626922</c:v>
                </c:pt>
                <c:pt idx="3924">
                  <c:v>-18.979430889948048</c:v>
                </c:pt>
                <c:pt idx="3925">
                  <c:v>-18.977863338320454</c:v>
                </c:pt>
                <c:pt idx="3926">
                  <c:v>-18.976294197860085</c:v>
                </c:pt>
                <c:pt idx="3927">
                  <c:v>-18.974723573063404</c:v>
                </c:pt>
                <c:pt idx="3928">
                  <c:v>-18.973150819023473</c:v>
                </c:pt>
                <c:pt idx="3929">
                  <c:v>-18.971576360440036</c:v>
                </c:pt>
                <c:pt idx="3930">
                  <c:v>-18.970000409178294</c:v>
                </c:pt>
                <c:pt idx="3931">
                  <c:v>-18.968422425601585</c:v>
                </c:pt>
                <c:pt idx="3932">
                  <c:v>-18.966842836227226</c:v>
                </c:pt>
                <c:pt idx="3933">
                  <c:v>-18.965261423033567</c:v>
                </c:pt>
                <c:pt idx="3934">
                  <c:v>-18.963678290608662</c:v>
                </c:pt>
                <c:pt idx="3935">
                  <c:v>-18.962093112120023</c:v>
                </c:pt>
                <c:pt idx="3936">
                  <c:v>-18.96050631596162</c:v>
                </c:pt>
                <c:pt idx="3937">
                  <c:v>-18.958918007787318</c:v>
                </c:pt>
                <c:pt idx="3938">
                  <c:v>-18.957327535337534</c:v>
                </c:pt>
                <c:pt idx="3939">
                  <c:v>-18.955735436547968</c:v>
                </c:pt>
                <c:pt idx="3940">
                  <c:v>-18.954141708839288</c:v>
                </c:pt>
                <c:pt idx="3941">
                  <c:v>-18.952545914794875</c:v>
                </c:pt>
                <c:pt idx="3942">
                  <c:v>-18.950948376817227</c:v>
                </c:pt>
                <c:pt idx="3943">
                  <c:v>-18.9493492009411</c:v>
                </c:pt>
                <c:pt idx="3944">
                  <c:v>-18.94774816638742</c:v>
                </c:pt>
                <c:pt idx="3945">
                  <c:v>-18.946145269807722</c:v>
                </c:pt>
                <c:pt idx="3946">
                  <c:v>-18.944540835789237</c:v>
                </c:pt>
                <c:pt idx="3947">
                  <c:v>-18.942934205449053</c:v>
                </c:pt>
                <c:pt idx="3948">
                  <c:v>-18.941325812549902</c:v>
                </c:pt>
                <c:pt idx="3949">
                  <c:v>-18.939715763794553</c:v>
                </c:pt>
                <c:pt idx="3950">
                  <c:v>-18.938103727053914</c:v>
                </c:pt>
                <c:pt idx="3951">
                  <c:v>-18.936490028415122</c:v>
                </c:pt>
                <c:pt idx="3952">
                  <c:v>-18.934874555142628</c:v>
                </c:pt>
                <c:pt idx="3953">
                  <c:v>-18.93325719400551</c:v>
                </c:pt>
                <c:pt idx="3954">
                  <c:v>-18.931637831256847</c:v>
                </c:pt>
                <c:pt idx="3955">
                  <c:v>-18.93001668399474</c:v>
                </c:pt>
                <c:pt idx="3956">
                  <c:v>-18.928393638580111</c:v>
                </c:pt>
                <c:pt idx="3957">
                  <c:v>-18.926769023636503</c:v>
                </c:pt>
                <c:pt idx="3958">
                  <c:v>-18.925142504384585</c:v>
                </c:pt>
                <c:pt idx="3959">
                  <c:v>-18.923513966436442</c:v>
                </c:pt>
                <c:pt idx="3960">
                  <c:v>-18.921883628085304</c:v>
                </c:pt>
                <c:pt idx="3961">
                  <c:v>-18.920251597391566</c:v>
                </c:pt>
                <c:pt idx="3962">
                  <c:v>-18.91861764902551</c:v>
                </c:pt>
                <c:pt idx="3963">
                  <c:v>-18.91698155657145</c:v>
                </c:pt>
                <c:pt idx="3964">
                  <c:v>-18.915343985223121</c:v>
                </c:pt>
                <c:pt idx="3965">
                  <c:v>-18.913704151074196</c:v>
                </c:pt>
                <c:pt idx="3966">
                  <c:v>-18.912062832270291</c:v>
                </c:pt>
                <c:pt idx="3967">
                  <c:v>-18.910419355066793</c:v>
                </c:pt>
                <c:pt idx="3968">
                  <c:v>-18.908774275585177</c:v>
                </c:pt>
                <c:pt idx="3969">
                  <c:v>-18.907127030346082</c:v>
                </c:pt>
                <c:pt idx="3970">
                  <c:v>-18.905477952089591</c:v>
                </c:pt>
                <c:pt idx="3971">
                  <c:v>-18.903827037609677</c:v>
                </c:pt>
                <c:pt idx="3972">
                  <c:v>-18.902174171135535</c:v>
                </c:pt>
                <c:pt idx="3973">
                  <c:v>-18.900519687247041</c:v>
                </c:pt>
                <c:pt idx="3974">
                  <c:v>-18.898862906392779</c:v>
                </c:pt>
                <c:pt idx="3975">
                  <c:v>-18.897204388748918</c:v>
                </c:pt>
                <c:pt idx="3976">
                  <c:v>-18.895544131486506</c:v>
                </c:pt>
                <c:pt idx="3977">
                  <c:v>-18.893881905239063</c:v>
                </c:pt>
                <c:pt idx="3978">
                  <c:v>-18.89221770642925</c:v>
                </c:pt>
                <c:pt idx="3979">
                  <c:v>-18.890551417902341</c:v>
                </c:pt>
                <c:pt idx="3980">
                  <c:v>-18.888883603822364</c:v>
                </c:pt>
                <c:pt idx="3981">
                  <c:v>-18.887213579463133</c:v>
                </c:pt>
                <c:pt idx="3982">
                  <c:v>-18.885541454302825</c:v>
                </c:pt>
                <c:pt idx="3983">
                  <c:v>-18.883867680426746</c:v>
                </c:pt>
                <c:pt idx="3984">
                  <c:v>-18.882192026966393</c:v>
                </c:pt>
                <c:pt idx="3985">
                  <c:v>-18.880514262075796</c:v>
                </c:pt>
                <c:pt idx="3986">
                  <c:v>-18.878834496077886</c:v>
                </c:pt>
                <c:pt idx="3987">
                  <c:v>-18.877152954398852</c:v>
                </c:pt>
                <c:pt idx="3988">
                  <c:v>-18.875469519403371</c:v>
                </c:pt>
                <c:pt idx="3989">
                  <c:v>-18.873783958132886</c:v>
                </c:pt>
                <c:pt idx="3990">
                  <c:v>-18.872096381420953</c:v>
                </c:pt>
                <c:pt idx="3991">
                  <c:v>-18.870407015703194</c:v>
                </c:pt>
                <c:pt idx="3992">
                  <c:v>-18.868715742789519</c:v>
                </c:pt>
                <c:pt idx="3993">
                  <c:v>-18.86702255935948</c:v>
                </c:pt>
                <c:pt idx="3994">
                  <c:v>-18.865327000039514</c:v>
                </c:pt>
                <c:pt idx="3995">
                  <c:v>-18.863629984887236</c:v>
                </c:pt>
                <c:pt idx="3996">
                  <c:v>-18.861930585993242</c:v>
                </c:pt>
                <c:pt idx="3997">
                  <c:v>-18.86022949378836</c:v>
                </c:pt>
                <c:pt idx="3998">
                  <c:v>-18.858526357565768</c:v>
                </c:pt>
                <c:pt idx="3999">
                  <c:v>-18.856821057327629</c:v>
                </c:pt>
                <c:pt idx="4000">
                  <c:v>-18.855113821443421</c:v>
                </c:pt>
                <c:pt idx="4001">
                  <c:v>-18.85340487940471</c:v>
                </c:pt>
                <c:pt idx="4002">
                  <c:v>-18.851693762256765</c:v>
                </c:pt>
                <c:pt idx="4003">
                  <c:v>-18.849980582456798</c:v>
                </c:pt>
                <c:pt idx="4004">
                  <c:v>-18.848265102424051</c:v>
                </c:pt>
                <c:pt idx="4005">
                  <c:v>-18.846547902450073</c:v>
                </c:pt>
                <c:pt idx="4006">
                  <c:v>-18.844828745590753</c:v>
                </c:pt>
                <c:pt idx="4007">
                  <c:v>-18.843107862916938</c:v>
                </c:pt>
                <c:pt idx="4008">
                  <c:v>-18.841384312538516</c:v>
                </c:pt>
                <c:pt idx="4009">
                  <c:v>-18.839659146350861</c:v>
                </c:pt>
                <c:pt idx="4010">
                  <c:v>-18.837931773700902</c:v>
                </c:pt>
                <c:pt idx="4011">
                  <c:v>-18.836202661477767</c:v>
                </c:pt>
                <c:pt idx="4012">
                  <c:v>-18.834471335209361</c:v>
                </c:pt>
                <c:pt idx="4013">
                  <c:v>-18.832738026702462</c:v>
                </c:pt>
                <c:pt idx="4014">
                  <c:v>-18.831002614180509</c:v>
                </c:pt>
                <c:pt idx="4015">
                  <c:v>-18.829265093665132</c:v>
                </c:pt>
                <c:pt idx="4016">
                  <c:v>-18.827525816726514</c:v>
                </c:pt>
                <c:pt idx="4017">
                  <c:v>-18.825783950070271</c:v>
                </c:pt>
                <c:pt idx="4018">
                  <c:v>-18.824040438345744</c:v>
                </c:pt>
                <c:pt idx="4019">
                  <c:v>-18.822294684566643</c:v>
                </c:pt>
                <c:pt idx="4020">
                  <c:v>-18.820547041515923</c:v>
                </c:pt>
                <c:pt idx="4021">
                  <c:v>-18.818797148362975</c:v>
                </c:pt>
                <c:pt idx="4022">
                  <c:v>-18.817045358715319</c:v>
                </c:pt>
                <c:pt idx="4023">
                  <c:v>-18.815291310867966</c:v>
                </c:pt>
                <c:pt idx="4024">
                  <c:v>-18.813535239634895</c:v>
                </c:pt>
                <c:pt idx="4025">
                  <c:v>-18.811777141371497</c:v>
                </c:pt>
                <c:pt idx="4026">
                  <c:v>-18.810017012396052</c:v>
                </c:pt>
                <c:pt idx="4027">
                  <c:v>-18.808254728979307</c:v>
                </c:pt>
                <c:pt idx="4028">
                  <c:v>-18.80649040727701</c:v>
                </c:pt>
                <c:pt idx="4029">
                  <c:v>-18.804723682522511</c:v>
                </c:pt>
                <c:pt idx="4030">
                  <c:v>-18.802955393185243</c:v>
                </c:pt>
                <c:pt idx="4031">
                  <c:v>-18.801184451561362</c:v>
                </c:pt>
                <c:pt idx="4032">
                  <c:v>-18.799411697265253</c:v>
                </c:pt>
                <c:pt idx="4033">
                  <c:v>-18.79763676463034</c:v>
                </c:pt>
                <c:pt idx="4034">
                  <c:v>-18.795859891655255</c:v>
                </c:pt>
                <c:pt idx="4035">
                  <c:v>-18.794080711395381</c:v>
                </c:pt>
                <c:pt idx="4036">
                  <c:v>-18.792299340584421</c:v>
                </c:pt>
                <c:pt idx="4037">
                  <c:v>-18.790516018030143</c:v>
                </c:pt>
                <c:pt idx="4038">
                  <c:v>-18.788730132151024</c:v>
                </c:pt>
                <c:pt idx="4039">
                  <c:v>-18.786942773594976</c:v>
                </c:pt>
                <c:pt idx="4040">
                  <c:v>-18.785152721338097</c:v>
                </c:pt>
                <c:pt idx="4041">
                  <c:v>-18.783360701907842</c:v>
                </c:pt>
                <c:pt idx="4042">
                  <c:v>-18.781566834160099</c:v>
                </c:pt>
                <c:pt idx="4043">
                  <c:v>-18.779770503280272</c:v>
                </c:pt>
                <c:pt idx="4044">
                  <c:v>-18.777972194218236</c:v>
                </c:pt>
                <c:pt idx="4045">
                  <c:v>-18.776171412877471</c:v>
                </c:pt>
                <c:pt idx="4046">
                  <c:v>-18.774368522518202</c:v>
                </c:pt>
                <c:pt idx="4047">
                  <c:v>-18.772563888235815</c:v>
                </c:pt>
                <c:pt idx="4048">
                  <c:v>-18.770756522536004</c:v>
                </c:pt>
                <c:pt idx="4049">
                  <c:v>-18.768947405422573</c:v>
                </c:pt>
                <c:pt idx="4050">
                  <c:v>-18.76713591728037</c:v>
                </c:pt>
                <c:pt idx="4051">
                  <c:v>-18.765322053335296</c:v>
                </c:pt>
                <c:pt idx="4052">
                  <c:v>-18.763506427325932</c:v>
                </c:pt>
                <c:pt idx="4053">
                  <c:v>-18.761688169661312</c:v>
                </c:pt>
                <c:pt idx="4054">
                  <c:v>-18.75986801864337</c:v>
                </c:pt>
                <c:pt idx="4055">
                  <c:v>-18.758045722954456</c:v>
                </c:pt>
                <c:pt idx="4056">
                  <c:v>-18.756220905675278</c:v>
                </c:pt>
                <c:pt idx="4057">
                  <c:v>-18.754393934889794</c:v>
                </c:pt>
                <c:pt idx="4058">
                  <c:v>-18.752565055841821</c:v>
                </c:pt>
                <c:pt idx="4059">
                  <c:v>-18.750733516875698</c:v>
                </c:pt>
                <c:pt idx="4060">
                  <c:v>-18.748900186599428</c:v>
                </c:pt>
                <c:pt idx="4061">
                  <c:v>-18.747064436999612</c:v>
                </c:pt>
                <c:pt idx="4062">
                  <c:v>-18.745226513637355</c:v>
                </c:pt>
                <c:pt idx="4063">
                  <c:v>-18.743386412468126</c:v>
                </c:pt>
                <c:pt idx="4064">
                  <c:v>-18.741543752874477</c:v>
                </c:pt>
                <c:pt idx="4065">
                  <c:v>-18.739699032128339</c:v>
                </c:pt>
                <c:pt idx="4066">
                  <c:v>-18.737852246677235</c:v>
                </c:pt>
                <c:pt idx="4067">
                  <c:v>-18.736002888933399</c:v>
                </c:pt>
                <c:pt idx="4068">
                  <c:v>-18.734151458000209</c:v>
                </c:pt>
                <c:pt idx="4069">
                  <c:v>-18.732297697661377</c:v>
                </c:pt>
                <c:pt idx="4070">
                  <c:v>-18.730441603361516</c:v>
                </c:pt>
                <c:pt idx="4071">
                  <c:v>-18.728583423719833</c:v>
                </c:pt>
                <c:pt idx="4072">
                  <c:v>-18.726723028324045</c:v>
                </c:pt>
                <c:pt idx="4073">
                  <c:v>-18.724860032276666</c:v>
                </c:pt>
                <c:pt idx="4074">
                  <c:v>-18.722995065419223</c:v>
                </c:pt>
                <c:pt idx="4075">
                  <c:v>-18.721127742821643</c:v>
                </c:pt>
                <c:pt idx="4076">
                  <c:v>-18.719257805104441</c:v>
                </c:pt>
                <c:pt idx="4077">
                  <c:v>-18.717386011878268</c:v>
                </c:pt>
                <c:pt idx="4078">
                  <c:v>-18.715511721931748</c:v>
                </c:pt>
                <c:pt idx="4079">
                  <c:v>-18.713635185796839</c:v>
                </c:pt>
                <c:pt idx="4080">
                  <c:v>-18.711756399269831</c:v>
                </c:pt>
                <c:pt idx="4081">
                  <c:v>-18.709874973611264</c:v>
                </c:pt>
                <c:pt idx="4082">
                  <c:v>-18.707991544812739</c:v>
                </c:pt>
                <c:pt idx="4083">
                  <c:v>-18.706105595622716</c:v>
                </c:pt>
                <c:pt idx="4084">
                  <c:v>-18.704217378115494</c:v>
                </c:pt>
                <c:pt idx="4085">
                  <c:v>-18.702326888038971</c:v>
                </c:pt>
                <c:pt idx="4086">
                  <c:v>-18.700434121092194</c:v>
                </c:pt>
                <c:pt idx="4087">
                  <c:v>-18.698538943875885</c:v>
                </c:pt>
                <c:pt idx="4088">
                  <c:v>-18.696641222302148</c:v>
                </c:pt>
                <c:pt idx="4089">
                  <c:v>-18.694741339446882</c:v>
                </c:pt>
                <c:pt idx="4090">
                  <c:v>-18.69283916183748</c:v>
                </c:pt>
                <c:pt idx="4091">
                  <c:v>-18.690934555376746</c:v>
                </c:pt>
                <c:pt idx="4092">
                  <c:v>-18.689027515220182</c:v>
                </c:pt>
                <c:pt idx="4093">
                  <c:v>-18.687118166627375</c:v>
                </c:pt>
                <c:pt idx="4094">
                  <c:v>-18.685206505212584</c:v>
                </c:pt>
                <c:pt idx="4095">
                  <c:v>-18.683292656991533</c:v>
                </c:pt>
                <c:pt idx="4096">
                  <c:v>-18.681375965184678</c:v>
                </c:pt>
                <c:pt idx="4097">
                  <c:v>-18.679457077129275</c:v>
                </c:pt>
                <c:pt idx="4098">
                  <c:v>-18.677535857978512</c:v>
                </c:pt>
                <c:pt idx="4099">
                  <c:v>-18.67561230328689</c:v>
                </c:pt>
                <c:pt idx="4100">
                  <c:v>-18.673686146150143</c:v>
                </c:pt>
                <c:pt idx="4101">
                  <c:v>-18.671757643937585</c:v>
                </c:pt>
                <c:pt idx="4102">
                  <c:v>-18.669826792147685</c:v>
                </c:pt>
                <c:pt idx="4103">
                  <c:v>-18.667893454583634</c:v>
                </c:pt>
                <c:pt idx="4104">
                  <c:v>-18.665957890016642</c:v>
                </c:pt>
                <c:pt idx="4105">
                  <c:v>-18.664019566245653</c:v>
                </c:pt>
                <c:pt idx="4106">
                  <c:v>-18.662079006118507</c:v>
                </c:pt>
                <c:pt idx="4107">
                  <c:v>-18.660136205587975</c:v>
                </c:pt>
                <c:pt idx="4108">
                  <c:v>-18.65819063041814</c:v>
                </c:pt>
                <c:pt idx="4109">
                  <c:v>-18.656242672709215</c:v>
                </c:pt>
                <c:pt idx="4110">
                  <c:v>-18.654292194986542</c:v>
                </c:pt>
                <c:pt idx="4111">
                  <c:v>-18.652339591313893</c:v>
                </c:pt>
                <c:pt idx="4112">
                  <c:v>-18.650384325246463</c:v>
                </c:pt>
                <c:pt idx="4113">
                  <c:v>-18.64842679130642</c:v>
                </c:pt>
                <c:pt idx="4114">
                  <c:v>-18.646466584742384</c:v>
                </c:pt>
                <c:pt idx="4115">
                  <c:v>-18.644503699880403</c:v>
                </c:pt>
                <c:pt idx="4116">
                  <c:v>-18.642538800515723</c:v>
                </c:pt>
                <c:pt idx="4117">
                  <c:v>-18.64057121321477</c:v>
                </c:pt>
                <c:pt idx="4118">
                  <c:v>-18.638600932297194</c:v>
                </c:pt>
                <c:pt idx="4119">
                  <c:v>-18.636628489638451</c:v>
                </c:pt>
                <c:pt idx="4120">
                  <c:v>-18.634653343286349</c:v>
                </c:pt>
                <c:pt idx="4121">
                  <c:v>-18.63267575698741</c:v>
                </c:pt>
                <c:pt idx="4122">
                  <c:v>-18.630695456200485</c:v>
                </c:pt>
                <c:pt idx="4123">
                  <c:v>-18.628712840379887</c:v>
                </c:pt>
                <c:pt idx="4124">
                  <c:v>-18.62672777005988</c:v>
                </c:pt>
                <c:pt idx="4125">
                  <c:v>-18.624740240465073</c:v>
                </c:pt>
                <c:pt idx="4126">
                  <c:v>-18.622749840019377</c:v>
                </c:pt>
                <c:pt idx="4127">
                  <c:v>-18.620757512751243</c:v>
                </c:pt>
                <c:pt idx="4128">
                  <c:v>-18.61876230437257</c:v>
                </c:pt>
                <c:pt idx="4129">
                  <c:v>-18.61676461682319</c:v>
                </c:pt>
                <c:pt idx="4130">
                  <c:v>-18.614764036414261</c:v>
                </c:pt>
                <c:pt idx="4131">
                  <c:v>-18.612760966112219</c:v>
                </c:pt>
                <c:pt idx="4132">
                  <c:v>-18.610755537704801</c:v>
                </c:pt>
                <c:pt idx="4133">
                  <c:v>-18.608747746831607</c:v>
                </c:pt>
                <c:pt idx="4134">
                  <c:v>-18.606737041180395</c:v>
                </c:pt>
                <c:pt idx="4135">
                  <c:v>-18.604723688622617</c:v>
                </c:pt>
                <c:pt idx="4136">
                  <c:v>-18.602708095709964</c:v>
                </c:pt>
                <c:pt idx="4137">
                  <c:v>-18.600689708509361</c:v>
                </c:pt>
                <c:pt idx="4138">
                  <c:v>-18.598669071776261</c:v>
                </c:pt>
                <c:pt idx="4139">
                  <c:v>-18.596645216558532</c:v>
                </c:pt>
                <c:pt idx="4140">
                  <c:v>-18.594619239583331</c:v>
                </c:pt>
                <c:pt idx="4141">
                  <c:v>-18.592590446353629</c:v>
                </c:pt>
                <c:pt idx="4142">
                  <c:v>-18.590559384379016</c:v>
                </c:pt>
                <c:pt idx="4143">
                  <c:v>-18.588525356855584</c:v>
                </c:pt>
                <c:pt idx="4144">
                  <c:v>-18.586488773411848</c:v>
                </c:pt>
                <c:pt idx="4145">
                  <c:v>-18.584449629005661</c:v>
                </c:pt>
                <c:pt idx="4146">
                  <c:v>-18.582407779443628</c:v>
                </c:pt>
                <c:pt idx="4147">
                  <c:v>-18.580363497751119</c:v>
                </c:pt>
                <c:pt idx="4148">
                  <c:v>-18.578316221451697</c:v>
                </c:pt>
                <c:pt idx="4149">
                  <c:v>-18.576266362799714</c:v>
                </c:pt>
                <c:pt idx="4150">
                  <c:v>-18.574214056500676</c:v>
                </c:pt>
                <c:pt idx="4151">
                  <c:v>-18.572159017965856</c:v>
                </c:pt>
                <c:pt idx="4152">
                  <c:v>-18.570101101287431</c:v>
                </c:pt>
                <c:pt idx="4153">
                  <c:v>-18.568040861733987</c:v>
                </c:pt>
                <c:pt idx="4154">
                  <c:v>-18.565977873545418</c:v>
                </c:pt>
                <c:pt idx="4155">
                  <c:v>-18.563911990248521</c:v>
                </c:pt>
                <c:pt idx="4156">
                  <c:v>-18.5618436283401</c:v>
                </c:pt>
                <c:pt idx="4157">
                  <c:v>-18.559772642008564</c:v>
                </c:pt>
                <c:pt idx="4158">
                  <c:v>-18.557698884733135</c:v>
                </c:pt>
                <c:pt idx="4159">
                  <c:v>-18.555622350744365</c:v>
                </c:pt>
                <c:pt idx="4160">
                  <c:v>-18.553543175876296</c:v>
                </c:pt>
                <c:pt idx="4161">
                  <c:v>-18.551461212970654</c:v>
                </c:pt>
                <c:pt idx="4162">
                  <c:v>-18.549376456237155</c:v>
                </c:pt>
                <c:pt idx="4163">
                  <c:v>-18.547289326434903</c:v>
                </c:pt>
                <c:pt idx="4164">
                  <c:v>-18.545199249746442</c:v>
                </c:pt>
                <c:pt idx="4165">
                  <c:v>-18.543106362304069</c:v>
                </c:pt>
                <c:pt idx="4166">
                  <c:v>-18.541010658184877</c:v>
                </c:pt>
                <c:pt idx="4167">
                  <c:v>-18.53891241741762</c:v>
                </c:pt>
                <c:pt idx="4168">
                  <c:v>-18.536811348854886</c:v>
                </c:pt>
                <c:pt idx="4169">
                  <c:v>-18.534707446524244</c:v>
                </c:pt>
                <c:pt idx="4170">
                  <c:v>-18.532600704454897</c:v>
                </c:pt>
                <c:pt idx="4171">
                  <c:v>-18.530491404094601</c:v>
                </c:pt>
                <c:pt idx="4172">
                  <c:v>-18.528379252748543</c:v>
                </c:pt>
                <c:pt idx="4173">
                  <c:v>-18.526264388458941</c:v>
                </c:pt>
                <c:pt idx="4174">
                  <c:v>-18.524146517193277</c:v>
                </c:pt>
                <c:pt idx="4175">
                  <c:v>-18.522026065760691</c:v>
                </c:pt>
                <c:pt idx="4176">
                  <c:v>-18.519902884520686</c:v>
                </c:pt>
                <c:pt idx="4177">
                  <c:v>-18.517777112810649</c:v>
                </c:pt>
                <c:pt idx="4178">
                  <c:v>-18.515647875391576</c:v>
                </c:pt>
                <c:pt idx="4179">
                  <c:v>-18.51351632574605</c:v>
                </c:pt>
                <c:pt idx="4180">
                  <c:v>-18.511381587421504</c:v>
                </c:pt>
                <c:pt idx="4181">
                  <c:v>-18.509244235592345</c:v>
                </c:pt>
                <c:pt idx="4182">
                  <c:v>-18.507103973617344</c:v>
                </c:pt>
                <c:pt idx="4183">
                  <c:v>-18.504961087300266</c:v>
                </c:pt>
                <c:pt idx="4184">
                  <c:v>-18.502815279157637</c:v>
                </c:pt>
                <c:pt idx="4185">
                  <c:v>-18.50066639656368</c:v>
                </c:pt>
                <c:pt idx="4186">
                  <c:v>-18.498514725870169</c:v>
                </c:pt>
                <c:pt idx="4187">
                  <c:v>-18.496360408182049</c:v>
                </c:pt>
                <c:pt idx="4188">
                  <c:v>-18.494202997384026</c:v>
                </c:pt>
                <c:pt idx="4189">
                  <c:v>-18.492042928179373</c:v>
                </c:pt>
                <c:pt idx="4190">
                  <c:v>-18.489879605860807</c:v>
                </c:pt>
                <c:pt idx="4191">
                  <c:v>-18.487713760795597</c:v>
                </c:pt>
                <c:pt idx="4192">
                  <c:v>-18.485544797278703</c:v>
                </c:pt>
                <c:pt idx="4193">
                  <c:v>-18.483373152279906</c:v>
                </c:pt>
                <c:pt idx="4194">
                  <c:v>-18.481198524227374</c:v>
                </c:pt>
                <c:pt idx="4195">
                  <c:v>-18.479021203435384</c:v>
                </c:pt>
                <c:pt idx="4196">
                  <c:v>-18.476840441823647</c:v>
                </c:pt>
                <c:pt idx="4197">
                  <c:v>-18.474657123743597</c:v>
                </c:pt>
                <c:pt idx="4198">
                  <c:v>-18.472470797623835</c:v>
                </c:pt>
                <c:pt idx="4199">
                  <c:v>-18.470281606120519</c:v>
                </c:pt>
                <c:pt idx="4200">
                  <c:v>-18.46808924460024</c:v>
                </c:pt>
                <c:pt idx="4201">
                  <c:v>-18.465894154622248</c:v>
                </c:pt>
                <c:pt idx="4202">
                  <c:v>-18.463696181078923</c:v>
                </c:pt>
                <c:pt idx="4203">
                  <c:v>-18.461495168031455</c:v>
                </c:pt>
                <c:pt idx="4204">
                  <c:v>-18.459290808538739</c:v>
                </c:pt>
                <c:pt idx="4205">
                  <c:v>-18.457083997041178</c:v>
                </c:pt>
                <c:pt idx="4206">
                  <c:v>-18.454873675299165</c:v>
                </c:pt>
                <c:pt idx="4207">
                  <c:v>-18.452660890305982</c:v>
                </c:pt>
                <c:pt idx="4208">
                  <c:v>-18.450445184851802</c:v>
                </c:pt>
                <c:pt idx="4209">
                  <c:v>-18.448226250525661</c:v>
                </c:pt>
                <c:pt idx="4210">
                  <c:v>-18.446004080010102</c:v>
                </c:pt>
                <c:pt idx="4211">
                  <c:v>-18.443779423926522</c:v>
                </c:pt>
                <c:pt idx="4212">
                  <c:v>-18.441551215397144</c:v>
                </c:pt>
                <c:pt idx="4213">
                  <c:v>-18.439320053839275</c:v>
                </c:pt>
                <c:pt idx="4214">
                  <c:v>-18.437086085289693</c:v>
                </c:pt>
                <c:pt idx="4215">
                  <c:v>-18.434848999346091</c:v>
                </c:pt>
                <c:pt idx="4216">
                  <c:v>-18.43260909446807</c:v>
                </c:pt>
                <c:pt idx="4217">
                  <c:v>-18.430365753671808</c:v>
                </c:pt>
                <c:pt idx="4218">
                  <c:v>-18.428119274960544</c:v>
                </c:pt>
                <c:pt idx="4219">
                  <c:v>-18.425870264456552</c:v>
                </c:pt>
                <c:pt idx="4220">
                  <c:v>-18.423617796977968</c:v>
                </c:pt>
                <c:pt idx="4221">
                  <c:v>-18.421362325385907</c:v>
                </c:pt>
                <c:pt idx="4222">
                  <c:v>-18.419103689464798</c:v>
                </c:pt>
                <c:pt idx="4223">
                  <c:v>-18.416842190431904</c:v>
                </c:pt>
                <c:pt idx="4224">
                  <c:v>-18.414577668273449</c:v>
                </c:pt>
                <c:pt idx="4225">
                  <c:v>-18.412309653066824</c:v>
                </c:pt>
                <c:pt idx="4226">
                  <c:v>-18.410038755418363</c:v>
                </c:pt>
                <c:pt idx="4227">
                  <c:v>-18.407764659675941</c:v>
                </c:pt>
                <c:pt idx="4228">
                  <c:v>-18.405487513941111</c:v>
                </c:pt>
                <c:pt idx="4229">
                  <c:v>-18.403207311744197</c:v>
                </c:pt>
                <c:pt idx="4230">
                  <c:v>-18.400923891047103</c:v>
                </c:pt>
                <c:pt idx="4231">
                  <c:v>-18.398637400491825</c:v>
                </c:pt>
                <c:pt idx="4232">
                  <c:v>-18.396347677590921</c:v>
                </c:pt>
                <c:pt idx="4233">
                  <c:v>-18.394054715141841</c:v>
                </c:pt>
                <c:pt idx="4234">
                  <c:v>-18.391758662396182</c:v>
                </c:pt>
                <c:pt idx="4235">
                  <c:v>-18.389459669466909</c:v>
                </c:pt>
                <c:pt idx="4236">
                  <c:v>-18.387157102884359</c:v>
                </c:pt>
                <c:pt idx="4237">
                  <c:v>-18.384851739564127</c:v>
                </c:pt>
                <c:pt idx="4238">
                  <c:v>-18.382542787616266</c:v>
                </c:pt>
                <c:pt idx="4239">
                  <c:v>-18.380230868571147</c:v>
                </c:pt>
                <c:pt idx="4240">
                  <c:v>-18.37791581865136</c:v>
                </c:pt>
                <c:pt idx="4241">
                  <c:v>-18.375597315226312</c:v>
                </c:pt>
                <c:pt idx="4242">
                  <c:v>-18.373275824808776</c:v>
                </c:pt>
                <c:pt idx="4243">
                  <c:v>-18.37095102455438</c:v>
                </c:pt>
                <c:pt idx="4244">
                  <c:v>-18.368623065660664</c:v>
                </c:pt>
                <c:pt idx="4245">
                  <c:v>-18.366291623652906</c:v>
                </c:pt>
                <c:pt idx="4246">
                  <c:v>-18.363957167615567</c:v>
                </c:pt>
                <c:pt idx="4247">
                  <c:v>-18.361619372828791</c:v>
                </c:pt>
                <c:pt idx="4248">
                  <c:v>-18.359278391296222</c:v>
                </c:pt>
                <c:pt idx="4249">
                  <c:v>-18.356933896682172</c:v>
                </c:pt>
                <c:pt idx="4250">
                  <c:v>-18.354586360645474</c:v>
                </c:pt>
                <c:pt idx="4251">
                  <c:v>-18.352235456593071</c:v>
                </c:pt>
                <c:pt idx="4252">
                  <c:v>-18.349881176940436</c:v>
                </c:pt>
                <c:pt idx="4253">
                  <c:v>-18.347523995946069</c:v>
                </c:pt>
                <c:pt idx="4254">
                  <c:v>-18.345162942862409</c:v>
                </c:pt>
                <c:pt idx="4255">
                  <c:v>-18.342799135579828</c:v>
                </c:pt>
                <c:pt idx="4256">
                  <c:v>-18.340431601278254</c:v>
                </c:pt>
                <c:pt idx="4257">
                  <c:v>-18.338060977007295</c:v>
                </c:pt>
                <c:pt idx="4258">
                  <c:v>-18.335686932881707</c:v>
                </c:pt>
                <c:pt idx="4259">
                  <c:v>-18.333309623139129</c:v>
                </c:pt>
                <c:pt idx="4260">
                  <c:v>-18.33092887847052</c:v>
                </c:pt>
                <c:pt idx="4261">
                  <c:v>-18.328544691052645</c:v>
                </c:pt>
                <c:pt idx="4262">
                  <c:v>-18.326157053066442</c:v>
                </c:pt>
                <c:pt idx="4263">
                  <c:v>-18.323766119578522</c:v>
                </c:pt>
                <c:pt idx="4264">
                  <c:v>-18.321372209654317</c:v>
                </c:pt>
                <c:pt idx="4265">
                  <c:v>-18.318974500631036</c:v>
                </c:pt>
                <c:pt idx="4266">
                  <c:v>-18.316573310423617</c:v>
                </c:pt>
                <c:pt idx="4267">
                  <c:v>-18.314169122547806</c:v>
                </c:pt>
                <c:pt idx="4268">
                  <c:v>-18.311760946754873</c:v>
                </c:pt>
                <c:pt idx="4269">
                  <c:v>-18.309349923005222</c:v>
                </c:pt>
                <c:pt idx="4270">
                  <c:v>-18.30693538798765</c:v>
                </c:pt>
                <c:pt idx="4271">
                  <c:v>-18.304517168869928</c:v>
                </c:pt>
                <c:pt idx="4272">
                  <c:v>-18.302095916866154</c:v>
                </c:pt>
                <c:pt idx="4273">
                  <c:v>-18.299670634599885</c:v>
                </c:pt>
                <c:pt idx="4274">
                  <c:v>-18.297242635602263</c:v>
                </c:pt>
                <c:pt idx="4275">
                  <c:v>-18.294810423886823</c:v>
                </c:pt>
                <c:pt idx="4276">
                  <c:v>-18.292374984126731</c:v>
                </c:pt>
                <c:pt idx="4277">
                  <c:v>-18.289936309505471</c:v>
                </c:pt>
                <c:pt idx="4278">
                  <c:v>-18.287494060423622</c:v>
                </c:pt>
                <c:pt idx="4279">
                  <c:v>-18.285047895327395</c:v>
                </c:pt>
                <c:pt idx="4280">
                  <c:v>-18.282598805853873</c:v>
                </c:pt>
                <c:pt idx="4281">
                  <c:v>-18.280146118035912</c:v>
                </c:pt>
                <c:pt idx="4282">
                  <c:v>-18.277689990945241</c:v>
                </c:pt>
                <c:pt idx="4283">
                  <c:v>-18.275229746487192</c:v>
                </c:pt>
                <c:pt idx="4284">
                  <c:v>-18.27276654909015</c:v>
                </c:pt>
                <c:pt idx="4285">
                  <c:v>-18.270299552779299</c:v>
                </c:pt>
                <c:pt idx="4286">
                  <c:v>-18.267829085072488</c:v>
                </c:pt>
                <c:pt idx="4287">
                  <c:v>-18.265355138240523</c:v>
                </c:pt>
                <c:pt idx="4288">
                  <c:v>-18.262877198041362</c:v>
                </c:pt>
                <c:pt idx="4289">
                  <c:v>-18.260395930804211</c:v>
                </c:pt>
                <c:pt idx="4290">
                  <c:v>-18.257911160131282</c:v>
                </c:pt>
                <c:pt idx="4291">
                  <c:v>-18.255422878183747</c:v>
                </c:pt>
                <c:pt idx="4292">
                  <c:v>-18.252931246902733</c:v>
                </c:pt>
                <c:pt idx="4293">
                  <c:v>-18.250435749035386</c:v>
                </c:pt>
                <c:pt idx="4294">
                  <c:v>-18.247936375192275</c:v>
                </c:pt>
                <c:pt idx="4295">
                  <c:v>-18.245433457030337</c:v>
                </c:pt>
                <c:pt idx="4296">
                  <c:v>-18.242926815810428</c:v>
                </c:pt>
                <c:pt idx="4297">
                  <c:v>-18.240416955914615</c:v>
                </c:pt>
                <c:pt idx="4298">
                  <c:v>-18.237903356980652</c:v>
                </c:pt>
                <c:pt idx="4299">
                  <c:v>-18.235385838682664</c:v>
                </c:pt>
                <c:pt idx="4300">
                  <c:v>-18.232864906806551</c:v>
                </c:pt>
                <c:pt idx="4301">
                  <c:v>-18.230339865913749</c:v>
                </c:pt>
                <c:pt idx="4302">
                  <c:v>-18.227811739310162</c:v>
                </c:pt>
                <c:pt idx="4303">
                  <c:v>-18.225279313383865</c:v>
                </c:pt>
                <c:pt idx="4304">
                  <c:v>-18.222743440881452</c:v>
                </c:pt>
                <c:pt idx="4305">
                  <c:v>-18.220204287412251</c:v>
                </c:pt>
                <c:pt idx="4306">
                  <c:v>-18.217660979803178</c:v>
                </c:pt>
                <c:pt idx="4307">
                  <c:v>-18.215114028185873</c:v>
                </c:pt>
                <c:pt idx="4308">
                  <c:v>-18.212563424239775</c:v>
                </c:pt>
                <c:pt idx="4309">
                  <c:v>-18.210008985671184</c:v>
                </c:pt>
                <c:pt idx="4310">
                  <c:v>-18.207450703359072</c:v>
                </c:pt>
                <c:pt idx="4311">
                  <c:v>-18.204888742745993</c:v>
                </c:pt>
                <c:pt idx="4312">
                  <c:v>-18.202323270291195</c:v>
                </c:pt>
                <c:pt idx="4313">
                  <c:v>-18.199753578013432</c:v>
                </c:pt>
                <c:pt idx="4314">
                  <c:v>-18.197180356524679</c:v>
                </c:pt>
                <c:pt idx="4315">
                  <c:v>-18.194603071318721</c:v>
                </c:pt>
                <c:pt idx="4316">
                  <c:v>-18.192022415827569</c:v>
                </c:pt>
                <c:pt idx="4317">
                  <c:v>-18.18943750245554</c:v>
                </c:pt>
                <c:pt idx="4318">
                  <c:v>-18.186849378624462</c:v>
                </c:pt>
                <c:pt idx="4319">
                  <c:v>-18.184256801571806</c:v>
                </c:pt>
                <c:pt idx="4320">
                  <c:v>-18.181660644106984</c:v>
                </c:pt>
                <c:pt idx="4321">
                  <c:v>-18.179060721221081</c:v>
                </c:pt>
                <c:pt idx="4322">
                  <c:v>-18.176456846810023</c:v>
                </c:pt>
                <c:pt idx="4323">
                  <c:v>-18.173849366749835</c:v>
                </c:pt>
                <c:pt idx="4324">
                  <c:v>-18.171237739307685</c:v>
                </c:pt>
                <c:pt idx="4325">
                  <c:v>-18.168621954111224</c:v>
                </c:pt>
                <c:pt idx="4326">
                  <c:v>-18.166002714747457</c:v>
                </c:pt>
                <c:pt idx="4327">
                  <c:v>-18.163379477721435</c:v>
                </c:pt>
                <c:pt idx="4328">
                  <c:v>-18.160751875398873</c:v>
                </c:pt>
                <c:pt idx="4329">
                  <c:v>-18.158121330794877</c:v>
                </c:pt>
                <c:pt idx="4330">
                  <c:v>-18.155486043463014</c:v>
                </c:pt>
                <c:pt idx="4331">
                  <c:v>-18.152846899578343</c:v>
                </c:pt>
                <c:pt idx="4332">
                  <c:v>-18.150203890194202</c:v>
                </c:pt>
                <c:pt idx="4333">
                  <c:v>-18.147557006325211</c:v>
                </c:pt>
                <c:pt idx="4334">
                  <c:v>-18.14490641958502</c:v>
                </c:pt>
                <c:pt idx="4335">
                  <c:v>-18.1422515790353</c:v>
                </c:pt>
                <c:pt idx="4336">
                  <c:v>-18.13959247397375</c:v>
                </c:pt>
                <c:pt idx="4337">
                  <c:v>-18.136929638001359</c:v>
                </c:pt>
                <c:pt idx="4338">
                  <c:v>-18.134262881072488</c:v>
                </c:pt>
                <c:pt idx="4339">
                  <c:v>-18.131592012039771</c:v>
                </c:pt>
                <c:pt idx="4340">
                  <c:v>-18.128917020864282</c:v>
                </c:pt>
                <c:pt idx="4341">
                  <c:v>-18.126238080061199</c:v>
                </c:pt>
                <c:pt idx="4342">
                  <c:v>-18.123555363156633</c:v>
                </c:pt>
                <c:pt idx="4343">
                  <c:v>-18.120868312441136</c:v>
                </c:pt>
                <c:pt idx="4344">
                  <c:v>-18.11817728365185</c:v>
                </c:pt>
                <c:pt idx="4345">
                  <c:v>-18.115482267444111</c:v>
                </c:pt>
                <c:pt idx="4346">
                  <c:v>-18.112782518693411</c:v>
                </c:pt>
                <c:pt idx="4347">
                  <c:v>-18.110079498336873</c:v>
                </c:pt>
                <c:pt idx="4348">
                  <c:v>-18.107372093333481</c:v>
                </c:pt>
                <c:pt idx="4349">
                  <c:v>-18.104660477287077</c:v>
                </c:pt>
                <c:pt idx="4350">
                  <c:v>-18.101944639831238</c:v>
                </c:pt>
                <c:pt idx="4351">
                  <c:v>-18.09922512659373</c:v>
                </c:pt>
                <c:pt idx="4352">
                  <c:v>-18.096501001601723</c:v>
                </c:pt>
                <c:pt idx="4353">
                  <c:v>-18.093772810396271</c:v>
                </c:pt>
                <c:pt idx="4354">
                  <c:v>-18.091040915683962</c:v>
                </c:pt>
                <c:pt idx="4355">
                  <c:v>-18.08830400423728</c:v>
                </c:pt>
                <c:pt idx="4356">
                  <c:v>-18.085563742835809</c:v>
                </c:pt>
                <c:pt idx="4357">
                  <c:v>-18.082818815907533</c:v>
                </c:pt>
                <c:pt idx="4358">
                  <c:v>-18.080069960355182</c:v>
                </c:pt>
                <c:pt idx="4359">
                  <c:v>-18.07731697967052</c:v>
                </c:pt>
                <c:pt idx="4360">
                  <c:v>-18.074559300300429</c:v>
                </c:pt>
                <c:pt idx="4361">
                  <c:v>-18.071797474299277</c:v>
                </c:pt>
                <c:pt idx="4362">
                  <c:v>-18.069031491800001</c:v>
                </c:pt>
                <c:pt idx="4363">
                  <c:v>-18.066261531596822</c:v>
                </c:pt>
                <c:pt idx="4364">
                  <c:v>-18.063487395527652</c:v>
                </c:pt>
                <c:pt idx="4365">
                  <c:v>-18.060708316164501</c:v>
                </c:pt>
                <c:pt idx="4366">
                  <c:v>-18.057925417829782</c:v>
                </c:pt>
                <c:pt idx="4367">
                  <c:v>-18.055138312314167</c:v>
                </c:pt>
                <c:pt idx="4368">
                  <c:v>-18.052346418811112</c:v>
                </c:pt>
                <c:pt idx="4369">
                  <c:v>-18.049550486587336</c:v>
                </c:pt>
                <c:pt idx="4370">
                  <c:v>-18.046750506372888</c:v>
                </c:pt>
                <c:pt idx="4371">
                  <c:v>-18.04394589547621</c:v>
                </c:pt>
                <c:pt idx="4372">
                  <c:v>-18.041136833264435</c:v>
                </c:pt>
                <c:pt idx="4373">
                  <c:v>-18.038323691942487</c:v>
                </c:pt>
                <c:pt idx="4374">
                  <c:v>-18.035505886099191</c:v>
                </c:pt>
                <c:pt idx="4375">
                  <c:v>-18.032683595854188</c:v>
                </c:pt>
                <c:pt idx="4376">
                  <c:v>-18.029857195107844</c:v>
                </c:pt>
                <c:pt idx="4377">
                  <c:v>-18.027026481408377</c:v>
                </c:pt>
                <c:pt idx="4378">
                  <c:v>-18.024191251088354</c:v>
                </c:pt>
                <c:pt idx="4379">
                  <c:v>-18.021351492709925</c:v>
                </c:pt>
                <c:pt idx="4380">
                  <c:v>-18.018507388646327</c:v>
                </c:pt>
                <c:pt idx="4381">
                  <c:v>-18.015659122394972</c:v>
                </c:pt>
                <c:pt idx="4382">
                  <c:v>-18.012805906599695</c:v>
                </c:pt>
                <c:pt idx="4383">
                  <c:v>-18.009948506737995</c:v>
                </c:pt>
                <c:pt idx="4384">
                  <c:v>-18.007086132882456</c:v>
                </c:pt>
                <c:pt idx="4385">
                  <c:v>-18.004219943587053</c:v>
                </c:pt>
                <c:pt idx="4386">
                  <c:v>-18.00134895260598</c:v>
                </c:pt>
                <c:pt idx="4387">
                  <c:v>-17.998473735134731</c:v>
                </c:pt>
                <c:pt idx="4388">
                  <c:v>-17.995593496206226</c:v>
                </c:pt>
                <c:pt idx="4389">
                  <c:v>-17.992709008414913</c:v>
                </c:pt>
                <c:pt idx="4390">
                  <c:v>-17.989819868018845</c:v>
                </c:pt>
                <c:pt idx="4391">
                  <c:v>-17.986926063107394</c:v>
                </c:pt>
                <c:pt idx="4392">
                  <c:v>-17.984028174213147</c:v>
                </c:pt>
                <c:pt idx="4393">
                  <c:v>-17.9811250053347</c:v>
                </c:pt>
                <c:pt idx="4394">
                  <c:v>-17.97821792848357</c:v>
                </c:pt>
                <c:pt idx="4395">
                  <c:v>-17.975305744726754</c:v>
                </c:pt>
                <c:pt idx="4396">
                  <c:v>-17.972389036308627</c:v>
                </c:pt>
                <c:pt idx="4397">
                  <c:v>-17.96946779205016</c:v>
                </c:pt>
                <c:pt idx="4398">
                  <c:v>-17.96654200069495</c:v>
                </c:pt>
                <c:pt idx="4399">
                  <c:v>-17.963611650957045</c:v>
                </c:pt>
                <c:pt idx="4400">
                  <c:v>-17.960676331445622</c:v>
                </c:pt>
                <c:pt idx="4401">
                  <c:v>-17.957736429615171</c:v>
                </c:pt>
                <c:pt idx="4402">
                  <c:v>-17.95479193399882</c:v>
                </c:pt>
                <c:pt idx="4403">
                  <c:v>-17.951842431231469</c:v>
                </c:pt>
                <c:pt idx="4404">
                  <c:v>-17.948888713071018</c:v>
                </c:pt>
                <c:pt idx="4405">
                  <c:v>-17.945929761827529</c:v>
                </c:pt>
                <c:pt idx="4406">
                  <c:v>-17.942966370789037</c:v>
                </c:pt>
                <c:pt idx="4407">
                  <c:v>-17.939998124774728</c:v>
                </c:pt>
                <c:pt idx="4408">
                  <c:v>-17.937025618924569</c:v>
                </c:pt>
                <c:pt idx="4409">
                  <c:v>-17.934047625999437</c:v>
                </c:pt>
                <c:pt idx="4410">
                  <c:v>-17.931065349817004</c:v>
                </c:pt>
                <c:pt idx="4411">
                  <c:v>-17.92807816980838</c:v>
                </c:pt>
                <c:pt idx="4412">
                  <c:v>-17.925085869311456</c:v>
                </c:pt>
                <c:pt idx="4413">
                  <c:v>-17.92208863866929</c:v>
                </c:pt>
                <c:pt idx="4414">
                  <c:v>-17.919087078679922</c:v>
                </c:pt>
                <c:pt idx="4415">
                  <c:v>-17.916080154909345</c:v>
                </c:pt>
                <c:pt idx="4416">
                  <c:v>-17.913068878491714</c:v>
                </c:pt>
                <c:pt idx="4417">
                  <c:v>-17.910052622708271</c:v>
                </c:pt>
                <c:pt idx="4418">
                  <c:v>-17.907031580362538</c:v>
                </c:pt>
                <c:pt idx="4419">
                  <c:v>-17.9040055330833</c:v>
                </c:pt>
                <c:pt idx="4420">
                  <c:v>-17.900974261184629</c:v>
                </c:pt>
                <c:pt idx="4421">
                  <c:v>-17.897938577951454</c:v>
                </c:pt>
                <c:pt idx="4422">
                  <c:v>-17.89489743702276</c:v>
                </c:pt>
                <c:pt idx="4423">
                  <c:v>-17.891852068408344</c:v>
                </c:pt>
                <c:pt idx="4424">
                  <c:v>-17.888801007526752</c:v>
                </c:pt>
                <c:pt idx="4425">
                  <c:v>-17.885745070864196</c:v>
                </c:pt>
                <c:pt idx="4426">
                  <c:v>-17.882684245941352</c:v>
                </c:pt>
                <c:pt idx="4427">
                  <c:v>-17.879618938099384</c:v>
                </c:pt>
                <c:pt idx="4428">
                  <c:v>-17.876548299846934</c:v>
                </c:pt>
                <c:pt idx="4429">
                  <c:v>-17.873472316529551</c:v>
                </c:pt>
                <c:pt idx="4430">
                  <c:v>-17.870391603288805</c:v>
                </c:pt>
                <c:pt idx="4431">
                  <c:v>-17.867305727876616</c:v>
                </c:pt>
                <c:pt idx="4432">
                  <c:v>-17.864214887201669</c:v>
                </c:pt>
                <c:pt idx="4433">
                  <c:v>-17.861118646527352</c:v>
                </c:pt>
                <c:pt idx="4434">
                  <c:v>-17.858017202237445</c:v>
                </c:pt>
                <c:pt idx="4435">
                  <c:v>-17.854911387181168</c:v>
                </c:pt>
                <c:pt idx="4436">
                  <c:v>-17.851800343446499</c:v>
                </c:pt>
                <c:pt idx="4437">
                  <c:v>-17.848683632264148</c:v>
                </c:pt>
                <c:pt idx="4438">
                  <c:v>-17.845562301113617</c:v>
                </c:pt>
                <c:pt idx="4439">
                  <c:v>-17.842435486728583</c:v>
                </c:pt>
                <c:pt idx="4440">
                  <c:v>-17.839303600747531</c:v>
                </c:pt>
                <c:pt idx="4441">
                  <c:v>-17.836166416221481</c:v>
                </c:pt>
                <c:pt idx="4442">
                  <c:v>-17.833024347146079</c:v>
                </c:pt>
                <c:pt idx="4443">
                  <c:v>-17.829876737861042</c:v>
                </c:pt>
                <c:pt idx="4444">
                  <c:v>-17.826724217478557</c:v>
                </c:pt>
                <c:pt idx="4445">
                  <c:v>-17.823566343296172</c:v>
                </c:pt>
                <c:pt idx="4446">
                  <c:v>-17.820402669664045</c:v>
                </c:pt>
                <c:pt idx="4447">
                  <c:v>-17.817234475498367</c:v>
                </c:pt>
                <c:pt idx="4448">
                  <c:v>-17.814060669066262</c:v>
                </c:pt>
                <c:pt idx="4449">
                  <c:v>-17.810881451304766</c:v>
                </c:pt>
                <c:pt idx="4450">
                  <c:v>-17.807696807486519</c:v>
                </c:pt>
                <c:pt idx="4451">
                  <c:v>-17.804507375003865</c:v>
                </c:pt>
                <c:pt idx="4452">
                  <c:v>-17.801312271361912</c:v>
                </c:pt>
                <c:pt idx="4453">
                  <c:v>-17.798111916826421</c:v>
                </c:pt>
                <c:pt idx="4454">
                  <c:v>-17.794906297557649</c:v>
                </c:pt>
                <c:pt idx="4455">
                  <c:v>-17.791694524351463</c:v>
                </c:pt>
                <c:pt idx="4456">
                  <c:v>-17.788478551692787</c:v>
                </c:pt>
                <c:pt idx="4457">
                  <c:v>-17.7852561754198</c:v>
                </c:pt>
                <c:pt idx="4458">
                  <c:v>-17.782029135468882</c:v>
                </c:pt>
                <c:pt idx="4459">
                  <c:v>-17.778796539863244</c:v>
                </c:pt>
                <c:pt idx="4460">
                  <c:v>-17.775558373352549</c:v>
                </c:pt>
                <c:pt idx="4461">
                  <c:v>-17.772314178488131</c:v>
                </c:pt>
                <c:pt idx="4462">
                  <c:v>-17.769065487716624</c:v>
                </c:pt>
                <c:pt idx="4463">
                  <c:v>-17.765810516736526</c:v>
                </c:pt>
                <c:pt idx="4464">
                  <c:v>-17.762550357630577</c:v>
                </c:pt>
                <c:pt idx="4465">
                  <c:v>-17.75928455196091</c:v>
                </c:pt>
                <c:pt idx="4466">
                  <c:v>-17.756013084164451</c:v>
                </c:pt>
                <c:pt idx="4467">
                  <c:v>-17.752736161869898</c:v>
                </c:pt>
                <c:pt idx="4468">
                  <c:v>-17.749453770504378</c:v>
                </c:pt>
                <c:pt idx="4469">
                  <c:v>-17.746165895421036</c:v>
                </c:pt>
                <c:pt idx="4470">
                  <c:v>-17.742872521936867</c:v>
                </c:pt>
                <c:pt idx="4471">
                  <c:v>-17.739572960786912</c:v>
                </c:pt>
                <c:pt idx="4472">
                  <c:v>-17.736268545048805</c:v>
                </c:pt>
                <c:pt idx="4473">
                  <c:v>-17.73295790964141</c:v>
                </c:pt>
                <c:pt idx="4474">
                  <c:v>-17.729641714194226</c:v>
                </c:pt>
                <c:pt idx="4475">
                  <c:v>-17.726319717336665</c:v>
                </c:pt>
                <c:pt idx="4476">
                  <c:v>-17.722992129631781</c:v>
                </c:pt>
                <c:pt idx="4477">
                  <c:v>-17.719658935951649</c:v>
                </c:pt>
                <c:pt idx="4478">
                  <c:v>-17.7163201211869</c:v>
                </c:pt>
                <c:pt idx="4479">
                  <c:v>-17.712974986267568</c:v>
                </c:pt>
                <c:pt idx="4480">
                  <c:v>-17.709624654064562</c:v>
                </c:pt>
                <c:pt idx="4481">
                  <c:v>-17.706268196678373</c:v>
                </c:pt>
                <c:pt idx="4482">
                  <c:v>-17.70290628373677</c:v>
                </c:pt>
                <c:pt idx="4483">
                  <c:v>-17.699538441926709</c:v>
                </c:pt>
                <c:pt idx="4484">
                  <c:v>-17.696164654514007</c:v>
                </c:pt>
                <c:pt idx="4485">
                  <c:v>-17.692785135086076</c:v>
                </c:pt>
                <c:pt idx="4486">
                  <c:v>-17.689399637253377</c:v>
                </c:pt>
                <c:pt idx="4487">
                  <c:v>-17.686008375254012</c:v>
                </c:pt>
                <c:pt idx="4488">
                  <c:v>-17.682611101772515</c:v>
                </c:pt>
                <c:pt idx="4489">
                  <c:v>-17.679208031729289</c:v>
                </c:pt>
                <c:pt idx="4490">
                  <c:v>-17.675798916896156</c:v>
                </c:pt>
                <c:pt idx="4491">
                  <c:v>-17.672384438299119</c:v>
                </c:pt>
                <c:pt idx="4492">
                  <c:v>-17.668963649798687</c:v>
                </c:pt>
                <c:pt idx="4493">
                  <c:v>-17.665536532908767</c:v>
                </c:pt>
                <c:pt idx="4494">
                  <c:v>-17.662104004831253</c:v>
                </c:pt>
                <c:pt idx="4495">
                  <c:v>-17.658665114363139</c:v>
                </c:pt>
                <c:pt idx="4496">
                  <c:v>-17.655220077549561</c:v>
                </c:pt>
                <c:pt idx="4497">
                  <c:v>-17.651769347201867</c:v>
                </c:pt>
                <c:pt idx="4498">
                  <c:v>-17.648311965736177</c:v>
                </c:pt>
                <c:pt idx="4499">
                  <c:v>-17.644849565059012</c:v>
                </c:pt>
                <c:pt idx="4500">
                  <c:v>-17.641380005769882</c:v>
                </c:pt>
                <c:pt idx="4501">
                  <c:v>-17.63790468608715</c:v>
                </c:pt>
                <c:pt idx="4502">
                  <c:v>-17.63442335334647</c:v>
                </c:pt>
                <c:pt idx="4503">
                  <c:v>-17.630936228476127</c:v>
                </c:pt>
                <c:pt idx="4504">
                  <c:v>-17.627442581639315</c:v>
                </c:pt>
                <c:pt idx="4505">
                  <c:v>-17.623942631969229</c:v>
                </c:pt>
                <c:pt idx="4506">
                  <c:v>-17.620436600217072</c:v>
                </c:pt>
                <c:pt idx="4507">
                  <c:v>-17.616924469356988</c:v>
                </c:pt>
                <c:pt idx="4508">
                  <c:v>-17.613406222305429</c:v>
                </c:pt>
                <c:pt idx="4509">
                  <c:v>-17.609881121309286</c:v>
                </c:pt>
                <c:pt idx="4510">
                  <c:v>-17.606350107863772</c:v>
                </c:pt>
                <c:pt idx="4511">
                  <c:v>-17.602813165956004</c:v>
                </c:pt>
                <c:pt idx="4512">
                  <c:v>-17.599269555044756</c:v>
                </c:pt>
                <c:pt idx="4513">
                  <c:v>-17.59571998090459</c:v>
                </c:pt>
                <c:pt idx="4514">
                  <c:v>-17.592163700252126</c:v>
                </c:pt>
                <c:pt idx="4515">
                  <c:v>-17.588600935698658</c:v>
                </c:pt>
                <c:pt idx="4516">
                  <c:v>-17.585032154810285</c:v>
                </c:pt>
                <c:pt idx="4517">
                  <c:v>-17.581456610138975</c:v>
                </c:pt>
                <c:pt idx="4518">
                  <c:v>-17.577875257725182</c:v>
                </c:pt>
                <c:pt idx="4519">
                  <c:v>-17.574287104143544</c:v>
                </c:pt>
                <c:pt idx="4520">
                  <c:v>-17.570692128852375</c:v>
                </c:pt>
                <c:pt idx="4521">
                  <c:v>-17.567091047476197</c:v>
                </c:pt>
                <c:pt idx="4522">
                  <c:v>-17.563483597389617</c:v>
                </c:pt>
                <c:pt idx="4523">
                  <c:v>-17.559869760413033</c:v>
                </c:pt>
                <c:pt idx="4524">
                  <c:v>-17.556249024863401</c:v>
                </c:pt>
                <c:pt idx="4525">
                  <c:v>-17.552622111348914</c:v>
                </c:pt>
                <c:pt idx="4526">
                  <c:v>-17.548988507520832</c:v>
                </c:pt>
                <c:pt idx="4527">
                  <c:v>-17.545347945483897</c:v>
                </c:pt>
                <c:pt idx="4528">
                  <c:v>-17.541701398225793</c:v>
                </c:pt>
                <c:pt idx="4529">
                  <c:v>-17.538047853830761</c:v>
                </c:pt>
                <c:pt idx="4530">
                  <c:v>-17.534387789819618</c:v>
                </c:pt>
                <c:pt idx="4531">
                  <c:v>-17.530720937484737</c:v>
                </c:pt>
                <c:pt idx="4532">
                  <c:v>-17.527047527029914</c:v>
                </c:pt>
                <c:pt idx="4533">
                  <c:v>-17.523367288697415</c:v>
                </c:pt>
                <c:pt idx="4534">
                  <c:v>-17.519680704650252</c:v>
                </c:pt>
                <c:pt idx="4535">
                  <c:v>-17.515987002007943</c:v>
                </c:pt>
                <c:pt idx="4536">
                  <c:v>-17.512286663246336</c:v>
                </c:pt>
                <c:pt idx="4537">
                  <c:v>-17.508579416448736</c:v>
                </c:pt>
                <c:pt idx="4538">
                  <c:v>-17.504865747149466</c:v>
                </c:pt>
                <c:pt idx="4539">
                  <c:v>-17.501145130186838</c:v>
                </c:pt>
                <c:pt idx="4540">
                  <c:v>-17.49741729063286</c:v>
                </c:pt>
                <c:pt idx="4541">
                  <c:v>-17.493683224180266</c:v>
                </c:pt>
                <c:pt idx="4542">
                  <c:v>-17.489942149007092</c:v>
                </c:pt>
                <c:pt idx="4543">
                  <c:v>-17.486194044034995</c:v>
                </c:pt>
                <c:pt idx="4544">
                  <c:v>-17.48243863208155</c:v>
                </c:pt>
                <c:pt idx="4545">
                  <c:v>-17.478676916015811</c:v>
                </c:pt>
                <c:pt idx="4546">
                  <c:v>-17.474907594319692</c:v>
                </c:pt>
                <c:pt idx="4547">
                  <c:v>-17.471131672062651</c:v>
                </c:pt>
                <c:pt idx="4548">
                  <c:v>-17.467349130509717</c:v>
                </c:pt>
                <c:pt idx="4549">
                  <c:v>-17.463558917651575</c:v>
                </c:pt>
                <c:pt idx="4550">
                  <c:v>-17.459762043969935</c:v>
                </c:pt>
                <c:pt idx="4551">
                  <c:v>-17.455958231242711</c:v>
                </c:pt>
                <c:pt idx="4552">
                  <c:v>-17.452146939476357</c:v>
                </c:pt>
                <c:pt idx="4553">
                  <c:v>-17.448328405421133</c:v>
                </c:pt>
                <c:pt idx="4554">
                  <c:v>-17.444503128353897</c:v>
                </c:pt>
                <c:pt idx="4555">
                  <c:v>-17.440670827795287</c:v>
                </c:pt>
                <c:pt idx="4556">
                  <c:v>-17.436830697794829</c:v>
                </c:pt>
                <c:pt idx="4557">
                  <c:v>-17.432984023935568</c:v>
                </c:pt>
                <c:pt idx="4558">
                  <c:v>-17.429130262755194</c:v>
                </c:pt>
                <c:pt idx="4559">
                  <c:v>-17.42526912999638</c:v>
                </c:pt>
                <c:pt idx="4560">
                  <c:v>-17.421400075607753</c:v>
                </c:pt>
                <c:pt idx="4561">
                  <c:v>-17.417524130486324</c:v>
                </c:pt>
                <c:pt idx="4562">
                  <c:v>-17.413641539374186</c:v>
                </c:pt>
                <c:pt idx="4563">
                  <c:v>-17.40975095797593</c:v>
                </c:pt>
                <c:pt idx="4564">
                  <c:v>-17.40585342284842</c:v>
                </c:pt>
                <c:pt idx="4565">
                  <c:v>-17.401947849161804</c:v>
                </c:pt>
                <c:pt idx="4566">
                  <c:v>-17.398035010625087</c:v>
                </c:pt>
                <c:pt idx="4567">
                  <c:v>-17.394115152549286</c:v>
                </c:pt>
                <c:pt idx="4568">
                  <c:v>-17.390188254459943</c:v>
                </c:pt>
                <c:pt idx="4569">
                  <c:v>-17.386252954897241</c:v>
                </c:pt>
                <c:pt idx="4570">
                  <c:v>-17.382310837792836</c:v>
                </c:pt>
                <c:pt idx="4571">
                  <c:v>-17.378361076317503</c:v>
                </c:pt>
                <c:pt idx="4572">
                  <c:v>-17.374403376859298</c:v>
                </c:pt>
                <c:pt idx="4573">
                  <c:v>-17.370439335300635</c:v>
                </c:pt>
                <c:pt idx="4574">
                  <c:v>-17.36646649852452</c:v>
                </c:pt>
                <c:pt idx="4575">
                  <c:v>-17.362486735029641</c:v>
                </c:pt>
                <c:pt idx="4576">
                  <c:v>-17.358498394402464</c:v>
                </c:pt>
                <c:pt idx="4577">
                  <c:v>-17.354503626075772</c:v>
                </c:pt>
                <c:pt idx="4578">
                  <c:v>-17.350500503519466</c:v>
                </c:pt>
                <c:pt idx="4579">
                  <c:v>-17.346490092390379</c:v>
                </c:pt>
                <c:pt idx="4580">
                  <c:v>-17.342471275592285</c:v>
                </c:pt>
                <c:pt idx="4581">
                  <c:v>-17.338445122748084</c:v>
                </c:pt>
                <c:pt idx="4582">
                  <c:v>-17.334411337179812</c:v>
                </c:pt>
                <c:pt idx="4583">
                  <c:v>-17.330369344461136</c:v>
                </c:pt>
                <c:pt idx="4584">
                  <c:v>-17.326319945824416</c:v>
                </c:pt>
                <c:pt idx="4585">
                  <c:v>-17.322262566152247</c:v>
                </c:pt>
                <c:pt idx="4586">
                  <c:v>-17.318197457113037</c:v>
                </c:pt>
                <c:pt idx="4587">
                  <c:v>-17.314124594830457</c:v>
                </c:pt>
                <c:pt idx="4588">
                  <c:v>-17.310043955295885</c:v>
                </c:pt>
                <c:pt idx="4589">
                  <c:v>-17.305954678364696</c:v>
                </c:pt>
                <c:pt idx="4590">
                  <c:v>-17.301857572646075</c:v>
                </c:pt>
                <c:pt idx="4591">
                  <c:v>-17.297752613807283</c:v>
                </c:pt>
                <c:pt idx="4592">
                  <c:v>-17.293640338071736</c:v>
                </c:pt>
                <c:pt idx="4593">
                  <c:v>-17.289519319817465</c:v>
                </c:pt>
                <c:pt idx="4594">
                  <c:v>-17.285390373748502</c:v>
                </c:pt>
                <c:pt idx="4595">
                  <c:v>-17.281253475084835</c:v>
                </c:pt>
                <c:pt idx="4596">
                  <c:v>-17.277108598954925</c:v>
                </c:pt>
                <c:pt idx="4597">
                  <c:v>-17.272955154226825</c:v>
                </c:pt>
                <c:pt idx="4598">
                  <c:v>-17.268793963376005</c:v>
                </c:pt>
                <c:pt idx="4599">
                  <c:v>-17.264623866065399</c:v>
                </c:pt>
                <c:pt idx="4600">
                  <c:v>-17.260445970958983</c:v>
                </c:pt>
                <c:pt idx="4601">
                  <c:v>-17.256260254309169</c:v>
                </c:pt>
                <c:pt idx="4602">
                  <c:v>-17.252066120476442</c:v>
                </c:pt>
                <c:pt idx="4603">
                  <c:v>-17.247863255629987</c:v>
                </c:pt>
                <c:pt idx="4604">
                  <c:v>-17.243652204611816</c:v>
                </c:pt>
                <c:pt idx="4605">
                  <c:v>-17.239432653931168</c:v>
                </c:pt>
                <c:pt idx="4606">
                  <c:v>-17.235205152149646</c:v>
                </c:pt>
                <c:pt idx="4607">
                  <c:v>-17.230969097366575</c:v>
                </c:pt>
                <c:pt idx="4608">
                  <c:v>-17.226724750890781</c:v>
                </c:pt>
                <c:pt idx="4609">
                  <c:v>-17.222471506572351</c:v>
                </c:pt>
                <c:pt idx="4610">
                  <c:v>-17.218210205817023</c:v>
                </c:pt>
                <c:pt idx="4611">
                  <c:v>-17.213940532666662</c:v>
                </c:pt>
                <c:pt idx="4612">
                  <c:v>-17.209661877123047</c:v>
                </c:pt>
                <c:pt idx="4613">
                  <c:v>-17.205374793217267</c:v>
                </c:pt>
                <c:pt idx="4614">
                  <c:v>-17.201079253925961</c:v>
                </c:pt>
                <c:pt idx="4615">
                  <c:v>-17.19677493873391</c:v>
                </c:pt>
                <c:pt idx="4616">
                  <c:v>-17.192461818610195</c:v>
                </c:pt>
                <c:pt idx="4617">
                  <c:v>-17.188140453533737</c:v>
                </c:pt>
                <c:pt idx="4618">
                  <c:v>-17.183810227420352</c:v>
                </c:pt>
                <c:pt idx="4619">
                  <c:v>-17.179471406597688</c:v>
                </c:pt>
                <c:pt idx="4620">
                  <c:v>-17.175123666961312</c:v>
                </c:pt>
                <c:pt idx="4621">
                  <c:v>-17.170766681817607</c:v>
                </c:pt>
                <c:pt idx="4622">
                  <c:v>-17.16640131221617</c:v>
                </c:pt>
                <c:pt idx="4623">
                  <c:v>-17.162027531761389</c:v>
                </c:pt>
                <c:pt idx="4624">
                  <c:v>-17.157644716461967</c:v>
                </c:pt>
                <c:pt idx="4625">
                  <c:v>-17.153252536693781</c:v>
                </c:pt>
                <c:pt idx="4626">
                  <c:v>-17.148851560181221</c:v>
                </c:pt>
                <c:pt idx="4627">
                  <c:v>-17.144441758222708</c:v>
                </c:pt>
                <c:pt idx="4628">
                  <c:v>-17.1400231019743</c:v>
                </c:pt>
                <c:pt idx="4629">
                  <c:v>-17.135594656996197</c:v>
                </c:pt>
                <c:pt idx="4630">
                  <c:v>-17.131158203236687</c:v>
                </c:pt>
                <c:pt idx="4631">
                  <c:v>-17.1267115956061</c:v>
                </c:pt>
                <c:pt idx="4632">
                  <c:v>-17.122256315662007</c:v>
                </c:pt>
                <c:pt idx="4633">
                  <c:v>-17.117792031412435</c:v>
                </c:pt>
                <c:pt idx="4634">
                  <c:v>-17.113318713186022</c:v>
                </c:pt>
                <c:pt idx="4635">
                  <c:v>-17.108835720050827</c:v>
                </c:pt>
                <c:pt idx="4636">
                  <c:v>-17.104343936820619</c:v>
                </c:pt>
                <c:pt idx="4637">
                  <c:v>-17.099842721650418</c:v>
                </c:pt>
                <c:pt idx="4638">
                  <c:v>-17.09533204235224</c:v>
                </c:pt>
                <c:pt idx="4639">
                  <c:v>-17.090812482850627</c:v>
                </c:pt>
                <c:pt idx="4640">
                  <c:v>-17.086283088297215</c:v>
                </c:pt>
                <c:pt idx="4641">
                  <c:v>-17.08174413354255</c:v>
                </c:pt>
                <c:pt idx="4642">
                  <c:v>-17.07719682584278</c:v>
                </c:pt>
                <c:pt idx="4643">
                  <c:v>-17.07263927608038</c:v>
                </c:pt>
                <c:pt idx="4644">
                  <c:v>-17.068072381203297</c:v>
                </c:pt>
                <c:pt idx="4645">
                  <c:v>-17.063495797976344</c:v>
                </c:pt>
                <c:pt idx="4646">
                  <c:v>-17.058909180372375</c:v>
                </c:pt>
                <c:pt idx="4647">
                  <c:v>-17.054313745933232</c:v>
                </c:pt>
                <c:pt idx="4648">
                  <c:v>-17.049708525077953</c:v>
                </c:pt>
                <c:pt idx="4649">
                  <c:v>-17.04509411305861</c:v>
                </c:pt>
                <c:pt idx="4650">
                  <c:v>-17.040469218860654</c:v>
                </c:pt>
                <c:pt idx="4651">
                  <c:v>-17.035835067907954</c:v>
                </c:pt>
                <c:pt idx="4652">
                  <c:v>-17.031190680105112</c:v>
                </c:pt>
                <c:pt idx="4653">
                  <c:v>-17.026536653381513</c:v>
                </c:pt>
                <c:pt idx="4654">
                  <c:v>-17.021873590822945</c:v>
                </c:pt>
                <c:pt idx="4655">
                  <c:v>-17.017199870743987</c:v>
                </c:pt>
                <c:pt idx="4656">
                  <c:v>-17.012516411792994</c:v>
                </c:pt>
                <c:pt idx="4657">
                  <c:v>-17.007822860866455</c:v>
                </c:pt>
                <c:pt idx="4658">
                  <c:v>-17.003119503146142</c:v>
                </c:pt>
                <c:pt idx="4659">
                  <c:v>-16.998406305161616</c:v>
                </c:pt>
                <c:pt idx="4660">
                  <c:v>-16.993683233182423</c:v>
                </c:pt>
                <c:pt idx="4661">
                  <c:v>-16.988949285405081</c:v>
                </c:pt>
                <c:pt idx="4662">
                  <c:v>-16.984206361695559</c:v>
                </c:pt>
                <c:pt idx="4663">
                  <c:v>-16.97945281386335</c:v>
                </c:pt>
                <c:pt idx="4664">
                  <c:v>-16.974688928146836</c:v>
                </c:pt>
                <c:pt idx="4665">
                  <c:v>-16.969914993334953</c:v>
                </c:pt>
                <c:pt idx="4666">
                  <c:v>-16.965130322471055</c:v>
                </c:pt>
                <c:pt idx="4667">
                  <c:v>-16.960336183786609</c:v>
                </c:pt>
                <c:pt idx="4668">
                  <c:v>-16.955531563821186</c:v>
                </c:pt>
                <c:pt idx="4669">
                  <c:v>-16.950716097001465</c:v>
                </c:pt>
                <c:pt idx="4670">
                  <c:v>-16.945890401557044</c:v>
                </c:pt>
                <c:pt idx="4671">
                  <c:v>-16.941054441886688</c:v>
                </c:pt>
                <c:pt idx="4672">
                  <c:v>-16.93620818221223</c:v>
                </c:pt>
                <c:pt idx="4673">
                  <c:v>-16.931351917635485</c:v>
                </c:pt>
                <c:pt idx="4674">
                  <c:v>-16.926484287018237</c:v>
                </c:pt>
                <c:pt idx="4675">
                  <c:v>-16.921606577631604</c:v>
                </c:pt>
                <c:pt idx="4676">
                  <c:v>-16.916718088631093</c:v>
                </c:pt>
                <c:pt idx="4677">
                  <c:v>-16.911818781150828</c:v>
                </c:pt>
                <c:pt idx="4678">
                  <c:v>-16.90690895085207</c:v>
                </c:pt>
                <c:pt idx="4679">
                  <c:v>-16.901987889780408</c:v>
                </c:pt>
                <c:pt idx="4680">
                  <c:v>-16.897056564762323</c:v>
                </c:pt>
                <c:pt idx="4681">
                  <c:v>-16.892114940543504</c:v>
                </c:pt>
                <c:pt idx="4682">
                  <c:v>-16.887161631149223</c:v>
                </c:pt>
                <c:pt idx="4683">
                  <c:v>-16.882197945599764</c:v>
                </c:pt>
                <c:pt idx="4684">
                  <c:v>-16.877222491568624</c:v>
                </c:pt>
                <c:pt idx="4685">
                  <c:v>-16.872237263357874</c:v>
                </c:pt>
                <c:pt idx="4686">
                  <c:v>-16.867240526158295</c:v>
                </c:pt>
                <c:pt idx="4687">
                  <c:v>-16.86223326094899</c:v>
                </c:pt>
                <c:pt idx="4688">
                  <c:v>-16.857214062639471</c:v>
                </c:pt>
                <c:pt idx="4689">
                  <c:v>-16.852184256961309</c:v>
                </c:pt>
                <c:pt idx="4690">
                  <c:v>-16.847143463292579</c:v>
                </c:pt>
                <c:pt idx="4691">
                  <c:v>-16.84209129778186</c:v>
                </c:pt>
                <c:pt idx="4692">
                  <c:v>-16.83702771848138</c:v>
                </c:pt>
                <c:pt idx="4693">
                  <c:v>-16.831953029196505</c:v>
                </c:pt>
                <c:pt idx="4694">
                  <c:v>-16.826866496412141</c:v>
                </c:pt>
                <c:pt idx="4695">
                  <c:v>-16.821769117691069</c:v>
                </c:pt>
                <c:pt idx="4696">
                  <c:v>-16.816661203122077</c:v>
                </c:pt>
                <c:pt idx="4697">
                  <c:v>-16.811540273355504</c:v>
                </c:pt>
                <c:pt idx="4698">
                  <c:v>-16.806409074400015</c:v>
                </c:pt>
                <c:pt idx="4699">
                  <c:v>-16.801265468486267</c:v>
                </c:pt>
                <c:pt idx="4700">
                  <c:v>-16.796110461374216</c:v>
                </c:pt>
                <c:pt idx="4701">
                  <c:v>-16.790944363712942</c:v>
                </c:pt>
                <c:pt idx="4702">
                  <c:v>-16.785766077091804</c:v>
                </c:pt>
                <c:pt idx="4703">
                  <c:v>-16.780576262317105</c:v>
                </c:pt>
                <c:pt idx="4704">
                  <c:v>-16.775374877112302</c:v>
                </c:pt>
                <c:pt idx="4705">
                  <c:v>-16.770161879054889</c:v>
                </c:pt>
                <c:pt idx="4706">
                  <c:v>-16.764936513028964</c:v>
                </c:pt>
                <c:pt idx="4707">
                  <c:v>-16.759699802301984</c:v>
                </c:pt>
                <c:pt idx="4708">
                  <c:v>-16.754450990499194</c:v>
                </c:pt>
                <c:pt idx="4709">
                  <c:v>-16.749190390458395</c:v>
                </c:pt>
                <c:pt idx="4710">
                  <c:v>-16.74391759909453</c:v>
                </c:pt>
                <c:pt idx="4711">
                  <c:v>-16.738632209804017</c:v>
                </c:pt>
                <c:pt idx="4712">
                  <c:v>-16.733335256894652</c:v>
                </c:pt>
                <c:pt idx="4713">
                  <c:v>-16.728026336564504</c:v>
                </c:pt>
                <c:pt idx="4714">
                  <c:v>-16.722705041477827</c:v>
                </c:pt>
                <c:pt idx="4715">
                  <c:v>-16.717371324318421</c:v>
                </c:pt>
                <c:pt idx="4716">
                  <c:v>-16.712025866409046</c:v>
                </c:pt>
                <c:pt idx="4717">
                  <c:v>-16.706667529123941</c:v>
                </c:pt>
                <c:pt idx="4718">
                  <c:v>-16.701297360244858</c:v>
                </c:pt>
                <c:pt idx="4719">
                  <c:v>-16.695914582542414</c:v>
                </c:pt>
                <c:pt idx="4720">
                  <c:v>-16.690519147451827</c:v>
                </c:pt>
                <c:pt idx="4721">
                  <c:v>-16.685110637440111</c:v>
                </c:pt>
                <c:pt idx="4722">
                  <c:v>-16.679690848455998</c:v>
                </c:pt>
                <c:pt idx="4723">
                  <c:v>-16.674258259825407</c:v>
                </c:pt>
                <c:pt idx="4724">
                  <c:v>-16.66881207945201</c:v>
                </c:pt>
                <c:pt idx="4725">
                  <c:v>-16.663353740667194</c:v>
                </c:pt>
                <c:pt idx="4726">
                  <c:v>-16.657883198476132</c:v>
                </c:pt>
                <c:pt idx="4727">
                  <c:v>-16.652399286047221</c:v>
                </c:pt>
                <c:pt idx="4728">
                  <c:v>-16.646901950039418</c:v>
                </c:pt>
                <c:pt idx="4729">
                  <c:v>-16.641392639249762</c:v>
                </c:pt>
                <c:pt idx="4730">
                  <c:v>-16.635869427790674</c:v>
                </c:pt>
                <c:pt idx="4731">
                  <c:v>-16.630334523093687</c:v>
                </c:pt>
                <c:pt idx="4732">
                  <c:v>-16.624785235991556</c:v>
                </c:pt>
                <c:pt idx="4733">
                  <c:v>-16.619223402176651</c:v>
                </c:pt>
                <c:pt idx="4734">
                  <c:v>-16.613649354624773</c:v>
                </c:pt>
                <c:pt idx="4735">
                  <c:v>-16.608060381913063</c:v>
                </c:pt>
                <c:pt idx="4736">
                  <c:v>-16.602459093299984</c:v>
                </c:pt>
                <c:pt idx="4737">
                  <c:v>-16.596844678054346</c:v>
                </c:pt>
                <c:pt idx="4738">
                  <c:v>-16.591216701557478</c:v>
                </c:pt>
                <c:pt idx="4739">
                  <c:v>-16.585575494548568</c:v>
                </c:pt>
                <c:pt idx="4740">
                  <c:v>-16.579921005545092</c:v>
                </c:pt>
                <c:pt idx="4741">
                  <c:v>-16.574252796337941</c:v>
                </c:pt>
                <c:pt idx="4742">
                  <c:v>-16.568570037343552</c:v>
                </c:pt>
                <c:pt idx="4743">
                  <c:v>-16.56287422109266</c:v>
                </c:pt>
                <c:pt idx="4744">
                  <c:v>-16.557165297703985</c:v>
                </c:pt>
                <c:pt idx="4745">
                  <c:v>-16.551442826864815</c:v>
                </c:pt>
                <c:pt idx="4746">
                  <c:v>-16.545705581940254</c:v>
                </c:pt>
                <c:pt idx="4747">
                  <c:v>-16.539955069180472</c:v>
                </c:pt>
                <c:pt idx="4748">
                  <c:v>-16.534189665473157</c:v>
                </c:pt>
                <c:pt idx="4749">
                  <c:v>-16.528411671864074</c:v>
                </c:pt>
                <c:pt idx="4750">
                  <c:v>-16.52261867291045</c:v>
                </c:pt>
                <c:pt idx="4751">
                  <c:v>-16.516812980464792</c:v>
                </c:pt>
                <c:pt idx="4752">
                  <c:v>-16.510992563845221</c:v>
                </c:pt>
                <c:pt idx="4753">
                  <c:v>-16.505157361825823</c:v>
                </c:pt>
                <c:pt idx="4754">
                  <c:v>-16.499308110353805</c:v>
                </c:pt>
                <c:pt idx="4755">
                  <c:v>-16.493444353604076</c:v>
                </c:pt>
                <c:pt idx="4756">
                  <c:v>-16.487566432934987</c:v>
                </c:pt>
                <c:pt idx="4757">
                  <c:v>-16.481674291583094</c:v>
                </c:pt>
                <c:pt idx="4758">
                  <c:v>-16.475768677844513</c:v>
                </c:pt>
                <c:pt idx="4759">
                  <c:v>-16.469847521807928</c:v>
                </c:pt>
                <c:pt idx="4760">
                  <c:v>-16.463911970843199</c:v>
                </c:pt>
                <c:pt idx="4761">
                  <c:v>-16.457961561141257</c:v>
                </c:pt>
                <c:pt idx="4762">
                  <c:v>-16.451996231279047</c:v>
                </c:pt>
                <c:pt idx="4763">
                  <c:v>-16.446016327143276</c:v>
                </c:pt>
                <c:pt idx="4764">
                  <c:v>-16.440022198307464</c:v>
                </c:pt>
                <c:pt idx="4765">
                  <c:v>-16.434012559116486</c:v>
                </c:pt>
                <c:pt idx="4766">
                  <c:v>-16.427987343664952</c:v>
                </c:pt>
                <c:pt idx="4767">
                  <c:v>-16.421948132676917</c:v>
                </c:pt>
                <c:pt idx="4768">
                  <c:v>-16.415894046148701</c:v>
                </c:pt>
                <c:pt idx="4769">
                  <c:v>-16.409823781656872</c:v>
                </c:pt>
                <c:pt idx="4770">
                  <c:v>-16.403738928099699</c:v>
                </c:pt>
                <c:pt idx="4771">
                  <c:v>-16.397639426931683</c:v>
                </c:pt>
                <c:pt idx="4772">
                  <c:v>-16.391523551429284</c:v>
                </c:pt>
                <c:pt idx="4773">
                  <c:v>-16.385393319787418</c:v>
                </c:pt>
                <c:pt idx="4774">
                  <c:v>-16.3792465802699</c:v>
                </c:pt>
                <c:pt idx="4775">
                  <c:v>-16.373084520566493</c:v>
                </c:pt>
                <c:pt idx="4776">
                  <c:v>-16.366907498316085</c:v>
                </c:pt>
                <c:pt idx="4777">
                  <c:v>-16.360714186018551</c:v>
                </c:pt>
                <c:pt idx="4778">
                  <c:v>-16.354505359606136</c:v>
                </c:pt>
                <c:pt idx="4779">
                  <c:v>-16.348281378772711</c:v>
                </c:pt>
                <c:pt idx="4780">
                  <c:v>-16.342040905212965</c:v>
                </c:pt>
                <c:pt idx="4781">
                  <c:v>-16.335784720047457</c:v>
                </c:pt>
                <c:pt idx="4782">
                  <c:v>-16.329512757420915</c:v>
                </c:pt>
                <c:pt idx="4783">
                  <c:v>-16.323224093491039</c:v>
                </c:pt>
                <c:pt idx="4784">
                  <c:v>-16.316919514672968</c:v>
                </c:pt>
                <c:pt idx="4785">
                  <c:v>-16.310598522887691</c:v>
                </c:pt>
                <c:pt idx="4786">
                  <c:v>-16.30426234346286</c:v>
                </c:pt>
                <c:pt idx="4787">
                  <c:v>-16.29790961557006</c:v>
                </c:pt>
                <c:pt idx="4788">
                  <c:v>-16.291540267493197</c:v>
                </c:pt>
                <c:pt idx="4789">
                  <c:v>-16.285154227091429</c:v>
                </c:pt>
                <c:pt idx="4790">
                  <c:v>-16.278750985204049</c:v>
                </c:pt>
                <c:pt idx="4791">
                  <c:v>-16.272332653794962</c:v>
                </c:pt>
                <c:pt idx="4792">
                  <c:v>-16.265896540040828</c:v>
                </c:pt>
                <c:pt idx="4793">
                  <c:v>-16.259443883054157</c:v>
                </c:pt>
                <c:pt idx="4794">
                  <c:v>-16.252974611840848</c:v>
                </c:pt>
                <c:pt idx="4795">
                  <c:v>-16.246488212719591</c:v>
                </c:pt>
                <c:pt idx="4796">
                  <c:v>-16.239984610332719</c:v>
                </c:pt>
                <c:pt idx="4797">
                  <c:v>-16.233464618056047</c:v>
                </c:pt>
                <c:pt idx="4798">
                  <c:v>-16.226927275065218</c:v>
                </c:pt>
                <c:pt idx="4799">
                  <c:v>-16.220372504619476</c:v>
                </c:pt>
                <c:pt idx="4800">
                  <c:v>-16.213801125674003</c:v>
                </c:pt>
                <c:pt idx="4801">
                  <c:v>-16.207212169027027</c:v>
                </c:pt>
                <c:pt idx="4802">
                  <c:v>-16.200605105986178</c:v>
                </c:pt>
                <c:pt idx="4803">
                  <c:v>-16.193981209295899</c:v>
                </c:pt>
                <c:pt idx="4804">
                  <c:v>-16.187339954037224</c:v>
                </c:pt>
                <c:pt idx="4805">
                  <c:v>-16.180679901915557</c:v>
                </c:pt>
                <c:pt idx="4806">
                  <c:v>-16.174002331321407</c:v>
                </c:pt>
                <c:pt idx="4807">
                  <c:v>-16.167308078148626</c:v>
                </c:pt>
                <c:pt idx="4808">
                  <c:v>-16.160595698954594</c:v>
                </c:pt>
                <c:pt idx="4809">
                  <c:v>-16.1538646530663</c:v>
                </c:pt>
                <c:pt idx="4810">
                  <c:v>-16.14711669525456</c:v>
                </c:pt>
                <c:pt idx="4811">
                  <c:v>-16.140348985299248</c:v>
                </c:pt>
                <c:pt idx="4812">
                  <c:v>-16.133563742044362</c:v>
                </c:pt>
                <c:pt idx="4813">
                  <c:v>-16.12676181689643</c:v>
                </c:pt>
                <c:pt idx="4814">
                  <c:v>-16.119938488822417</c:v>
                </c:pt>
                <c:pt idx="4815">
                  <c:v>-16.113099247335381</c:v>
                </c:pt>
                <c:pt idx="4816">
                  <c:v>-16.106240755836801</c:v>
                </c:pt>
                <c:pt idx="4817">
                  <c:v>-16.099363393429304</c:v>
                </c:pt>
                <c:pt idx="4818">
                  <c:v>-16.092467073514662</c:v>
                </c:pt>
                <c:pt idx="4819">
                  <c:v>-16.085551708893874</c:v>
                </c:pt>
                <c:pt idx="4820">
                  <c:v>-16.078618157433095</c:v>
                </c:pt>
                <c:pt idx="4821">
                  <c:v>-16.071665864446487</c:v>
                </c:pt>
                <c:pt idx="4822">
                  <c:v>-16.06469426952939</c:v>
                </c:pt>
                <c:pt idx="4823">
                  <c:v>-16.057703283193266</c:v>
                </c:pt>
                <c:pt idx="4824">
                  <c:v>-16.050693771441637</c:v>
                </c:pt>
                <c:pt idx="4825">
                  <c:v>-16.04366469280767</c:v>
                </c:pt>
                <c:pt idx="4826">
                  <c:v>-16.036614994706017</c:v>
                </c:pt>
                <c:pt idx="4827">
                  <c:v>-16.029546987275161</c:v>
                </c:pt>
                <c:pt idx="4828">
                  <c:v>-16.022459140033423</c:v>
                </c:pt>
                <c:pt idx="4829">
                  <c:v>-16.015351359877652</c:v>
                </c:pt>
                <c:pt idx="4830">
                  <c:v>-16.008224039121998</c:v>
                </c:pt>
                <c:pt idx="4831">
                  <c:v>-16.001076600086751</c:v>
                </c:pt>
                <c:pt idx="4832">
                  <c:v>-15.993909436557738</c:v>
                </c:pt>
                <c:pt idx="4833">
                  <c:v>-15.98672294710056</c:v>
                </c:pt>
                <c:pt idx="4834">
                  <c:v>-15.979514094791371</c:v>
                </c:pt>
                <c:pt idx="4835">
                  <c:v>-15.972287694859244</c:v>
                </c:pt>
                <c:pt idx="4836">
                  <c:v>-15.965039720612204</c:v>
                </c:pt>
                <c:pt idx="4837">
                  <c:v>-15.95777105680437</c:v>
                </c:pt>
                <c:pt idx="4838">
                  <c:v>-15.950482598635173</c:v>
                </c:pt>
                <c:pt idx="4839">
                  <c:v>-15.943173258072367</c:v>
                </c:pt>
                <c:pt idx="4840">
                  <c:v>-15.935842934890584</c:v>
                </c:pt>
                <c:pt idx="4841">
                  <c:v>-15.92849202945221</c:v>
                </c:pt>
                <c:pt idx="4842">
                  <c:v>-15.921120947142169</c:v>
                </c:pt>
                <c:pt idx="4843">
                  <c:v>-15.913727577639268</c:v>
                </c:pt>
                <c:pt idx="4844">
                  <c:v>-15.90631383170394</c:v>
                </c:pt>
                <c:pt idx="4845">
                  <c:v>-15.898878093138151</c:v>
                </c:pt>
                <c:pt idx="4846">
                  <c:v>-15.891421778649624</c:v>
                </c:pt>
                <c:pt idx="4847">
                  <c:v>-15.883942751976278</c:v>
                </c:pt>
                <c:pt idx="4848">
                  <c:v>-15.876443455588802</c:v>
                </c:pt>
                <c:pt idx="4849">
                  <c:v>-15.868923283184657</c:v>
                </c:pt>
                <c:pt idx="4850">
                  <c:v>-15.861379564328331</c:v>
                </c:pt>
                <c:pt idx="4851">
                  <c:v>-15.853815272841052</c:v>
                </c:pt>
                <c:pt idx="4852">
                  <c:v>-15.846229278521022</c:v>
                </c:pt>
                <c:pt idx="4853">
                  <c:v>-15.838619919579893</c:v>
                </c:pt>
                <c:pt idx="4854">
                  <c:v>-15.830989158176301</c:v>
                </c:pt>
                <c:pt idx="4855">
                  <c:v>-15.823336370293974</c:v>
                </c:pt>
                <c:pt idx="4856">
                  <c:v>-15.81566197198401</c:v>
                </c:pt>
                <c:pt idx="4857">
                  <c:v>-15.807962709792873</c:v>
                </c:pt>
                <c:pt idx="4858">
                  <c:v>-15.800242663901635</c:v>
                </c:pt>
                <c:pt idx="4859">
                  <c:v>-15.792500154263532</c:v>
                </c:pt>
                <c:pt idx="4860">
                  <c:v>-15.784732951816288</c:v>
                </c:pt>
                <c:pt idx="4861">
                  <c:v>-15.776943051309383</c:v>
                </c:pt>
                <c:pt idx="4862">
                  <c:v>-15.769131938913265</c:v>
                </c:pt>
                <c:pt idx="4863">
                  <c:v>-15.761295775353148</c:v>
                </c:pt>
                <c:pt idx="4864">
                  <c:v>-15.753438179484121</c:v>
                </c:pt>
                <c:pt idx="4865">
                  <c:v>-15.745555288210502</c:v>
                </c:pt>
                <c:pt idx="4866">
                  <c:v>-15.737650740973475</c:v>
                </c:pt>
                <c:pt idx="4867">
                  <c:v>-15.729720650577544</c:v>
                </c:pt>
                <c:pt idx="4868">
                  <c:v>-15.721767592427117</c:v>
                </c:pt>
                <c:pt idx="4869">
                  <c:v>-15.713791453358626</c:v>
                </c:pt>
                <c:pt idx="4870">
                  <c:v>-15.705791028102245</c:v>
                </c:pt>
                <c:pt idx="4871">
                  <c:v>-15.697766191987828</c:v>
                </c:pt>
                <c:pt idx="4872">
                  <c:v>-15.689716819428906</c:v>
                </c:pt>
                <c:pt idx="4873">
                  <c:v>-15.68164333450213</c:v>
                </c:pt>
                <c:pt idx="4874">
                  <c:v>-15.673545062483118</c:v>
                </c:pt>
                <c:pt idx="4875">
                  <c:v>-15.665422982902328</c:v>
                </c:pt>
                <c:pt idx="4876">
                  <c:v>-15.65727530953202</c:v>
                </c:pt>
                <c:pt idx="4877">
                  <c:v>-15.649103021713993</c:v>
                </c:pt>
                <c:pt idx="4878">
                  <c:v>-15.640905993274592</c:v>
                </c:pt>
                <c:pt idx="4879">
                  <c:v>-15.632683536306899</c:v>
                </c:pt>
                <c:pt idx="4880">
                  <c:v>-15.624434955043409</c:v>
                </c:pt>
                <c:pt idx="4881">
                  <c:v>-15.616162931273106</c:v>
                </c:pt>
                <c:pt idx="4882">
                  <c:v>-15.607863954657544</c:v>
                </c:pt>
                <c:pt idx="4883">
                  <c:v>-15.599540149423417</c:v>
                </c:pt>
                <c:pt idx="4884">
                  <c:v>-15.591190249786814</c:v>
                </c:pt>
                <c:pt idx="4885">
                  <c:v>-15.582814117439961</c:v>
                </c:pt>
                <c:pt idx="4886">
                  <c:v>-15.574412186037435</c:v>
                </c:pt>
                <c:pt idx="4887">
                  <c:v>-15.565983745630286</c:v>
                </c:pt>
                <c:pt idx="4888">
                  <c:v>-15.557530384616969</c:v>
                </c:pt>
                <c:pt idx="4889">
                  <c:v>-15.549047927498078</c:v>
                </c:pt>
                <c:pt idx="4890">
                  <c:v>-15.540540270693846</c:v>
                </c:pt>
                <c:pt idx="4891">
                  <c:v>-15.532006703681848</c:v>
                </c:pt>
                <c:pt idx="4892">
                  <c:v>-15.523445339746244</c:v>
                </c:pt>
                <c:pt idx="4893">
                  <c:v>-15.514856612122454</c:v>
                </c:pt>
                <c:pt idx="4894">
                  <c:v>-15.506241547899833</c:v>
                </c:pt>
                <c:pt idx="4895">
                  <c:v>-15.497598240407367</c:v>
                </c:pt>
                <c:pt idx="4896">
                  <c:v>-15.488927124904809</c:v>
                </c:pt>
                <c:pt idx="4897">
                  <c:v>-15.480229829532204</c:v>
                </c:pt>
                <c:pt idx="4898">
                  <c:v>-15.471505028123612</c:v>
                </c:pt>
                <c:pt idx="4899">
                  <c:v>-15.462750781142734</c:v>
                </c:pt>
                <c:pt idx="4900">
                  <c:v>-15.453968718845495</c:v>
                </c:pt>
                <c:pt idx="4901">
                  <c:v>-15.445158690517591</c:v>
                </c:pt>
                <c:pt idx="4902">
                  <c:v>-15.436319941357013</c:v>
                </c:pt>
                <c:pt idx="4903">
                  <c:v>-15.427453522019155</c:v>
                </c:pt>
                <c:pt idx="4904">
                  <c:v>-15.418558070444096</c:v>
                </c:pt>
                <c:pt idx="4905">
                  <c:v>-15.409632816427379</c:v>
                </c:pt>
                <c:pt idx="4906">
                  <c:v>-15.400680034137412</c:v>
                </c:pt>
                <c:pt idx="4907">
                  <c:v>-15.391697126473767</c:v>
                </c:pt>
                <c:pt idx="4908">
                  <c:v>-15.382684536764099</c:v>
                </c:pt>
                <c:pt idx="4909">
                  <c:v>-15.373642715002768</c:v>
                </c:pt>
                <c:pt idx="4910">
                  <c:v>-15.364571499135561</c:v>
                </c:pt>
                <c:pt idx="4911">
                  <c:v>-15.355470104992342</c:v>
                </c:pt>
                <c:pt idx="4912">
                  <c:v>-15.346338984621514</c:v>
                </c:pt>
                <c:pt idx="4913">
                  <c:v>-15.337177971957182</c:v>
                </c:pt>
                <c:pt idx="4914">
                  <c:v>-15.327985645597765</c:v>
                </c:pt>
                <c:pt idx="4915">
                  <c:v>-15.318763082424997</c:v>
                </c:pt>
                <c:pt idx="4916">
                  <c:v>-15.309509481037747</c:v>
                </c:pt>
                <c:pt idx="4917">
                  <c:v>-15.300226563352293</c:v>
                </c:pt>
                <c:pt idx="4918">
                  <c:v>-15.290912262777745</c:v>
                </c:pt>
                <c:pt idx="4919">
                  <c:v>-15.281565760937347</c:v>
                </c:pt>
                <c:pt idx="4920">
                  <c:v>-15.272188148438007</c:v>
                </c:pt>
                <c:pt idx="4921">
                  <c:v>-15.262777964126279</c:v>
                </c:pt>
                <c:pt idx="4922">
                  <c:v>-15.25333694810894</c:v>
                </c:pt>
                <c:pt idx="4923">
                  <c:v>-15.24386492642164</c:v>
                </c:pt>
                <c:pt idx="4924">
                  <c:v>-15.234359778524098</c:v>
                </c:pt>
                <c:pt idx="4925">
                  <c:v>-15.224822608896467</c:v>
                </c:pt>
                <c:pt idx="4926">
                  <c:v>-15.215252579636198</c:v>
                </c:pt>
                <c:pt idx="4927">
                  <c:v>-15.205650152448602</c:v>
                </c:pt>
                <c:pt idx="4928">
                  <c:v>-15.196015139085331</c:v>
                </c:pt>
                <c:pt idx="4929">
                  <c:v>-15.186346690106454</c:v>
                </c:pt>
                <c:pt idx="4930">
                  <c:v>-15.176645269059883</c:v>
                </c:pt>
                <c:pt idx="4931">
                  <c:v>-15.166908690404131</c:v>
                </c:pt>
                <c:pt idx="4932">
                  <c:v>-15.157139404343216</c:v>
                </c:pt>
                <c:pt idx="4933">
                  <c:v>-15.147337889947366</c:v>
                </c:pt>
                <c:pt idx="4934">
                  <c:v>-15.137499936523128</c:v>
                </c:pt>
                <c:pt idx="4935">
                  <c:v>-15.127628683137695</c:v>
                </c:pt>
                <c:pt idx="4936">
                  <c:v>-15.117723259305485</c:v>
                </c:pt>
                <c:pt idx="4937">
                  <c:v>-15.107783461540723</c:v>
                </c:pt>
                <c:pt idx="4938">
                  <c:v>-15.097807723524532</c:v>
                </c:pt>
                <c:pt idx="4939">
                  <c:v>-15.087798555499008</c:v>
                </c:pt>
                <c:pt idx="4940">
                  <c:v>-15.077753021649906</c:v>
                </c:pt>
                <c:pt idx="4941">
                  <c:v>-15.067670896699891</c:v>
                </c:pt>
                <c:pt idx="4942">
                  <c:v>-15.057554023948095</c:v>
                </c:pt>
                <c:pt idx="4943">
                  <c:v>-15.047402196154211</c:v>
                </c:pt>
                <c:pt idx="4944">
                  <c:v>-15.037211728592322</c:v>
                </c:pt>
                <c:pt idx="4945">
                  <c:v>-15.026986558778933</c:v>
                </c:pt>
                <c:pt idx="4946">
                  <c:v>-15.016723680744894</c:v>
                </c:pt>
                <c:pt idx="4947">
                  <c:v>-15.006424964954334</c:v>
                </c:pt>
                <c:pt idx="4948">
                  <c:v>-14.996088784198227</c:v>
                </c:pt>
                <c:pt idx="4949">
                  <c:v>-14.9857149044041</c:v>
                </c:pt>
                <c:pt idx="4950">
                  <c:v>-14.975303799651101</c:v>
                </c:pt>
                <c:pt idx="4951">
                  <c:v>-14.964854526446377</c:v>
                </c:pt>
                <c:pt idx="4952">
                  <c:v>-14.954368275216565</c:v>
                </c:pt>
                <c:pt idx="4953">
                  <c:v>-14.943843382741939</c:v>
                </c:pt>
                <c:pt idx="4954">
                  <c:v>-14.93328032486265</c:v>
                </c:pt>
                <c:pt idx="4955">
                  <c:v>-14.922678139020398</c:v>
                </c:pt>
                <c:pt idx="4956">
                  <c:v>-14.912035849786864</c:v>
                </c:pt>
                <c:pt idx="4957">
                  <c:v>-14.901356112254906</c:v>
                </c:pt>
                <c:pt idx="4958">
                  <c:v>-14.890635770939847</c:v>
                </c:pt>
                <c:pt idx="4959">
                  <c:v>-14.879876763728914</c:v>
                </c:pt>
                <c:pt idx="4960">
                  <c:v>-14.869075900768845</c:v>
                </c:pt>
                <c:pt idx="4961">
                  <c:v>-14.858236602451695</c:v>
                </c:pt>
                <c:pt idx="4962">
                  <c:v>-14.847355660457328</c:v>
                </c:pt>
                <c:pt idx="4963">
                  <c:v>-14.836432800350421</c:v>
                </c:pt>
                <c:pt idx="4964">
                  <c:v>-14.825471484904856</c:v>
                </c:pt>
                <c:pt idx="4965">
                  <c:v>-14.81446772274748</c:v>
                </c:pt>
                <c:pt idx="4966">
                  <c:v>-14.80342198533981</c:v>
                </c:pt>
                <c:pt idx="4967">
                  <c:v>-14.792334752820938</c:v>
                </c:pt>
                <c:pt idx="4968">
                  <c:v>-14.781206514187792</c:v>
                </c:pt>
                <c:pt idx="4969">
                  <c:v>-14.770034718367475</c:v>
                </c:pt>
                <c:pt idx="4970">
                  <c:v>-14.758820602715499</c:v>
                </c:pt>
                <c:pt idx="4971">
                  <c:v>-14.74756312082679</c:v>
                </c:pt>
                <c:pt idx="4972">
                  <c:v>-14.736262753932674</c:v>
                </c:pt>
                <c:pt idx="4973">
                  <c:v>-14.724918444232904</c:v>
                </c:pt>
                <c:pt idx="4974">
                  <c:v>-14.713531450331597</c:v>
                </c:pt>
                <c:pt idx="4975">
                  <c:v>-14.702099931788942</c:v>
                </c:pt>
                <c:pt idx="4976">
                  <c:v>-14.69062202118354</c:v>
                </c:pt>
                <c:pt idx="4977">
                  <c:v>-14.679102112867524</c:v>
                </c:pt>
                <c:pt idx="4978">
                  <c:v>-14.667536779478709</c:v>
                </c:pt>
                <c:pt idx="4979">
                  <c:v>-14.655924918498224</c:v>
                </c:pt>
                <c:pt idx="4980">
                  <c:v>-14.64426779816459</c:v>
                </c:pt>
                <c:pt idx="4981">
                  <c:v>-14.632565111387748</c:v>
                </c:pt>
                <c:pt idx="4982">
                  <c:v>-14.620813341037344</c:v>
                </c:pt>
                <c:pt idx="4983">
                  <c:v>-14.609019380029348</c:v>
                </c:pt>
                <c:pt idx="4984">
                  <c:v>-14.597177302838233</c:v>
                </c:pt>
                <c:pt idx="4985">
                  <c:v>-14.585287581951199</c:v>
                </c:pt>
                <c:pt idx="4986">
                  <c:v>-14.573349070130647</c:v>
                </c:pt>
                <c:pt idx="4987">
                  <c:v>-14.561363875180557</c:v>
                </c:pt>
                <c:pt idx="4988">
                  <c:v>-14.549330856135006</c:v>
                </c:pt>
                <c:pt idx="4989">
                  <c:v>-14.537249680034583</c:v>
                </c:pt>
                <c:pt idx="4990">
                  <c:v>-14.525117526983005</c:v>
                </c:pt>
                <c:pt idx="4991">
                  <c:v>-14.512938182891403</c:v>
                </c:pt>
                <c:pt idx="4992">
                  <c:v>-14.500708820763366</c:v>
                </c:pt>
                <c:pt idx="4993">
                  <c:v>-14.488428245399515</c:v>
                </c:pt>
                <c:pt idx="4994">
                  <c:v>-14.476098609881877</c:v>
                </c:pt>
                <c:pt idx="4995">
                  <c:v>-14.46371788035302</c:v>
                </c:pt>
                <c:pt idx="4996">
                  <c:v>-14.451286536691724</c:v>
                </c:pt>
                <c:pt idx="4997">
                  <c:v>-14.438803365104372</c:v>
                </c:pt>
                <c:pt idx="4998">
                  <c:v>-14.426267989282724</c:v>
                </c:pt>
                <c:pt idx="4999">
                  <c:v>-14.413681746923279</c:v>
                </c:pt>
                <c:pt idx="5000">
                  <c:v>-14.401041687371469</c:v>
                </c:pt>
                <c:pt idx="5001">
                  <c:v>-14.388350010055003</c:v>
                </c:pt>
                <c:pt idx="5002">
                  <c:v>-14.375603734623128</c:v>
                </c:pt>
                <c:pt idx="5003">
                  <c:v>-14.362805073921844</c:v>
                </c:pt>
                <c:pt idx="5004">
                  <c:v>-14.349952771795021</c:v>
                </c:pt>
                <c:pt idx="5005">
                  <c:v>-14.337044672205902</c:v>
                </c:pt>
                <c:pt idx="5006">
                  <c:v>-14.324082123625834</c:v>
                </c:pt>
                <c:pt idx="5007">
                  <c:v>-14.311064723146135</c:v>
                </c:pt>
                <c:pt idx="5008">
                  <c:v>-14.297989386622142</c:v>
                </c:pt>
                <c:pt idx="5009">
                  <c:v>-14.284861044475353</c:v>
                </c:pt>
                <c:pt idx="5010">
                  <c:v>-14.271676615003788</c:v>
                </c:pt>
                <c:pt idx="5011">
                  <c:v>-14.258432061841635</c:v>
                </c:pt>
                <c:pt idx="5012">
                  <c:v>-14.245131451376519</c:v>
                </c:pt>
                <c:pt idx="5013">
                  <c:v>-14.231773453115004</c:v>
                </c:pt>
                <c:pt idx="5014">
                  <c:v>-14.218356716009806</c:v>
                </c:pt>
                <c:pt idx="5015">
                  <c:v>-14.204881707589221</c:v>
                </c:pt>
                <c:pt idx="5016">
                  <c:v>-14.191347058843675</c:v>
                </c:pt>
                <c:pt idx="5017">
                  <c:v>-14.17775416305626</c:v>
                </c:pt>
                <c:pt idx="5018">
                  <c:v>-14.164099781199177</c:v>
                </c:pt>
                <c:pt idx="5019">
                  <c:v>-14.150385300186038</c:v>
                </c:pt>
                <c:pt idx="5020">
                  <c:v>-14.136609313787297</c:v>
                </c:pt>
                <c:pt idx="5021">
                  <c:v>-14.122774171617623</c:v>
                </c:pt>
                <c:pt idx="5022">
                  <c:v>-14.108873729937386</c:v>
                </c:pt>
                <c:pt idx="5023">
                  <c:v>-14.094912220454688</c:v>
                </c:pt>
                <c:pt idx="5024">
                  <c:v>-14.08088821071944</c:v>
                </c:pt>
                <c:pt idx="5025">
                  <c:v>-14.066799283831326</c:v>
                </c:pt>
                <c:pt idx="5026">
                  <c:v>-14.052649744291738</c:v>
                </c:pt>
                <c:pt idx="5027">
                  <c:v>-14.03843233334069</c:v>
                </c:pt>
                <c:pt idx="5028">
                  <c:v>-14.024151360987346</c:v>
                </c:pt>
                <c:pt idx="5029">
                  <c:v>-14.009805343817035</c:v>
                </c:pt>
                <c:pt idx="5030">
                  <c:v>-13.995390806698001</c:v>
                </c:pt>
                <c:pt idx="5031">
                  <c:v>-13.980912121049119</c:v>
                </c:pt>
                <c:pt idx="5032">
                  <c:v>-13.966365798959151</c:v>
                </c:pt>
                <c:pt idx="5033">
                  <c:v>-13.951752281600847</c:v>
                </c:pt>
                <c:pt idx="5034">
                  <c:v>-13.937069015113565</c:v>
                </c:pt>
                <c:pt idx="5035">
                  <c:v>-13.92231944346252</c:v>
                </c:pt>
                <c:pt idx="5036">
                  <c:v>-13.907497973460966</c:v>
                </c:pt>
                <c:pt idx="5037">
                  <c:v>-13.892607042238861</c:v>
                </c:pt>
                <c:pt idx="5038">
                  <c:v>-13.877646073021214</c:v>
                </c:pt>
                <c:pt idx="5039">
                  <c:v>-13.862615508171196</c:v>
                </c:pt>
                <c:pt idx="5040">
                  <c:v>-13.84751167794551</c:v>
                </c:pt>
                <c:pt idx="5041">
                  <c:v>-13.832336026589044</c:v>
                </c:pt>
                <c:pt idx="5042">
                  <c:v>-13.81708690710213</c:v>
                </c:pt>
                <c:pt idx="5043">
                  <c:v>-13.801763690901812</c:v>
                </c:pt>
                <c:pt idx="5044">
                  <c:v>-13.786367843830687</c:v>
                </c:pt>
                <c:pt idx="5045">
                  <c:v>-13.770897695695108</c:v>
                </c:pt>
                <c:pt idx="5046">
                  <c:v>-13.755349425058338</c:v>
                </c:pt>
                <c:pt idx="5047">
                  <c:v>-13.739727673237232</c:v>
                </c:pt>
                <c:pt idx="5048">
                  <c:v>-13.724026458387357</c:v>
                </c:pt>
                <c:pt idx="5049">
                  <c:v>-13.708251534271426</c:v>
                </c:pt>
                <c:pt idx="5050">
                  <c:v>-13.692394700279557</c:v>
                </c:pt>
                <c:pt idx="5051">
                  <c:v>-13.676461740414785</c:v>
                </c:pt>
                <c:pt idx="5052">
                  <c:v>-13.660448718765934</c:v>
                </c:pt>
                <c:pt idx="5053">
                  <c:v>-13.644353822932411</c:v>
                </c:pt>
                <c:pt idx="5054">
                  <c:v>-13.628179626660327</c:v>
                </c:pt>
                <c:pt idx="5055">
                  <c:v>-13.61192432080998</c:v>
                </c:pt>
                <c:pt idx="5056">
                  <c:v>-13.595587180231263</c:v>
                </c:pt>
                <c:pt idx="5057">
                  <c:v>-13.579165227502363</c:v>
                </c:pt>
                <c:pt idx="5058">
                  <c:v>-13.562658810743235</c:v>
                </c:pt>
                <c:pt idx="5059">
                  <c:v>-13.546068290622506</c:v>
                </c:pt>
                <c:pt idx="5060">
                  <c:v>-13.529392902074168</c:v>
                </c:pt>
                <c:pt idx="5061">
                  <c:v>-13.512631869721535</c:v>
                </c:pt>
                <c:pt idx="5062">
                  <c:v>-13.495782106545672</c:v>
                </c:pt>
                <c:pt idx="5063">
                  <c:v>-13.478846249635657</c:v>
                </c:pt>
                <c:pt idx="5064">
                  <c:v>-13.461820021498617</c:v>
                </c:pt>
                <c:pt idx="5065">
                  <c:v>-13.444706072974002</c:v>
                </c:pt>
                <c:pt idx="5066">
                  <c:v>-13.427500067460908</c:v>
                </c:pt>
                <c:pt idx="5067">
                  <c:v>-13.410204669385546</c:v>
                </c:pt>
                <c:pt idx="5068">
                  <c:v>-13.392819043917347</c:v>
                </c:pt>
                <c:pt idx="5069">
                  <c:v>-13.375337569393622</c:v>
                </c:pt>
                <c:pt idx="5070">
                  <c:v>-13.357762911301457</c:v>
                </c:pt>
                <c:pt idx="5071">
                  <c:v>-13.340095386004766</c:v>
                </c:pt>
                <c:pt idx="5072">
                  <c:v>-13.322329257094694</c:v>
                </c:pt>
                <c:pt idx="5073">
                  <c:v>-13.304469648816465</c:v>
                </c:pt>
                <c:pt idx="5074">
                  <c:v>-13.286510765681776</c:v>
                </c:pt>
                <c:pt idx="5075">
                  <c:v>-13.268452858273445</c:v>
                </c:pt>
                <c:pt idx="5076">
                  <c:v>-13.250297430006277</c:v>
                </c:pt>
                <c:pt idx="5077">
                  <c:v>-13.232039790300291</c:v>
                </c:pt>
                <c:pt idx="5078">
                  <c:v>-13.213683928672568</c:v>
                </c:pt>
                <c:pt idx="5079">
                  <c:v>-13.195222583606046</c:v>
                </c:pt>
                <c:pt idx="5080">
                  <c:v>-13.176658481811971</c:v>
                </c:pt>
                <c:pt idx="5081">
                  <c:v>-13.15799186930918</c:v>
                </c:pt>
                <c:pt idx="5082">
                  <c:v>-13.139217876358348</c:v>
                </c:pt>
                <c:pt idx="5083">
                  <c:v>-13.120339268280079</c:v>
                </c:pt>
                <c:pt idx="5084">
                  <c:v>-13.101351100080992</c:v>
                </c:pt>
                <c:pt idx="5085">
                  <c:v>-13.082254843762421</c:v>
                </c:pt>
                <c:pt idx="5086">
                  <c:v>-13.063050702109539</c:v>
                </c:pt>
                <c:pt idx="5087">
                  <c:v>-13.043733613173391</c:v>
                </c:pt>
                <c:pt idx="5088">
                  <c:v>-13.024305042249589</c:v>
                </c:pt>
                <c:pt idx="5089">
                  <c:v>-13.004765163068683</c:v>
                </c:pt>
                <c:pt idx="5090">
                  <c:v>-12.985107448717503</c:v>
                </c:pt>
                <c:pt idx="5091">
                  <c:v>-12.965337384352551</c:v>
                </c:pt>
                <c:pt idx="5092">
                  <c:v>-12.945447007526081</c:v>
                </c:pt>
                <c:pt idx="5093">
                  <c:v>-12.925440477400736</c:v>
                </c:pt>
                <c:pt idx="5094">
                  <c:v>-12.905309687707252</c:v>
                </c:pt>
                <c:pt idx="5095">
                  <c:v>-12.885062947004105</c:v>
                </c:pt>
                <c:pt idx="5096">
                  <c:v>-12.864694858772117</c:v>
                </c:pt>
                <c:pt idx="5097">
                  <c:v>-12.844202706072203</c:v>
                </c:pt>
                <c:pt idx="5098">
                  <c:v>-12.823585125289782</c:v>
                </c:pt>
                <c:pt idx="5099">
                  <c:v>-12.802843565057543</c:v>
                </c:pt>
                <c:pt idx="5100">
                  <c:v>-12.781972391048011</c:v>
                </c:pt>
                <c:pt idx="5101">
                  <c:v>-12.76097014534953</c:v>
                </c:pt>
                <c:pt idx="5102">
                  <c:v>-12.739842564715243</c:v>
                </c:pt>
                <c:pt idx="5103">
                  <c:v>-12.718581013421858</c:v>
                </c:pt>
                <c:pt idx="5104">
                  <c:v>-12.697186884361622</c:v>
                </c:pt>
                <c:pt idx="5105">
                  <c:v>-12.675657204703644</c:v>
                </c:pt>
                <c:pt idx="5106">
                  <c:v>-12.653988939042776</c:v>
                </c:pt>
                <c:pt idx="5107">
                  <c:v>-12.632186437452246</c:v>
                </c:pt>
                <c:pt idx="5108">
                  <c:v>-12.610240679398707</c:v>
                </c:pt>
                <c:pt idx="5109">
                  <c:v>-12.58815751717907</c:v>
                </c:pt>
                <c:pt idx="5110">
                  <c:v>-12.565930817165265</c:v>
                </c:pt>
                <c:pt idx="5111">
                  <c:v>-12.543560415529191</c:v>
                </c:pt>
                <c:pt idx="5112">
                  <c:v>-12.521040003097077</c:v>
                </c:pt>
                <c:pt idx="5113">
                  <c:v>-12.498375511822715</c:v>
                </c:pt>
                <c:pt idx="5114">
                  <c:v>-12.475559012463295</c:v>
                </c:pt>
                <c:pt idx="5115">
                  <c:v>-12.452590228509749</c:v>
                </c:pt>
                <c:pt idx="5116">
                  <c:v>-12.429473632695894</c:v>
                </c:pt>
                <c:pt idx="5117">
                  <c:v>-12.406197926205124</c:v>
                </c:pt>
                <c:pt idx="5118">
                  <c:v>-12.382764333571206</c:v>
                </c:pt>
                <c:pt idx="5119">
                  <c:v>-12.359175742525913</c:v>
                </c:pt>
                <c:pt idx="5120">
                  <c:v>-12.335422148895974</c:v>
                </c:pt>
                <c:pt idx="5121">
                  <c:v>-12.311509638077023</c:v>
                </c:pt>
                <c:pt idx="5122">
                  <c:v>-12.287429668123872</c:v>
                </c:pt>
                <c:pt idx="5123">
                  <c:v>-12.263180107713143</c:v>
                </c:pt>
                <c:pt idx="5124">
                  <c:v>-12.238767130618749</c:v>
                </c:pt>
                <c:pt idx="5125">
                  <c:v>-12.21417861496284</c:v>
                </c:pt>
                <c:pt idx="5126">
                  <c:v>-12.189415657291603</c:v>
                </c:pt>
                <c:pt idx="5127">
                  <c:v>-12.164479406153371</c:v>
                </c:pt>
                <c:pt idx="5128">
                  <c:v>-12.139365913080454</c:v>
                </c:pt>
                <c:pt idx="5129">
                  <c:v>-12.114069407899811</c:v>
                </c:pt>
                <c:pt idx="5130">
                  <c:v>-12.088592684768198</c:v>
                </c:pt>
                <c:pt idx="5131">
                  <c:v>-12.062928114436707</c:v>
                </c:pt>
                <c:pt idx="5132">
                  <c:v>-12.037076704276163</c:v>
                </c:pt>
                <c:pt idx="5133">
                  <c:v>-12.011035954349827</c:v>
                </c:pt>
                <c:pt idx="5134">
                  <c:v>-11.98480331480145</c:v>
                </c:pt>
                <c:pt idx="5135">
                  <c:v>-11.958372570040954</c:v>
                </c:pt>
                <c:pt idx="5136">
                  <c:v>-11.931748268040248</c:v>
                </c:pt>
                <c:pt idx="5137">
                  <c:v>-11.904920444292568</c:v>
                </c:pt>
                <c:pt idx="5138">
                  <c:v>-11.877886251828858</c:v>
                </c:pt>
                <c:pt idx="5139">
                  <c:v>-11.85065396025966</c:v>
                </c:pt>
                <c:pt idx="5140">
                  <c:v>-11.823207721341477</c:v>
                </c:pt>
                <c:pt idx="5141">
                  <c:v>-11.795542573232641</c:v>
                </c:pt>
                <c:pt idx="5142">
                  <c:v>-11.767670587026968</c:v>
                </c:pt>
                <c:pt idx="5143">
                  <c:v>-11.739577345051135</c:v>
                </c:pt>
                <c:pt idx="5144">
                  <c:v>-11.711263497259544</c:v>
                </c:pt>
                <c:pt idx="5145">
                  <c:v>-11.682723890842572</c:v>
                </c:pt>
                <c:pt idx="5146">
                  <c:v>-11.653957176426839</c:v>
                </c:pt>
                <c:pt idx="5147">
                  <c:v>-11.624960011886699</c:v>
                </c:pt>
                <c:pt idx="5148">
                  <c:v>-11.595724982244533</c:v>
                </c:pt>
                <c:pt idx="5149">
                  <c:v>-11.566252530280499</c:v>
                </c:pt>
                <c:pt idx="5150">
                  <c:v>-11.536539085550643</c:v>
                </c:pt>
                <c:pt idx="5151">
                  <c:v>-11.506578947785332</c:v>
                </c:pt>
                <c:pt idx="5152">
                  <c:v>-11.47637453250908</c:v>
                </c:pt>
                <c:pt idx="5153">
                  <c:v>-11.445909620297554</c:v>
                </c:pt>
                <c:pt idx="5154">
                  <c:v>-11.415194806432517</c:v>
                </c:pt>
                <c:pt idx="5155">
                  <c:v>-11.384213535188827</c:v>
                </c:pt>
                <c:pt idx="5156">
                  <c:v>-11.35297224267352</c:v>
                </c:pt>
                <c:pt idx="5157">
                  <c:v>-11.321456069536202</c:v>
                </c:pt>
                <c:pt idx="5158">
                  <c:v>-11.289664911477825</c:v>
                </c:pt>
                <c:pt idx="5159">
                  <c:v>-11.257598709312376</c:v>
                </c:pt>
                <c:pt idx="5160">
                  <c:v>-11.225248596716192</c:v>
                </c:pt>
                <c:pt idx="5161">
                  <c:v>-11.192612143037495</c:v>
                </c:pt>
                <c:pt idx="5162">
                  <c:v>-11.159682376002003</c:v>
                </c:pt>
                <c:pt idx="5163">
                  <c:v>-11.1264589480515</c:v>
                </c:pt>
                <c:pt idx="5164">
                  <c:v>-11.092932376004406</c:v>
                </c:pt>
                <c:pt idx="5165">
                  <c:v>-11.059097518069841</c:v>
                </c:pt>
                <c:pt idx="5166">
                  <c:v>-11.024949101961838</c:v>
                </c:pt>
                <c:pt idx="5167">
                  <c:v>-10.990484080235385</c:v>
                </c:pt>
                <c:pt idx="5168">
                  <c:v>-10.955696973491786</c:v>
                </c:pt>
                <c:pt idx="5169">
                  <c:v>-10.92058216078396</c:v>
                </c:pt>
                <c:pt idx="5170">
                  <c:v>-10.885131447163207</c:v>
                </c:pt>
                <c:pt idx="5171">
                  <c:v>-10.84934129372588</c:v>
                </c:pt>
                <c:pt idx="5172">
                  <c:v>-10.813198199758652</c:v>
                </c:pt>
                <c:pt idx="5173">
                  <c:v>-10.776703202739427</c:v>
                </c:pt>
                <c:pt idx="5174">
                  <c:v>-10.739849890233728</c:v>
                </c:pt>
                <c:pt idx="5175">
                  <c:v>-10.702639321366632</c:v>
                </c:pt>
                <c:pt idx="5176">
                  <c:v>-10.665052087609192</c:v>
                </c:pt>
                <c:pt idx="5177">
                  <c:v>-10.627075880205537</c:v>
                </c:pt>
                <c:pt idx="5178">
                  <c:v>-10.588724248157984</c:v>
                </c:pt>
                <c:pt idx="5179">
                  <c:v>-10.549971581533743</c:v>
                </c:pt>
                <c:pt idx="5180">
                  <c:v>-10.510815436169789</c:v>
                </c:pt>
                <c:pt idx="5181">
                  <c:v>-10.471253366948892</c:v>
                </c:pt>
                <c:pt idx="5182">
                  <c:v>-10.431274713127639</c:v>
                </c:pt>
                <c:pt idx="5183">
                  <c:v>-10.390865697344536</c:v>
                </c:pt>
                <c:pt idx="5184">
                  <c:v>-10.35002325260537</c:v>
                </c:pt>
                <c:pt idx="5185">
                  <c:v>-10.30874146709502</c:v>
                </c:pt>
                <c:pt idx="5186">
                  <c:v>-10.266994270580112</c:v>
                </c:pt>
                <c:pt idx="5187">
                  <c:v>-10.224795045403638</c:v>
                </c:pt>
                <c:pt idx="5188">
                  <c:v>-10.182131589946275</c:v>
                </c:pt>
                <c:pt idx="5189">
                  <c:v>-10.138979455362882</c:v>
                </c:pt>
                <c:pt idx="5190">
                  <c:v>-10.095334155274475</c:v>
                </c:pt>
                <c:pt idx="5191">
                  <c:v>-10.05118811995273</c:v>
                </c:pt>
                <c:pt idx="5192">
                  <c:v>-10.006527458894649</c:v>
                </c:pt>
                <c:pt idx="5193">
                  <c:v>-9.9613470806677693</c:v>
                </c:pt>
                <c:pt idx="5194">
                  <c:v>-9.9156261481205803</c:v>
                </c:pt>
                <c:pt idx="5195">
                  <c:v>-9.869355684988431</c:v>
                </c:pt>
                <c:pt idx="5196">
                  <c:v>-9.8225264633738529</c:v>
                </c:pt>
                <c:pt idx="5197">
                  <c:v>-9.7751289941024702</c:v>
                </c:pt>
                <c:pt idx="5198">
                  <c:v>-9.7271436446843662</c:v>
                </c:pt>
                <c:pt idx="5199">
                  <c:v>-9.6785566700854648</c:v>
                </c:pt>
                <c:pt idx="5200">
                  <c:v>-9.6293538476225606</c:v>
                </c:pt>
                <c:pt idx="5201">
                  <c:v>-9.5795307090325821</c:v>
                </c:pt>
                <c:pt idx="5202">
                  <c:v>-9.5290516326644852</c:v>
                </c:pt>
                <c:pt idx="5203">
                  <c:v>-9.4779249831193972</c:v>
                </c:pt>
                <c:pt idx="5204">
                  <c:v>-9.4261171795082674</c:v>
                </c:pt>
                <c:pt idx="5205">
                  <c:v>-9.3736111250765735</c:v>
                </c:pt>
                <c:pt idx="5206">
                  <c:v>-9.3204000430148888</c:v>
                </c:pt>
                <c:pt idx="5207">
                  <c:v>-9.2664659863489298</c:v>
                </c:pt>
                <c:pt idx="5208">
                  <c:v>-9.2117790696986503</c:v>
                </c:pt>
                <c:pt idx="5209">
                  <c:v>-9.1563194821039033</c:v>
                </c:pt>
                <c:pt idx="5210">
                  <c:v>-9.1000782266540536</c:v>
                </c:pt>
                <c:pt idx="5211">
                  <c:v>-9.0430304976601388</c:v>
                </c:pt>
                <c:pt idx="5212">
                  <c:v>-8.9851544106158805</c:v>
                </c:pt>
                <c:pt idx="5213">
                  <c:v>-8.9264191377164082</c:v>
                </c:pt>
                <c:pt idx="5214">
                  <c:v>-8.8668129171632231</c:v>
                </c:pt>
                <c:pt idx="5215">
                  <c:v>-8.8062946471433001</c:v>
                </c:pt>
                <c:pt idx="5216">
                  <c:v>-8.7448634004098444</c:v>
                </c:pt>
                <c:pt idx="5217">
                  <c:v>-8.6824672783626973</c:v>
                </c:pt>
                <c:pt idx="5218">
                  <c:v>-8.6190952045893319</c:v>
                </c:pt>
                <c:pt idx="5219">
                  <c:v>-8.5547094395361682</c:v>
                </c:pt>
                <c:pt idx="5220">
                  <c:v>-8.489283910436118</c:v>
                </c:pt>
                <c:pt idx="5221">
                  <c:v>-8.4227823546272678</c:v>
                </c:pt>
                <c:pt idx="5222">
                  <c:v>-8.3551760959827241</c:v>
                </c:pt>
                <c:pt idx="5223">
                  <c:v>-8.2864210925824473</c:v>
                </c:pt>
                <c:pt idx="5224">
                  <c:v>-8.2164951326233133</c:v>
                </c:pt>
                <c:pt idx="5225">
                  <c:v>-8.1453459630188298</c:v>
                </c:pt>
                <c:pt idx="5226">
                  <c:v>-8.0729484418778092</c:v>
                </c:pt>
                <c:pt idx="5227">
                  <c:v>-7.9992563375775294</c:v>
                </c:pt>
                <c:pt idx="5228">
                  <c:v>-7.9242211090360959</c:v>
                </c:pt>
                <c:pt idx="5229">
                  <c:v>-7.8477917644588766</c:v>
                </c:pt>
                <c:pt idx="5230">
                  <c:v>-7.7699361547259134</c:v>
                </c:pt>
                <c:pt idx="5231">
                  <c:v>-7.6905991635283542</c:v>
                </c:pt>
                <c:pt idx="5232">
                  <c:v>-7.6097172602053149</c:v>
                </c:pt>
                <c:pt idx="5233">
                  <c:v>-7.5272575493630605</c:v>
                </c:pt>
                <c:pt idx="5234">
                  <c:v>-7.4431340402557913</c:v>
                </c:pt>
                <c:pt idx="5235">
                  <c:v>-7.357314714272535</c:v>
                </c:pt>
                <c:pt idx="5236">
                  <c:v>-7.2697125836340977</c:v>
                </c:pt>
                <c:pt idx="5237">
                  <c:v>-7.1802540126022585</c:v>
                </c:pt>
                <c:pt idx="5238">
                  <c:v>-7.0889055829509076</c:v>
                </c:pt>
                <c:pt idx="5239">
                  <c:v>-6.9955692597573558</c:v>
                </c:pt>
                <c:pt idx="5240">
                  <c:v>-6.9001741388059763</c:v>
                </c:pt>
                <c:pt idx="5241">
                  <c:v>-6.8026259795598261</c:v>
                </c:pt>
                <c:pt idx="5242">
                  <c:v>-6.7028461672579089</c:v>
                </c:pt>
                <c:pt idx="5243">
                  <c:v>-6.600752802026939</c:v>
                </c:pt>
                <c:pt idx="5244">
                  <c:v>-6.4962607490629098</c:v>
                </c:pt>
                <c:pt idx="5245">
                  <c:v>-6.3892669738614858</c:v>
                </c:pt>
                <c:pt idx="5246">
                  <c:v>-6.2796489471808359</c:v>
                </c:pt>
                <c:pt idx="5247">
                  <c:v>-6.1673406342301993</c:v>
                </c:pt>
                <c:pt idx="5248">
                  <c:v>-6.0522052436907261</c:v>
                </c:pt>
                <c:pt idx="5249">
                  <c:v>-5.934149633770355</c:v>
                </c:pt>
                <c:pt idx="5250">
                  <c:v>-5.8130560025365918</c:v>
                </c:pt>
                <c:pt idx="5251">
                  <c:v>-5.6888232415850108</c:v>
                </c:pt>
                <c:pt idx="5252">
                  <c:v>-5.5613535860390666</c:v>
                </c:pt>
                <c:pt idx="5253">
                  <c:v>-5.4305103038686751</c:v>
                </c:pt>
                <c:pt idx="5254">
                  <c:v>-5.2962553125652772</c:v>
                </c:pt>
                <c:pt idx="5255">
                  <c:v>-5.1584471790354556</c:v>
                </c:pt>
                <c:pt idx="5256">
                  <c:v>-5.0170580845107846</c:v>
                </c:pt>
                <c:pt idx="5257">
                  <c:v>-4.8720960448200561</c:v>
                </c:pt>
                <c:pt idx="5258">
                  <c:v>-4.7235572986514267</c:v>
                </c:pt>
                <c:pt idx="5259">
                  <c:v>-4.5715434475020675</c:v>
                </c:pt>
                <c:pt idx="5260">
                  <c:v>-4.4162277942171606</c:v>
                </c:pt>
                <c:pt idx="5261">
                  <c:v>-4.2579103891830012</c:v>
                </c:pt>
                <c:pt idx="5262">
                  <c:v>-4.0971214330446122</c:v>
                </c:pt>
                <c:pt idx="5263">
                  <c:v>-3.9345421864257837</c:v>
                </c:pt>
                <c:pt idx="5264">
                  <c:v>-3.7712414619211163</c:v>
                </c:pt>
                <c:pt idx="5265">
                  <c:v>-3.6086932344483631</c:v>
                </c:pt>
                <c:pt idx="5266">
                  <c:v>-3.4489046427930243</c:v>
                </c:pt>
                <c:pt idx="5267">
                  <c:v>-3.2946348490462309</c:v>
                </c:pt>
                <c:pt idx="5268">
                  <c:v>-3.1494153444913122</c:v>
                </c:pt>
                <c:pt idx="5269">
                  <c:v>-3.0177100220426345</c:v>
                </c:pt>
                <c:pt idx="5270">
                  <c:v>-2.9047466815858183</c:v>
                </c:pt>
                <c:pt idx="5271">
                  <c:v>-2.8162102316612998</c:v>
                </c:pt>
                <c:pt idx="5272">
                  <c:v>-2.7575664943069143</c:v>
                </c:pt>
                <c:pt idx="5273">
                  <c:v>-2.733007181430235</c:v>
                </c:pt>
                <c:pt idx="5274">
                  <c:v>-2.7445310593966616</c:v>
                </c:pt>
                <c:pt idx="5275">
                  <c:v>-2.7914260642586912</c:v>
                </c:pt>
                <c:pt idx="5276">
                  <c:v>-2.870438022236359</c:v>
                </c:pt>
                <c:pt idx="5277">
                  <c:v>-2.9766446574186425</c:v>
                </c:pt>
                <c:pt idx="5278">
                  <c:v>-3.104352602867253</c:v>
                </c:pt>
                <c:pt idx="5279">
                  <c:v>-3.2480819672940981</c:v>
                </c:pt>
                <c:pt idx="5280">
                  <c:v>-3.4030000198415578</c:v>
                </c:pt>
                <c:pt idx="5281">
                  <c:v>-3.5651192274127057</c:v>
                </c:pt>
                <c:pt idx="5282">
                  <c:v>-3.7313702089233169</c:v>
                </c:pt>
                <c:pt idx="5283">
                  <c:v>-3.8993977002852458</c:v>
                </c:pt>
                <c:pt idx="5284">
                  <c:v>-4.067429872789222</c:v>
                </c:pt>
                <c:pt idx="5285">
                  <c:v>-4.2342920433363815</c:v>
                </c:pt>
                <c:pt idx="5286">
                  <c:v>-4.3990752123641554</c:v>
                </c:pt>
                <c:pt idx="5287">
                  <c:v>-4.5611905143996578</c:v>
                </c:pt>
                <c:pt idx="5288">
                  <c:v>-4.7202409029753678</c:v>
                </c:pt>
                <c:pt idx="5289">
                  <c:v>-4.8759469180069503</c:v>
                </c:pt>
                <c:pt idx="5290">
                  <c:v>-5.0282115918500097</c:v>
                </c:pt>
                <c:pt idx="5291">
                  <c:v>-5.1769626821758541</c:v>
                </c:pt>
                <c:pt idx="5292">
                  <c:v>-5.3221849077748873</c:v>
                </c:pt>
                <c:pt idx="5293">
                  <c:v>-5.4639225868664942</c:v>
                </c:pt>
                <c:pt idx="5294">
                  <c:v>-5.6022282367988776</c:v>
                </c:pt>
                <c:pt idx="5295">
                  <c:v>-5.7371921759061815</c:v>
                </c:pt>
                <c:pt idx="5296">
                  <c:v>-5.8688985212239961</c:v>
                </c:pt>
                <c:pt idx="5297">
                  <c:v>-5.997431218887427</c:v>
                </c:pt>
                <c:pt idx="5298">
                  <c:v>-6.1229556682050204</c:v>
                </c:pt>
                <c:pt idx="5299">
                  <c:v>-6.2455182532673152</c:v>
                </c:pt>
                <c:pt idx="5300">
                  <c:v>-6.3652509427107615</c:v>
                </c:pt>
                <c:pt idx="5301">
                  <c:v>-6.4822505628514246</c:v>
                </c:pt>
                <c:pt idx="5302">
                  <c:v>-6.5966353298062996</c:v>
                </c:pt>
                <c:pt idx="5303">
                  <c:v>-6.708474080005514</c:v>
                </c:pt>
                <c:pt idx="5304">
                  <c:v>-6.8178863674199945</c:v>
                </c:pt>
                <c:pt idx="5305">
                  <c:v>-6.9249790087340006</c:v>
                </c:pt>
                <c:pt idx="5306">
                  <c:v>-7.0297975799464858</c:v>
                </c:pt>
                <c:pt idx="5307">
                  <c:v>-7.1324633466507068</c:v>
                </c:pt>
                <c:pt idx="5308">
                  <c:v>-7.2330436369647995</c:v>
                </c:pt>
                <c:pt idx="5309">
                  <c:v>-7.3316231258338309</c:v>
                </c:pt>
                <c:pt idx="5310">
                  <c:v>-7.4282694035209662</c:v>
                </c:pt>
                <c:pt idx="5311">
                  <c:v>-7.5230726427529904</c:v>
                </c:pt>
                <c:pt idx="5312">
                  <c:v>-7.6160556875135912</c:v>
                </c:pt>
                <c:pt idx="5313">
                  <c:v>-7.7073336483573041</c:v>
                </c:pt>
                <c:pt idx="5314">
                  <c:v>-7.7969365339202295</c:v>
                </c:pt>
                <c:pt idx="5315">
                  <c:v>-7.8849351753379295</c:v>
                </c:pt>
                <c:pt idx="5316">
                  <c:v>-7.9713793401432103</c:v>
                </c:pt>
                <c:pt idx="5317">
                  <c:v>-8.0563223291586645</c:v>
                </c:pt>
                <c:pt idx="5318">
                  <c:v>-8.1398205938131536</c:v>
                </c:pt>
                <c:pt idx="5319">
                  <c:v>-8.2219168011655466</c:v>
                </c:pt>
                <c:pt idx="5320">
                  <c:v>-8.3026681037603005</c:v>
                </c:pt>
                <c:pt idx="5321">
                  <c:v>-8.3820967198585468</c:v>
                </c:pt>
                <c:pt idx="5322">
                  <c:v>-8.4602716972205307</c:v>
                </c:pt>
                <c:pt idx="5323">
                  <c:v>-8.5372170186607814</c:v>
                </c:pt>
                <c:pt idx="5324">
                  <c:v>-8.6129712088298902</c:v>
                </c:pt>
                <c:pt idx="5325">
                  <c:v>-8.6875711015898602</c:v>
                </c:pt>
                <c:pt idx="5326">
                  <c:v>-8.7610568889043208</c:v>
                </c:pt>
                <c:pt idx="5327">
                  <c:v>-8.8334669575103177</c:v>
                </c:pt>
                <c:pt idx="5328">
                  <c:v>-8.904813915524521</c:v>
                </c:pt>
                <c:pt idx="5329">
                  <c:v>-8.9751433554535627</c:v>
                </c:pt>
                <c:pt idx="5330">
                  <c:v>-9.0444753574372889</c:v>
                </c:pt>
                <c:pt idx="5331">
                  <c:v>-9.11286162078434</c:v>
                </c:pt>
                <c:pt idx="5332">
                  <c:v>-9.1803104389239465</c:v>
                </c:pt>
                <c:pt idx="5333">
                  <c:v>-9.2468390061891998</c:v>
                </c:pt>
                <c:pt idx="5334">
                  <c:v>-9.3124816798476946</c:v>
                </c:pt>
                <c:pt idx="5335">
                  <c:v>-9.3772713454974177</c:v>
                </c:pt>
                <c:pt idx="5336">
                  <c:v>-9.4412222167294395</c:v>
                </c:pt>
                <c:pt idx="5337">
                  <c:v>-9.5043565968590009</c:v>
                </c:pt>
                <c:pt idx="5338">
                  <c:v>-9.5667085738035649</c:v>
                </c:pt>
                <c:pt idx="5339">
                  <c:v>-9.6282775181823972</c:v>
                </c:pt>
                <c:pt idx="5340">
                  <c:v>-9.689100053550586</c:v>
                </c:pt>
                <c:pt idx="5341">
                  <c:v>-9.7491909600180406</c:v>
                </c:pt>
                <c:pt idx="5342">
                  <c:v>-9.8085605108669434</c:v>
                </c:pt>
                <c:pt idx="5343">
                  <c:v>-9.8672305918829029</c:v>
                </c:pt>
                <c:pt idx="5344">
                  <c:v>-9.925226183047549</c:v>
                </c:pt>
                <c:pt idx="5345">
                  <c:v>-9.9825557954943545</c:v>
                </c:pt>
                <c:pt idx="5346">
                  <c:v>-10.03923155361149</c:v>
                </c:pt>
                <c:pt idx="5347">
                  <c:v>-10.095280359054332</c:v>
                </c:pt>
                <c:pt idx="5348">
                  <c:v>-10.150713084937228</c:v>
                </c:pt>
                <c:pt idx="5349">
                  <c:v>-10.205536564516942</c:v>
                </c:pt>
                <c:pt idx="5350">
                  <c:v>-10.259772143848982</c:v>
                </c:pt>
                <c:pt idx="5351">
                  <c:v>-10.313429501848905</c:v>
                </c:pt>
                <c:pt idx="5352">
                  <c:v>-10.366525215031492</c:v>
                </c:pt>
                <c:pt idx="5353">
                  <c:v>-10.41906817800912</c:v>
                </c:pt>
                <c:pt idx="5354">
                  <c:v>-10.471074066491603</c:v>
                </c:pt>
                <c:pt idx="5355">
                  <c:v>-10.522547575773672</c:v>
                </c:pt>
                <c:pt idx="5356">
                  <c:v>-10.573514002106117</c:v>
                </c:pt>
                <c:pt idx="5357">
                  <c:v>-10.623970418390245</c:v>
                </c:pt>
                <c:pt idx="5358">
                  <c:v>-10.673934388163048</c:v>
                </c:pt>
                <c:pt idx="5359">
                  <c:v>-10.723412834683261</c:v>
                </c:pt>
                <c:pt idx="5360">
                  <c:v>-10.772419130211707</c:v>
                </c:pt>
                <c:pt idx="5361">
                  <c:v>-10.820962932851018</c:v>
                </c:pt>
                <c:pt idx="5362">
                  <c:v>-10.869047102155669</c:v>
                </c:pt>
                <c:pt idx="5363">
                  <c:v>-10.91668413689569</c:v>
                </c:pt>
                <c:pt idx="5364">
                  <c:v>-10.963889340946377</c:v>
                </c:pt>
                <c:pt idx="5365">
                  <c:v>-11.010671194096421</c:v>
                </c:pt>
                <c:pt idx="5366">
                  <c:v>-11.057022238872669</c:v>
                </c:pt>
                <c:pt idx="5367">
                  <c:v>-11.10296645075567</c:v>
                </c:pt>
                <c:pt idx="5368">
                  <c:v>-11.148502348036537</c:v>
                </c:pt>
                <c:pt idx="5369">
                  <c:v>-11.193646897157052</c:v>
                </c:pt>
                <c:pt idx="5370">
                  <c:v>-11.238404408621998</c:v>
                </c:pt>
                <c:pt idx="5371">
                  <c:v>-11.282776088407109</c:v>
                </c:pt>
                <c:pt idx="5372">
                  <c:v>-11.326775069639179</c:v>
                </c:pt>
                <c:pt idx="5373">
                  <c:v>-11.370411136704616</c:v>
                </c:pt>
                <c:pt idx="5374">
                  <c:v>-11.413685000346668</c:v>
                </c:pt>
                <c:pt idx="5375">
                  <c:v>-11.456597388171124</c:v>
                </c:pt>
                <c:pt idx="5376">
                  <c:v>-11.499169231297113</c:v>
                </c:pt>
                <c:pt idx="5377">
                  <c:v>-11.541395078916739</c:v>
                </c:pt>
                <c:pt idx="5378">
                  <c:v>-11.58328388113244</c:v>
                </c:pt>
                <c:pt idx="5379">
                  <c:v>-11.624849973007167</c:v>
                </c:pt>
                <c:pt idx="5380">
                  <c:v>-11.666084922671995</c:v>
                </c:pt>
                <c:pt idx="5381">
                  <c:v>-11.707002772051753</c:v>
                </c:pt>
                <c:pt idx="5382">
                  <c:v>-11.74761441345899</c:v>
                </c:pt>
                <c:pt idx="5383">
                  <c:v>-11.787908590632846</c:v>
                </c:pt>
                <c:pt idx="5384">
                  <c:v>-11.827901518551645</c:v>
                </c:pt>
                <c:pt idx="5385">
                  <c:v>-11.867598195628833</c:v>
                </c:pt>
                <c:pt idx="5386">
                  <c:v>-11.90700349903344</c:v>
                </c:pt>
                <c:pt idx="5387">
                  <c:v>-11.94611953722408</c:v>
                </c:pt>
                <c:pt idx="5388">
                  <c:v>-11.984953646091236</c:v>
                </c:pt>
                <c:pt idx="5389">
                  <c:v>-12.02350513442941</c:v>
                </c:pt>
                <c:pt idx="5390">
                  <c:v>-12.061788922345322</c:v>
                </c:pt>
                <c:pt idx="5391">
                  <c:v>-12.099796340434166</c:v>
                </c:pt>
                <c:pt idx="5392">
                  <c:v>-12.137544570495272</c:v>
                </c:pt>
                <c:pt idx="5393">
                  <c:v>-12.175027467944721</c:v>
                </c:pt>
                <c:pt idx="5394">
                  <c:v>-12.21224917097226</c:v>
                </c:pt>
                <c:pt idx="5395">
                  <c:v>-12.249223750392773</c:v>
                </c:pt>
                <c:pt idx="5396">
                  <c:v>-12.285944996567498</c:v>
                </c:pt>
                <c:pt idx="5397">
                  <c:v>-12.322419249502818</c:v>
                </c:pt>
                <c:pt idx="5398">
                  <c:v>-12.358657611193568</c:v>
                </c:pt>
                <c:pt idx="5399">
                  <c:v>-12.394648939995175</c:v>
                </c:pt>
                <c:pt idx="5400">
                  <c:v>-12.430409074984635</c:v>
                </c:pt>
                <c:pt idx="5401">
                  <c:v>-12.46593900435246</c:v>
                </c:pt>
                <c:pt idx="5402">
                  <c:v>-12.501244493484705</c:v>
                </c:pt>
                <c:pt idx="5403">
                  <c:v>-12.536319280137839</c:v>
                </c:pt>
                <c:pt idx="5404">
                  <c:v>-12.571171456674756</c:v>
                </c:pt>
                <c:pt idx="5405">
                  <c:v>-12.605808925975969</c:v>
                </c:pt>
                <c:pt idx="5406">
                  <c:v>-12.640230068452391</c:v>
                </c:pt>
                <c:pt idx="5407">
                  <c:v>-12.674437956985825</c:v>
                </c:pt>
                <c:pt idx="5408">
                  <c:v>-12.708437906807683</c:v>
                </c:pt>
                <c:pt idx="5409">
                  <c:v>-12.742230531182006</c:v>
                </c:pt>
                <c:pt idx="5410">
                  <c:v>-12.775825553492998</c:v>
                </c:pt>
                <c:pt idx="5411">
                  <c:v>-12.809214355533232</c:v>
                </c:pt>
                <c:pt idx="5412">
                  <c:v>-12.842406546297916</c:v>
                </c:pt>
                <c:pt idx="5413">
                  <c:v>-12.875400326122479</c:v>
                </c:pt>
                <c:pt idx="5414">
                  <c:v>-12.90820952511991</c:v>
                </c:pt>
                <c:pt idx="5415">
                  <c:v>-12.940821110669788</c:v>
                </c:pt>
                <c:pt idx="5416">
                  <c:v>-12.973248758138435</c:v>
                </c:pt>
                <c:pt idx="5417">
                  <c:v>-13.005490526919658</c:v>
                </c:pt>
                <c:pt idx="5418">
                  <c:v>-13.037548879066922</c:v>
                </c:pt>
                <c:pt idx="5419">
                  <c:v>-13.069426228763403</c:v>
                </c:pt>
                <c:pt idx="5420">
                  <c:v>-13.101127095671446</c:v>
                </c:pt>
                <c:pt idx="5421">
                  <c:v>-13.132653767309982</c:v>
                </c:pt>
                <c:pt idx="5422">
                  <c:v>-13.164010615918665</c:v>
                </c:pt>
                <c:pt idx="5423">
                  <c:v>-13.19519134552573</c:v>
                </c:pt>
                <c:pt idx="5424">
                  <c:v>-13.226208744025529</c:v>
                </c:pt>
                <c:pt idx="5425">
                  <c:v>-13.25705230495948</c:v>
                </c:pt>
                <c:pt idx="5426">
                  <c:v>-13.287734655851365</c:v>
                </c:pt>
                <c:pt idx="5427">
                  <c:v>-13.318257806974497</c:v>
                </c:pt>
                <c:pt idx="5428">
                  <c:v>-13.348617551728445</c:v>
                </c:pt>
                <c:pt idx="5429">
                  <c:v>-13.378822074329513</c:v>
                </c:pt>
                <c:pt idx="5430">
                  <c:v>-13.40886716064891</c:v>
                </c:pt>
                <c:pt idx="5431">
                  <c:v>-13.438758831665316</c:v>
                </c:pt>
                <c:pt idx="5432">
                  <c:v>-13.468496935754962</c:v>
                </c:pt>
                <c:pt idx="5433">
                  <c:v>-13.498085345443249</c:v>
                </c:pt>
                <c:pt idx="5434">
                  <c:v>-13.527519867449399</c:v>
                </c:pt>
                <c:pt idx="5435">
                  <c:v>-13.556814290793689</c:v>
                </c:pt>
                <c:pt idx="5436">
                  <c:v>-13.585958395295329</c:v>
                </c:pt>
                <c:pt idx="5437">
                  <c:v>-13.614957915168349</c:v>
                </c:pt>
                <c:pt idx="5438">
                  <c:v>-13.643822394756365</c:v>
                </c:pt>
                <c:pt idx="5439">
                  <c:v>-13.672539752578039</c:v>
                </c:pt>
                <c:pt idx="5440">
                  <c:v>-13.70111948546953</c:v>
                </c:pt>
                <c:pt idx="5441">
                  <c:v>-13.729563188599629</c:v>
                </c:pt>
                <c:pt idx="5442">
                  <c:v>-13.757874352174449</c:v>
                </c:pt>
                <c:pt idx="5443">
                  <c:v>-13.786048753762534</c:v>
                </c:pt>
                <c:pt idx="5444">
                  <c:v>-13.8140917716208</c:v>
                </c:pt>
                <c:pt idx="5445">
                  <c:v>-13.842003002971843</c:v>
                </c:pt>
                <c:pt idx="5446">
                  <c:v>-13.869789599794441</c:v>
                </c:pt>
                <c:pt idx="5447">
                  <c:v>-13.897437934031117</c:v>
                </c:pt>
                <c:pt idx="5448">
                  <c:v>-13.924966400561791</c:v>
                </c:pt>
                <c:pt idx="5449">
                  <c:v>-13.952370737985946</c:v>
                </c:pt>
                <c:pt idx="5450">
                  <c:v>-13.979648616924505</c:v>
                </c:pt>
                <c:pt idx="5451">
                  <c:v>-14.006805127681741</c:v>
                </c:pt>
                <c:pt idx="5452">
                  <c:v>-14.033837929996976</c:v>
                </c:pt>
                <c:pt idx="5453">
                  <c:v>-14.060759347698299</c:v>
                </c:pt>
                <c:pt idx="5454">
                  <c:v>-14.087556017521255</c:v>
                </c:pt>
                <c:pt idx="5455">
                  <c:v>-14.114232928150223</c:v>
                </c:pt>
                <c:pt idx="5456">
                  <c:v>-14.14079498336589</c:v>
                </c:pt>
                <c:pt idx="5457">
                  <c:v>-14.167248801037468</c:v>
                </c:pt>
                <c:pt idx="5458">
                  <c:v>-14.193584793018042</c:v>
                </c:pt>
                <c:pt idx="5459">
                  <c:v>-14.219809563131312</c:v>
                </c:pt>
                <c:pt idx="5460">
                  <c:v>-14.245918966177948</c:v>
                </c:pt>
                <c:pt idx="5461">
                  <c:v>-14.271926586374356</c:v>
                </c:pt>
                <c:pt idx="5462">
                  <c:v>-14.29781940671678</c:v>
                </c:pt>
                <c:pt idx="5463">
                  <c:v>-14.323605641884052</c:v>
                </c:pt>
                <c:pt idx="5464">
                  <c:v>-14.349284652997156</c:v>
                </c:pt>
                <c:pt idx="5465">
                  <c:v>-14.374861024027366</c:v>
                </c:pt>
                <c:pt idx="5466">
                  <c:v>-14.400332346953153</c:v>
                </c:pt>
                <c:pt idx="5467">
                  <c:v>-14.425703145525176</c:v>
                </c:pt>
                <c:pt idx="5468">
                  <c:v>-14.450969292757721</c:v>
                </c:pt>
                <c:pt idx="5469">
                  <c:v>-14.476130147407485</c:v>
                </c:pt>
                <c:pt idx="5470">
                  <c:v>-14.501196996021594</c:v>
                </c:pt>
                <c:pt idx="5471">
                  <c:v>-14.526162296600019</c:v>
                </c:pt>
                <c:pt idx="5472">
                  <c:v>-14.551027071857664</c:v>
                </c:pt>
                <c:pt idx="5473">
                  <c:v>-14.575800741790312</c:v>
                </c:pt>
                <c:pt idx="5474">
                  <c:v>-14.600475822887631</c:v>
                </c:pt>
                <c:pt idx="5475">
                  <c:v>-14.625053295680692</c:v>
                </c:pt>
                <c:pt idx="5476">
                  <c:v>-14.649542441666906</c:v>
                </c:pt>
                <c:pt idx="5477">
                  <c:v>-14.673932521665815</c:v>
                </c:pt>
                <c:pt idx="5478">
                  <c:v>-14.698231115624136</c:v>
                </c:pt>
                <c:pt idx="5479">
                  <c:v>-14.722439113161292</c:v>
                </c:pt>
                <c:pt idx="5480">
                  <c:v>-14.746554115258437</c:v>
                </c:pt>
                <c:pt idx="5481">
                  <c:v>-14.770583552235015</c:v>
                </c:pt>
                <c:pt idx="5482">
                  <c:v>-14.794521737013097</c:v>
                </c:pt>
                <c:pt idx="5483">
                  <c:v>-14.818371167763996</c:v>
                </c:pt>
                <c:pt idx="5484">
                  <c:v>-14.842135921015874</c:v>
                </c:pt>
                <c:pt idx="5485">
                  <c:v>-14.865815190227147</c:v>
                </c:pt>
                <c:pt idx="5486">
                  <c:v>-14.889406578667415</c:v>
                </c:pt>
                <c:pt idx="5487">
                  <c:v>-14.912909321610734</c:v>
                </c:pt>
                <c:pt idx="5488">
                  <c:v>-14.936336986490446</c:v>
                </c:pt>
                <c:pt idx="5489">
                  <c:v>-14.959674409626867</c:v>
                </c:pt>
                <c:pt idx="5490">
                  <c:v>-14.982933501189702</c:v>
                </c:pt>
                <c:pt idx="5491">
                  <c:v>-15.006108686155484</c:v>
                </c:pt>
                <c:pt idx="5492">
                  <c:v>-15.029205450755452</c:v>
                </c:pt>
                <c:pt idx="5493">
                  <c:v>-15.052219824797175</c:v>
                </c:pt>
                <c:pt idx="5494">
                  <c:v>-15.075152567721691</c:v>
                </c:pt>
                <c:pt idx="5495">
                  <c:v>-15.098012193367206</c:v>
                </c:pt>
                <c:pt idx="5496">
                  <c:v>-15.120793172173514</c:v>
                </c:pt>
                <c:pt idx="5497">
                  <c:v>-15.143494677324142</c:v>
                </c:pt>
                <c:pt idx="5498">
                  <c:v>-15.166117430528663</c:v>
                </c:pt>
                <c:pt idx="5499">
                  <c:v>-15.188669804639503</c:v>
                </c:pt>
                <c:pt idx="5500">
                  <c:v>-15.211143264997599</c:v>
                </c:pt>
                <c:pt idx="5501">
                  <c:v>-15.23354156611915</c:v>
                </c:pt>
                <c:pt idx="5502">
                  <c:v>-15.255868413127674</c:v>
                </c:pt>
                <c:pt idx="5503">
                  <c:v>-15.278122927265066</c:v>
                </c:pt>
                <c:pt idx="5504">
                  <c:v>-15.300301227706479</c:v>
                </c:pt>
                <c:pt idx="5505">
                  <c:v>-15.322411501851519</c:v>
                </c:pt>
                <c:pt idx="5506">
                  <c:v>-15.344446858276397</c:v>
                </c:pt>
                <c:pt idx="5507">
                  <c:v>-15.366413927571777</c:v>
                </c:pt>
                <c:pt idx="5508">
                  <c:v>-15.388311816685951</c:v>
                </c:pt>
                <c:pt idx="5509">
                  <c:v>-15.410139644893444</c:v>
                </c:pt>
                <c:pt idx="5510">
                  <c:v>-15.431898020882572</c:v>
                </c:pt>
                <c:pt idx="5511">
                  <c:v>-15.453589020049094</c:v>
                </c:pt>
                <c:pt idx="5512">
                  <c:v>-15.475211753899634</c:v>
                </c:pt>
                <c:pt idx="5513">
                  <c:v>-15.496771203824318</c:v>
                </c:pt>
                <c:pt idx="5514">
                  <c:v>-15.518260608641306</c:v>
                </c:pt>
                <c:pt idx="5515">
                  <c:v>-15.539682024450679</c:v>
                </c:pt>
                <c:pt idx="5516">
                  <c:v>-15.561041837282442</c:v>
                </c:pt>
                <c:pt idx="5517">
                  <c:v>-15.582336226504463</c:v>
                </c:pt>
                <c:pt idx="5518">
                  <c:v>-15.60356574618736</c:v>
                </c:pt>
                <c:pt idx="5519">
                  <c:v>-15.624729505228505</c:v>
                </c:pt>
                <c:pt idx="5520">
                  <c:v>-15.645832360005951</c:v>
                </c:pt>
                <c:pt idx="5521">
                  <c:v>-15.666873389853793</c:v>
                </c:pt>
                <c:pt idx="5522">
                  <c:v>-15.687853110908227</c:v>
                </c:pt>
                <c:pt idx="5523">
                  <c:v>-15.708767769212855</c:v>
                </c:pt>
                <c:pt idx="5524">
                  <c:v>-15.729623576003595</c:v>
                </c:pt>
                <c:pt idx="5525">
                  <c:v>-15.750419604181797</c:v>
                </c:pt>
                <c:pt idx="5526">
                  <c:v>-15.771153528670407</c:v>
                </c:pt>
                <c:pt idx="5527">
                  <c:v>-15.791828671546329</c:v>
                </c:pt>
                <c:pt idx="5528">
                  <c:v>-15.812445514917922</c:v>
                </c:pt>
                <c:pt idx="5529">
                  <c:v>-15.833004535450179</c:v>
                </c:pt>
                <c:pt idx="5530">
                  <c:v>-15.853504811389953</c:v>
                </c:pt>
                <c:pt idx="5531">
                  <c:v>-15.873944042222766</c:v>
                </c:pt>
                <c:pt idx="5532">
                  <c:v>-15.894332421893608</c:v>
                </c:pt>
                <c:pt idx="5533">
                  <c:v>-15.914657925898858</c:v>
                </c:pt>
                <c:pt idx="5534">
                  <c:v>-15.934929329205845</c:v>
                </c:pt>
                <c:pt idx="5535">
                  <c:v>-15.955144318668928</c:v>
                </c:pt>
                <c:pt idx="5536">
                  <c:v>-15.975306087110502</c:v>
                </c:pt>
                <c:pt idx="5537">
                  <c:v>-15.995412326819258</c:v>
                </c:pt>
                <c:pt idx="5538">
                  <c:v>-16.015466206311192</c:v>
                </c:pt>
                <c:pt idx="5539">
                  <c:v>-16.035464064492032</c:v>
                </c:pt>
                <c:pt idx="5540">
                  <c:v>-16.055409056857268</c:v>
                </c:pt>
                <c:pt idx="5541">
                  <c:v>-16.075298897804156</c:v>
                </c:pt>
                <c:pt idx="5542">
                  <c:v>-16.095135370901868</c:v>
                </c:pt>
                <c:pt idx="5543">
                  <c:v>-16.114921585613576</c:v>
                </c:pt>
                <c:pt idx="5544">
                  <c:v>-16.134656595237939</c:v>
                </c:pt>
                <c:pt idx="5545">
                  <c:v>-16.154338124814839</c:v>
                </c:pt>
                <c:pt idx="5546">
                  <c:v>-16.173970594970292</c:v>
                </c:pt>
                <c:pt idx="5547">
                  <c:v>-16.193551726034869</c:v>
                </c:pt>
                <c:pt idx="5548">
                  <c:v>-16.2130805892373</c:v>
                </c:pt>
                <c:pt idx="5549">
                  <c:v>-16.232561561753219</c:v>
                </c:pt>
                <c:pt idx="5550">
                  <c:v>-16.251989730774469</c:v>
                </c:pt>
                <c:pt idx="5551">
                  <c:v>-16.271372090233999</c:v>
                </c:pt>
                <c:pt idx="5552">
                  <c:v>-16.290703736428711</c:v>
                </c:pt>
                <c:pt idx="5553">
                  <c:v>-16.309990301393874</c:v>
                </c:pt>
                <c:pt idx="5554">
                  <c:v>-16.32922690038837</c:v>
                </c:pt>
                <c:pt idx="5555">
                  <c:v>-16.348415219007446</c:v>
                </c:pt>
                <c:pt idx="5556">
                  <c:v>-16.367555624783357</c:v>
                </c:pt>
                <c:pt idx="5557">
                  <c:v>-16.386649779501212</c:v>
                </c:pt>
                <c:pt idx="5558">
                  <c:v>-16.405698034016456</c:v>
                </c:pt>
                <c:pt idx="5559">
                  <c:v>-16.424699444098131</c:v>
                </c:pt>
                <c:pt idx="5560">
                  <c:v>-16.443656940050722</c:v>
                </c:pt>
                <c:pt idx="5561">
                  <c:v>-16.462564425747875</c:v>
                </c:pt>
                <c:pt idx="5562">
                  <c:v>-16.481428687472221</c:v>
                </c:pt>
                <c:pt idx="5563">
                  <c:v>-16.500251329161514</c:v>
                </c:pt>
                <c:pt idx="5564">
                  <c:v>-16.519025005281438</c:v>
                </c:pt>
                <c:pt idx="5565">
                  <c:v>-16.537756446019344</c:v>
                </c:pt>
                <c:pt idx="5566">
                  <c:v>-16.556440885239201</c:v>
                </c:pt>
                <c:pt idx="5567">
                  <c:v>-16.575087542739396</c:v>
                </c:pt>
                <c:pt idx="5568">
                  <c:v>-16.593690378766052</c:v>
                </c:pt>
                <c:pt idx="5569">
                  <c:v>-16.612245932380734</c:v>
                </c:pt>
                <c:pt idx="5570">
                  <c:v>-16.630762102633106</c:v>
                </c:pt>
                <c:pt idx="5571">
                  <c:v>-16.649232902374266</c:v>
                </c:pt>
                <c:pt idx="5572">
                  <c:v>-16.667667434097307</c:v>
                </c:pt>
                <c:pt idx="5573">
                  <c:v>-16.686053465500905</c:v>
                </c:pt>
                <c:pt idx="5574">
                  <c:v>-16.704401326690682</c:v>
                </c:pt>
                <c:pt idx="5575">
                  <c:v>-16.722708809288587</c:v>
                </c:pt>
                <c:pt idx="5576">
                  <c:v>-16.740974966261042</c:v>
                </c:pt>
                <c:pt idx="5577">
                  <c:v>-16.759201337008626</c:v>
                </c:pt>
                <c:pt idx="5578">
                  <c:v>-16.77738573848805</c:v>
                </c:pt>
                <c:pt idx="5579">
                  <c:v>-16.795530940992393</c:v>
                </c:pt>
                <c:pt idx="5580">
                  <c:v>-16.813639690518137</c:v>
                </c:pt>
                <c:pt idx="5581">
                  <c:v>-16.831704882693554</c:v>
                </c:pt>
                <c:pt idx="5582">
                  <c:v>-16.849731731100878</c:v>
                </c:pt>
                <c:pt idx="5583">
                  <c:v>-16.867722958275198</c:v>
                </c:pt>
                <c:pt idx="5584">
                  <c:v>-16.885672720241246</c:v>
                </c:pt>
                <c:pt idx="5585">
                  <c:v>-16.903583747645783</c:v>
                </c:pt>
                <c:pt idx="5586">
                  <c:v>-16.921458747784499</c:v>
                </c:pt>
                <c:pt idx="5587">
                  <c:v>-16.939296766850134</c:v>
                </c:pt>
                <c:pt idx="5588">
                  <c:v>-16.957096858932651</c:v>
                </c:pt>
                <c:pt idx="5589">
                  <c:v>-16.974859293688024</c:v>
                </c:pt>
                <c:pt idx="5590">
                  <c:v>-16.992584338150387</c:v>
                </c:pt>
                <c:pt idx="5591">
                  <c:v>-17.010274662565294</c:v>
                </c:pt>
                <c:pt idx="5592">
                  <c:v>-17.027926913804837</c:v>
                </c:pt>
                <c:pt idx="5593">
                  <c:v>-17.045541359563892</c:v>
                </c:pt>
                <c:pt idx="5594">
                  <c:v>-17.063123046518438</c:v>
                </c:pt>
                <c:pt idx="5595">
                  <c:v>-17.080669822563053</c:v>
                </c:pt>
                <c:pt idx="5596">
                  <c:v>-17.098180743586411</c:v>
                </c:pt>
                <c:pt idx="5597">
                  <c:v>-17.115653684613953</c:v>
                </c:pt>
                <c:pt idx="5598">
                  <c:v>-17.133093652354454</c:v>
                </c:pt>
                <c:pt idx="5599">
                  <c:v>-17.150498512710811</c:v>
                </c:pt>
                <c:pt idx="5600">
                  <c:v>-17.167869691787988</c:v>
                </c:pt>
                <c:pt idx="5601">
                  <c:v>-17.185209783347485</c:v>
                </c:pt>
                <c:pt idx="5602">
                  <c:v>-17.202511948277184</c:v>
                </c:pt>
                <c:pt idx="5603">
                  <c:v>-17.219779968848663</c:v>
                </c:pt>
                <c:pt idx="5604">
                  <c:v>-17.237017597765892</c:v>
                </c:pt>
                <c:pt idx="5605">
                  <c:v>-17.254221540573951</c:v>
                </c:pt>
                <c:pt idx="5606">
                  <c:v>-17.271392030086485</c:v>
                </c:pt>
                <c:pt idx="5607">
                  <c:v>-17.288528132049322</c:v>
                </c:pt>
                <c:pt idx="5608">
                  <c:v>-17.3056347345928</c:v>
                </c:pt>
                <c:pt idx="5609">
                  <c:v>-17.322709723460513</c:v>
                </c:pt>
                <c:pt idx="5610">
                  <c:v>-17.339748682574552</c:v>
                </c:pt>
                <c:pt idx="5611">
                  <c:v>-17.356757637665446</c:v>
                </c:pt>
                <c:pt idx="5612">
                  <c:v>-17.373735643433193</c:v>
                </c:pt>
                <c:pt idx="5613">
                  <c:v>-17.390681760935543</c:v>
                </c:pt>
                <c:pt idx="5614">
                  <c:v>-17.407598508684472</c:v>
                </c:pt>
                <c:pt idx="5615">
                  <c:v>-17.424479201762139</c:v>
                </c:pt>
                <c:pt idx="5616">
                  <c:v>-17.441333248395814</c:v>
                </c:pt>
                <c:pt idx="5617">
                  <c:v>-17.458156260613951</c:v>
                </c:pt>
                <c:pt idx="5618">
                  <c:v>-17.474949591659449</c:v>
                </c:pt>
                <c:pt idx="5619">
                  <c:v>-17.491711165065091</c:v>
                </c:pt>
                <c:pt idx="5620">
                  <c:v>-17.508444608597074</c:v>
                </c:pt>
                <c:pt idx="5621">
                  <c:v>-17.525150116449783</c:v>
                </c:pt>
                <c:pt idx="5622">
                  <c:v>-17.541823345954928</c:v>
                </c:pt>
                <c:pt idx="5623">
                  <c:v>-17.558467907769085</c:v>
                </c:pt>
                <c:pt idx="5624">
                  <c:v>-17.575081737755184</c:v>
                </c:pt>
                <c:pt idx="5625">
                  <c:v>-17.591668425411203</c:v>
                </c:pt>
                <c:pt idx="5626">
                  <c:v>-17.608225905679785</c:v>
                </c:pt>
                <c:pt idx="5627">
                  <c:v>-17.62475662328897</c:v>
                </c:pt>
                <c:pt idx="5628">
                  <c:v>-17.641256273775884</c:v>
                </c:pt>
                <c:pt idx="5629">
                  <c:v>-17.657728423179982</c:v>
                </c:pt>
                <c:pt idx="5630">
                  <c:v>-17.674174376444498</c:v>
                </c:pt>
                <c:pt idx="5631">
                  <c:v>-17.690592080247843</c:v>
                </c:pt>
                <c:pt idx="5632">
                  <c:v>-17.706980609746335</c:v>
                </c:pt>
                <c:pt idx="5633">
                  <c:v>-17.723344609433706</c:v>
                </c:pt>
                <c:pt idx="5634">
                  <c:v>-17.739678694822622</c:v>
                </c:pt>
                <c:pt idx="5635">
                  <c:v>-17.755986389670721</c:v>
                </c:pt>
                <c:pt idx="5636">
                  <c:v>-17.772266764895136</c:v>
                </c:pt>
                <c:pt idx="5637">
                  <c:v>-17.788521108598477</c:v>
                </c:pt>
                <c:pt idx="5638">
                  <c:v>-17.80474959644539</c:v>
                </c:pt>
                <c:pt idx="5639">
                  <c:v>-17.820951301156619</c:v>
                </c:pt>
                <c:pt idx="5640">
                  <c:v>-17.837128601517374</c:v>
                </c:pt>
                <c:pt idx="5641">
                  <c:v>-17.853278369056941</c:v>
                </c:pt>
                <c:pt idx="5642">
                  <c:v>-17.869402978232408</c:v>
                </c:pt>
                <c:pt idx="5643">
                  <c:v>-17.88550150367125</c:v>
                </c:pt>
                <c:pt idx="5644">
                  <c:v>-17.901574118785895</c:v>
                </c:pt>
                <c:pt idx="5645">
                  <c:v>-17.917623178506773</c:v>
                </c:pt>
                <c:pt idx="5646">
                  <c:v>-17.933646664089999</c:v>
                </c:pt>
                <c:pt idx="5647">
                  <c:v>-17.949642569367882</c:v>
                </c:pt>
                <c:pt idx="5648">
                  <c:v>-17.965615418151522</c:v>
                </c:pt>
                <c:pt idx="5649">
                  <c:v>-17.981564282950004</c:v>
                </c:pt>
                <c:pt idx="5650">
                  <c:v>-17.997488241883303</c:v>
                </c:pt>
                <c:pt idx="5651">
                  <c:v>-18.013390704140306</c:v>
                </c:pt>
                <c:pt idx="5652">
                  <c:v>-18.029266420036233</c:v>
                </c:pt>
                <c:pt idx="5653">
                  <c:v>-18.045116639998</c:v>
                </c:pt>
                <c:pt idx="5654">
                  <c:v>-18.060945836492699</c:v>
                </c:pt>
                <c:pt idx="5655">
                  <c:v>-18.076750930696036</c:v>
                </c:pt>
                <c:pt idx="5656">
                  <c:v>-18.092531008595302</c:v>
                </c:pt>
                <c:pt idx="5657">
                  <c:v>-18.108288376554786</c:v>
                </c:pt>
                <c:pt idx="5658">
                  <c:v>-18.124025327111116</c:v>
                </c:pt>
                <c:pt idx="5659">
                  <c:v>-18.139736659467786</c:v>
                </c:pt>
                <c:pt idx="5660">
                  <c:v>-18.155425738949923</c:v>
                </c:pt>
                <c:pt idx="5661">
                  <c:v>-18.171093780272557</c:v>
                </c:pt>
                <c:pt idx="5662">
                  <c:v>-18.186737735284876</c:v>
                </c:pt>
                <c:pt idx="5663">
                  <c:v>-18.202356697771801</c:v>
                </c:pt>
                <c:pt idx="5664">
                  <c:v>-18.217956132594967</c:v>
                </c:pt>
                <c:pt idx="5665">
                  <c:v>-18.233534056794905</c:v>
                </c:pt>
                <c:pt idx="5666">
                  <c:v>-18.249089557072306</c:v>
                </c:pt>
                <c:pt idx="5667">
                  <c:v>-18.264622780971152</c:v>
                </c:pt>
                <c:pt idx="5668">
                  <c:v>-18.280135985606456</c:v>
                </c:pt>
                <c:pt idx="5669">
                  <c:v>-18.295622986327341</c:v>
                </c:pt>
                <c:pt idx="5670">
                  <c:v>-18.311093414941539</c:v>
                </c:pt>
                <c:pt idx="5671">
                  <c:v>-18.326540038783385</c:v>
                </c:pt>
                <c:pt idx="5672">
                  <c:v>-18.341968255753283</c:v>
                </c:pt>
                <c:pt idx="5673">
                  <c:v>-18.357372955849442</c:v>
                </c:pt>
                <c:pt idx="5674">
                  <c:v>-18.372758474609402</c:v>
                </c:pt>
                <c:pt idx="5675">
                  <c:v>-18.38812285375862</c:v>
                </c:pt>
                <c:pt idx="5676">
                  <c:v>-18.40346623267336</c:v>
                </c:pt>
                <c:pt idx="5677">
                  <c:v>-18.418790834268293</c:v>
                </c:pt>
                <c:pt idx="5678">
                  <c:v>-18.4340936653679</c:v>
                </c:pt>
                <c:pt idx="5679">
                  <c:v>-18.449376945779967</c:v>
                </c:pt>
                <c:pt idx="5680">
                  <c:v>-18.46463976912699</c:v>
                </c:pt>
                <c:pt idx="5681">
                  <c:v>-18.479883307111674</c:v>
                </c:pt>
                <c:pt idx="5682">
                  <c:v>-18.495106654620251</c:v>
                </c:pt>
                <c:pt idx="5683">
                  <c:v>-18.510310978952454</c:v>
                </c:pt>
                <c:pt idx="5684">
                  <c:v>-18.525494342919643</c:v>
                </c:pt>
                <c:pt idx="5685">
                  <c:v>-18.540659976962896</c:v>
                </c:pt>
                <c:pt idx="5686">
                  <c:v>-18.55580491322177</c:v>
                </c:pt>
                <c:pt idx="5687">
                  <c:v>-18.570932372461868</c:v>
                </c:pt>
                <c:pt idx="5688">
                  <c:v>-18.586040420868382</c:v>
                </c:pt>
                <c:pt idx="5689">
                  <c:v>-18.601129186975367</c:v>
                </c:pt>
                <c:pt idx="5690">
                  <c:v>-18.616200848718769</c:v>
                </c:pt>
                <c:pt idx="5691">
                  <c:v>-18.63125245382027</c:v>
                </c:pt>
                <c:pt idx="5692">
                  <c:v>-18.646286177439094</c:v>
                </c:pt>
                <c:pt idx="5693">
                  <c:v>-18.661301119885362</c:v>
                </c:pt>
                <c:pt idx="5694">
                  <c:v>-18.67629944608818</c:v>
                </c:pt>
                <c:pt idx="5695">
                  <c:v>-18.691279234700037</c:v>
                </c:pt>
                <c:pt idx="5696">
                  <c:v>-18.70623959124638</c:v>
                </c:pt>
                <c:pt idx="5697">
                  <c:v>-18.721182674905531</c:v>
                </c:pt>
                <c:pt idx="5698">
                  <c:v>-18.736107588288991</c:v>
                </c:pt>
                <c:pt idx="5699">
                  <c:v>-18.751015466638869</c:v>
                </c:pt>
                <c:pt idx="5700">
                  <c:v>-18.765905413631948</c:v>
                </c:pt>
                <c:pt idx="5701">
                  <c:v>-18.780778560747525</c:v>
                </c:pt>
                <c:pt idx="5702">
                  <c:v>-18.795636033918296</c:v>
                </c:pt>
                <c:pt idx="5703">
                  <c:v>-18.810473906772156</c:v>
                </c:pt>
                <c:pt idx="5704">
                  <c:v>-18.82529633677526</c:v>
                </c:pt>
                <c:pt idx="5705">
                  <c:v>-18.840100412664423</c:v>
                </c:pt>
                <c:pt idx="5706">
                  <c:v>-18.854888265967571</c:v>
                </c:pt>
                <c:pt idx="5707">
                  <c:v>-18.869661013646606</c:v>
                </c:pt>
                <c:pt idx="5708">
                  <c:v>-18.884416756418872</c:v>
                </c:pt>
                <c:pt idx="5709">
                  <c:v>-18.899152600882385</c:v>
                </c:pt>
                <c:pt idx="5710">
                  <c:v>-18.913874679533521</c:v>
                </c:pt>
                <c:pt idx="5711">
                  <c:v>-18.928583095292844</c:v>
                </c:pt>
                <c:pt idx="5712">
                  <c:v>-18.943272954383389</c:v>
                </c:pt>
                <c:pt idx="5713">
                  <c:v>-18.957946371443985</c:v>
                </c:pt>
                <c:pt idx="5714">
                  <c:v>-18.972604454606714</c:v>
                </c:pt>
                <c:pt idx="5715">
                  <c:v>-18.987245319113409</c:v>
                </c:pt>
                <c:pt idx="5716">
                  <c:v>-19.001873058266497</c:v>
                </c:pt>
                <c:pt idx="5717">
                  <c:v>-19.016482801877416</c:v>
                </c:pt>
                <c:pt idx="5718">
                  <c:v>-19.031080622563685</c:v>
                </c:pt>
                <c:pt idx="5719">
                  <c:v>-19.045659672702374</c:v>
                </c:pt>
                <c:pt idx="5720">
                  <c:v>-19.060225023583644</c:v>
                </c:pt>
                <c:pt idx="5721">
                  <c:v>-19.074775786106994</c:v>
                </c:pt>
                <c:pt idx="5722">
                  <c:v>-19.089309097256109</c:v>
                </c:pt>
                <c:pt idx="5723">
                  <c:v>-19.103830995625696</c:v>
                </c:pt>
                <c:pt idx="5724">
                  <c:v>-19.118335653863003</c:v>
                </c:pt>
                <c:pt idx="5725">
                  <c:v>-19.132826140091748</c:v>
                </c:pt>
                <c:pt idx="5726">
                  <c:v>-19.147304524967971</c:v>
                </c:pt>
                <c:pt idx="5727">
                  <c:v>-19.161765000560663</c:v>
                </c:pt>
                <c:pt idx="5728">
                  <c:v>-19.176212593024417</c:v>
                </c:pt>
                <c:pt idx="5729">
                  <c:v>-19.190644453471659</c:v>
                </c:pt>
                <c:pt idx="5730">
                  <c:v>-19.205063629638154</c:v>
                </c:pt>
                <c:pt idx="5731">
                  <c:v>-19.219468257356805</c:v>
                </c:pt>
                <c:pt idx="5732">
                  <c:v>-19.233858437794783</c:v>
                </c:pt>
                <c:pt idx="5733">
                  <c:v>-19.248234271370652</c:v>
                </c:pt>
                <c:pt idx="5734">
                  <c:v>-19.262596835146329</c:v>
                </c:pt>
                <c:pt idx="5735">
                  <c:v>-19.276947202303521</c:v>
                </c:pt>
                <c:pt idx="5736">
                  <c:v>-19.291280589860087</c:v>
                </c:pt>
                <c:pt idx="5737">
                  <c:v>-19.305603925014282</c:v>
                </c:pt>
                <c:pt idx="5738">
                  <c:v>-19.319914374595811</c:v>
                </c:pt>
                <c:pt idx="5739">
                  <c:v>-19.334208143355692</c:v>
                </c:pt>
                <c:pt idx="5740">
                  <c:v>-19.34849019473592</c:v>
                </c:pt>
                <c:pt idx="5741">
                  <c:v>-19.362759649202633</c:v>
                </c:pt>
                <c:pt idx="5742">
                  <c:v>-19.377014660445642</c:v>
                </c:pt>
                <c:pt idx="5743">
                  <c:v>-19.391259202937523</c:v>
                </c:pt>
                <c:pt idx="5744">
                  <c:v>-19.405489491471933</c:v>
                </c:pt>
                <c:pt idx="5745">
                  <c:v>-19.41970562351591</c:v>
                </c:pt>
                <c:pt idx="5746">
                  <c:v>-19.433912527844587</c:v>
                </c:pt>
                <c:pt idx="5747">
                  <c:v>-19.44810449508817</c:v>
                </c:pt>
                <c:pt idx="5748">
                  <c:v>-19.462284517643102</c:v>
                </c:pt>
                <c:pt idx="5749">
                  <c:v>-19.47645172238802</c:v>
                </c:pt>
                <c:pt idx="5750">
                  <c:v>-19.490605238551346</c:v>
                </c:pt>
                <c:pt idx="5751">
                  <c:v>-19.504747085550157</c:v>
                </c:pt>
                <c:pt idx="5752">
                  <c:v>-19.518880236504575</c:v>
                </c:pt>
                <c:pt idx="5753">
                  <c:v>-19.532998049171436</c:v>
                </c:pt>
                <c:pt idx="5754">
                  <c:v>-19.547106380133016</c:v>
                </c:pt>
                <c:pt idx="5755">
                  <c:v>-19.561201476921894</c:v>
                </c:pt>
                <c:pt idx="5756">
                  <c:v>-19.575283432036379</c:v>
                </c:pt>
                <c:pt idx="5757">
                  <c:v>-19.58935616696062</c:v>
                </c:pt>
                <c:pt idx="5758">
                  <c:v>-19.603416894112534</c:v>
                </c:pt>
                <c:pt idx="5759">
                  <c:v>-19.617463790921668</c:v>
                </c:pt>
                <c:pt idx="5760">
                  <c:v>-19.631503635637287</c:v>
                </c:pt>
                <c:pt idx="5761">
                  <c:v>-19.645528870662616</c:v>
                </c:pt>
                <c:pt idx="5762">
                  <c:v>-19.659543404776134</c:v>
                </c:pt>
                <c:pt idx="5763">
                  <c:v>-19.673547323103474</c:v>
                </c:pt>
                <c:pt idx="5764">
                  <c:v>-19.687538806083541</c:v>
                </c:pt>
                <c:pt idx="5765">
                  <c:v>-19.701521747784312</c:v>
                </c:pt>
                <c:pt idx="5766">
                  <c:v>-19.715491475149502</c:v>
                </c:pt>
                <c:pt idx="5767">
                  <c:v>-19.729450927801818</c:v>
                </c:pt>
                <c:pt idx="5768">
                  <c:v>-19.743401138104296</c:v>
                </c:pt>
                <c:pt idx="5769">
                  <c:v>-19.757341238474815</c:v>
                </c:pt>
                <c:pt idx="5770">
                  <c:v>-19.771268468823539</c:v>
                </c:pt>
                <c:pt idx="5771">
                  <c:v>-19.785186705465748</c:v>
                </c:pt>
                <c:pt idx="5772">
                  <c:v>-19.79909413583513</c:v>
                </c:pt>
                <c:pt idx="5773">
                  <c:v>-19.812988952483302</c:v>
                </c:pt>
                <c:pt idx="5774">
                  <c:v>-19.826877857081531</c:v>
                </c:pt>
                <c:pt idx="5775">
                  <c:v>-19.840754313175545</c:v>
                </c:pt>
                <c:pt idx="5776">
                  <c:v>-19.854621238048949</c:v>
                </c:pt>
                <c:pt idx="5777">
                  <c:v>-19.868477769237835</c:v>
                </c:pt>
                <c:pt idx="5778">
                  <c:v>-19.882325873224769</c:v>
                </c:pt>
                <c:pt idx="5779">
                  <c:v>-19.896161861810366</c:v>
                </c:pt>
                <c:pt idx="5780">
                  <c:v>-19.909990524407203</c:v>
                </c:pt>
                <c:pt idx="5781">
                  <c:v>-19.923806295243075</c:v>
                </c:pt>
                <c:pt idx="5782">
                  <c:v>-19.937614898315928</c:v>
                </c:pt>
                <c:pt idx="5783">
                  <c:v>-19.951414530259449</c:v>
                </c:pt>
                <c:pt idx="5784">
                  <c:v>-19.965202454727173</c:v>
                </c:pt>
                <c:pt idx="5785">
                  <c:v>-19.978984381226205</c:v>
                </c:pt>
                <c:pt idx="5786">
                  <c:v>-19.992752885771779</c:v>
                </c:pt>
                <c:pt idx="5787">
                  <c:v>-20.006515546011869</c:v>
                </c:pt>
                <c:pt idx="5788">
                  <c:v>-20.02026775487127</c:v>
                </c:pt>
                <c:pt idx="5789">
                  <c:v>-20.034011463103177</c:v>
                </c:pt>
                <c:pt idx="5790">
                  <c:v>-20.047745812732668</c:v>
                </c:pt>
                <c:pt idx="5791">
                  <c:v>-20.061471815900099</c:v>
                </c:pt>
                <c:pt idx="5792">
                  <c:v>-20.075189548534787</c:v>
                </c:pt>
                <c:pt idx="5793">
                  <c:v>-20.088898153770373</c:v>
                </c:pt>
                <c:pt idx="5794">
                  <c:v>-20.102597708956292</c:v>
                </c:pt>
                <c:pt idx="5795">
                  <c:v>-20.116288290982439</c:v>
                </c:pt>
                <c:pt idx="5796">
                  <c:v>-20.129970907617359</c:v>
                </c:pt>
                <c:pt idx="5797">
                  <c:v>-20.143646564019907</c:v>
                </c:pt>
                <c:pt idx="5798">
                  <c:v>-20.157311613614375</c:v>
                </c:pt>
                <c:pt idx="5799">
                  <c:v>-20.170969852923804</c:v>
                </c:pt>
                <c:pt idx="5800">
                  <c:v>-20.184618567781577</c:v>
                </c:pt>
                <c:pt idx="5801">
                  <c:v>-20.198259691988415</c:v>
                </c:pt>
                <c:pt idx="5802">
                  <c:v>-20.211893299002593</c:v>
                </c:pt>
                <c:pt idx="5803">
                  <c:v>-20.225518534946719</c:v>
                </c:pt>
                <c:pt idx="5804">
                  <c:v>-20.239136400936726</c:v>
                </c:pt>
                <c:pt idx="5805">
                  <c:v>-20.252746043929758</c:v>
                </c:pt>
                <c:pt idx="5806">
                  <c:v>-20.266348463620133</c:v>
                </c:pt>
                <c:pt idx="5807">
                  <c:v>-20.279942807253754</c:v>
                </c:pt>
                <c:pt idx="5808">
                  <c:v>-20.293530073014171</c:v>
                </c:pt>
                <c:pt idx="5809">
                  <c:v>-20.307110333005692</c:v>
                </c:pt>
                <c:pt idx="5810">
                  <c:v>-20.320682735284219</c:v>
                </c:pt>
                <c:pt idx="5811">
                  <c:v>-20.334247352850916</c:v>
                </c:pt>
                <c:pt idx="5812">
                  <c:v>-20.347804258531468</c:v>
                </c:pt>
                <c:pt idx="5813">
                  <c:v>-20.361353524858906</c:v>
                </c:pt>
                <c:pt idx="5814">
                  <c:v>-20.37489706722539</c:v>
                </c:pt>
                <c:pt idx="5815">
                  <c:v>-20.38843127044991</c:v>
                </c:pt>
                <c:pt idx="5816">
                  <c:v>-20.401961732986521</c:v>
                </c:pt>
                <c:pt idx="5817">
                  <c:v>-20.415482999977208</c:v>
                </c:pt>
                <c:pt idx="5818">
                  <c:v>-20.428998824426188</c:v>
                </c:pt>
                <c:pt idx="5819">
                  <c:v>-20.44250651704931</c:v>
                </c:pt>
                <c:pt idx="5820">
                  <c:v>-20.456008906563973</c:v>
                </c:pt>
                <c:pt idx="5821">
                  <c:v>-20.469503306164999</c:v>
                </c:pt>
                <c:pt idx="5822">
                  <c:v>-20.482993459263461</c:v>
                </c:pt>
                <c:pt idx="5823">
                  <c:v>-20.496475762545664</c:v>
                </c:pt>
                <c:pt idx="5824">
                  <c:v>-20.509951204619419</c:v>
                </c:pt>
                <c:pt idx="5825">
                  <c:v>-20.523418938995697</c:v>
                </c:pt>
                <c:pt idx="5826">
                  <c:v>-20.536881785083935</c:v>
                </c:pt>
                <c:pt idx="5827">
                  <c:v>-20.550339809778812</c:v>
                </c:pt>
                <c:pt idx="5828">
                  <c:v>-20.563788503916328</c:v>
                </c:pt>
                <c:pt idx="5829">
                  <c:v>-20.577233429594145</c:v>
                </c:pt>
                <c:pt idx="5830">
                  <c:v>-20.590672823151333</c:v>
                </c:pt>
                <c:pt idx="5831">
                  <c:v>-20.604102182044166</c:v>
                </c:pt>
                <c:pt idx="5832">
                  <c:v>-20.617529802740666</c:v>
                </c:pt>
                <c:pt idx="5833">
                  <c:v>-20.630952094774354</c:v>
                </c:pt>
                <c:pt idx="5834">
                  <c:v>-20.644364560842348</c:v>
                </c:pt>
                <c:pt idx="5835">
                  <c:v>-20.657774573822081</c:v>
                </c:pt>
                <c:pt idx="5836">
                  <c:v>-20.671178548575725</c:v>
                </c:pt>
                <c:pt idx="5837">
                  <c:v>-20.684577464707303</c:v>
                </c:pt>
                <c:pt idx="5838">
                  <c:v>-20.697969566057704</c:v>
                </c:pt>
                <c:pt idx="5839">
                  <c:v>-20.711356743344666</c:v>
                </c:pt>
                <c:pt idx="5840">
                  <c:v>-20.724738151967834</c:v>
                </c:pt>
                <c:pt idx="5841">
                  <c:v>-20.738115679770509</c:v>
                </c:pt>
                <c:pt idx="5842">
                  <c:v>-20.751486661856081</c:v>
                </c:pt>
                <c:pt idx="5843">
                  <c:v>-20.764852075746102</c:v>
                </c:pt>
                <c:pt idx="5844">
                  <c:v>-20.778213806596249</c:v>
                </c:pt>
                <c:pt idx="5845">
                  <c:v>-20.791570101134997</c:v>
                </c:pt>
                <c:pt idx="5846">
                  <c:v>-20.804921025650934</c:v>
                </c:pt>
                <c:pt idx="5847">
                  <c:v>-20.818268463031409</c:v>
                </c:pt>
                <c:pt idx="5848">
                  <c:v>-20.831608845713777</c:v>
                </c:pt>
                <c:pt idx="5849">
                  <c:v>-20.844946779577768</c:v>
                </c:pt>
                <c:pt idx="5850">
                  <c:v>-20.858276883900636</c:v>
                </c:pt>
                <c:pt idx="5851">
                  <c:v>-20.871603762017021</c:v>
                </c:pt>
                <c:pt idx="5852">
                  <c:v>-20.884927477593106</c:v>
                </c:pt>
                <c:pt idx="5853">
                  <c:v>-20.898245375233181</c:v>
                </c:pt>
                <c:pt idx="5854">
                  <c:v>-20.911559333004583</c:v>
                </c:pt>
                <c:pt idx="5855">
                  <c:v>-20.924869415403364</c:v>
                </c:pt>
                <c:pt idx="5856">
                  <c:v>-20.938175686444168</c:v>
                </c:pt>
                <c:pt idx="5857">
                  <c:v>-20.951475494699267</c:v>
                </c:pt>
                <c:pt idx="5858">
                  <c:v>-20.964772525968073</c:v>
                </c:pt>
                <c:pt idx="5859">
                  <c:v>-20.978065938936684</c:v>
                </c:pt>
                <c:pt idx="5860">
                  <c:v>-20.991354892748415</c:v>
                </c:pt>
                <c:pt idx="5861">
                  <c:v>-21.004640355831267</c:v>
                </c:pt>
                <c:pt idx="5862">
                  <c:v>-21.017919680427752</c:v>
                </c:pt>
                <c:pt idx="5863">
                  <c:v>-21.03119744985548</c:v>
                </c:pt>
                <c:pt idx="5864">
                  <c:v>-21.044470112701706</c:v>
                </c:pt>
                <c:pt idx="5865">
                  <c:v>-21.057739539655408</c:v>
                </c:pt>
                <c:pt idx="5866">
                  <c:v>-21.071004891217108</c:v>
                </c:pt>
                <c:pt idx="5867">
                  <c:v>-21.084268938494233</c:v>
                </c:pt>
                <c:pt idx="5868">
                  <c:v>-21.097527231515016</c:v>
                </c:pt>
                <c:pt idx="5869">
                  <c:v>-21.110781639213481</c:v>
                </c:pt>
                <c:pt idx="5870">
                  <c:v>-21.124034028899963</c:v>
                </c:pt>
                <c:pt idx="5871">
                  <c:v>-21.137280855858819</c:v>
                </c:pt>
                <c:pt idx="5872">
                  <c:v>-21.150526691601161</c:v>
                </c:pt>
                <c:pt idx="5873">
                  <c:v>-21.163769794828411</c:v>
                </c:pt>
                <c:pt idx="5874">
                  <c:v>-21.177007525179032</c:v>
                </c:pt>
                <c:pt idx="5875">
                  <c:v>-21.190244450551695</c:v>
                </c:pt>
                <c:pt idx="5876">
                  <c:v>-21.20347793003349</c:v>
                </c:pt>
                <c:pt idx="5877">
                  <c:v>-21.216707126294125</c:v>
                </c:pt>
                <c:pt idx="5878">
                  <c:v>-21.229933902738093</c:v>
                </c:pt>
                <c:pt idx="5879">
                  <c:v>-21.243158321323925</c:v>
                </c:pt>
                <c:pt idx="5880">
                  <c:v>-21.256378644461353</c:v>
                </c:pt>
                <c:pt idx="5881">
                  <c:v>-21.269595834509623</c:v>
                </c:pt>
                <c:pt idx="5882">
                  <c:v>-21.28281355151951</c:v>
                </c:pt>
                <c:pt idx="5883">
                  <c:v>-21.29602735943557</c:v>
                </c:pt>
                <c:pt idx="5884">
                  <c:v>-21.309237320802232</c:v>
                </c:pt>
                <c:pt idx="5885">
                  <c:v>-21.32244439724138</c:v>
                </c:pt>
                <c:pt idx="5886">
                  <c:v>-21.335650448136889</c:v>
                </c:pt>
                <c:pt idx="5887">
                  <c:v>-21.348854635822935</c:v>
                </c:pt>
                <c:pt idx="5888">
                  <c:v>-21.362055224700317</c:v>
                </c:pt>
                <c:pt idx="5889">
                  <c:v>-21.375254972113535</c:v>
                </c:pt>
                <c:pt idx="5890">
                  <c:v>-21.388452142366198</c:v>
                </c:pt>
                <c:pt idx="5891">
                  <c:v>-21.401647695318925</c:v>
                </c:pt>
                <c:pt idx="5892">
                  <c:v>-21.414838998420052</c:v>
                </c:pt>
                <c:pt idx="5893">
                  <c:v>-21.428029704867782</c:v>
                </c:pt>
                <c:pt idx="5894">
                  <c:v>-21.441219875384636</c:v>
                </c:pt>
                <c:pt idx="5895">
                  <c:v>-21.454407775680924</c:v>
                </c:pt>
                <c:pt idx="5896">
                  <c:v>-21.467591672353656</c:v>
                </c:pt>
                <c:pt idx="5897">
                  <c:v>-21.480775216440371</c:v>
                </c:pt>
                <c:pt idx="5898">
                  <c:v>-21.493957571197711</c:v>
                </c:pt>
                <c:pt idx="5899">
                  <c:v>-21.507136106543392</c:v>
                </c:pt>
                <c:pt idx="5900">
                  <c:v>-21.520314471792158</c:v>
                </c:pt>
                <c:pt idx="5901">
                  <c:v>-21.533493624237746</c:v>
                </c:pt>
                <c:pt idx="5902">
                  <c:v>-21.546667347164039</c:v>
                </c:pt>
                <c:pt idx="5903">
                  <c:v>-21.559841978920666</c:v>
                </c:pt>
                <c:pt idx="5904">
                  <c:v>-21.573015786504914</c:v>
                </c:pt>
                <c:pt idx="5905">
                  <c:v>-21.586187037865145</c:v>
                </c:pt>
                <c:pt idx="5906">
                  <c:v>-21.599357586653927</c:v>
                </c:pt>
                <c:pt idx="5907">
                  <c:v>-21.61252749352418</c:v>
                </c:pt>
                <c:pt idx="5908">
                  <c:v>-21.625695026596002</c:v>
                </c:pt>
                <c:pt idx="5909">
                  <c:v>-21.638863831523111</c:v>
                </c:pt>
                <c:pt idx="5910">
                  <c:v>-21.652029487933259</c:v>
                </c:pt>
                <c:pt idx="5911">
                  <c:v>-21.665195640899864</c:v>
                </c:pt>
                <c:pt idx="5912">
                  <c:v>-21.678359663017982</c:v>
                </c:pt>
                <c:pt idx="5913">
                  <c:v>-21.691523406742185</c:v>
                </c:pt>
                <c:pt idx="5914">
                  <c:v>-21.704687828574496</c:v>
                </c:pt>
                <c:pt idx="5915">
                  <c:v>-21.717850301002297</c:v>
                </c:pt>
                <c:pt idx="5916">
                  <c:v>-21.731011780873594</c:v>
                </c:pt>
                <c:pt idx="5917">
                  <c:v>-21.744173224325621</c:v>
                </c:pt>
                <c:pt idx="5918">
                  <c:v>-21.757335587548656</c:v>
                </c:pt>
                <c:pt idx="5919">
                  <c:v>-21.770496243689124</c:v>
                </c:pt>
                <c:pt idx="5920">
                  <c:v>-21.783657044633067</c:v>
                </c:pt>
                <c:pt idx="5921">
                  <c:v>-21.796815363976773</c:v>
                </c:pt>
                <c:pt idx="5922">
                  <c:v>-21.809976635993955</c:v>
                </c:pt>
                <c:pt idx="5923">
                  <c:v>-21.8231373384845</c:v>
                </c:pt>
                <c:pt idx="5924">
                  <c:v>-21.836296636140577</c:v>
                </c:pt>
                <c:pt idx="5925">
                  <c:v>-21.849454589659931</c:v>
                </c:pt>
                <c:pt idx="5926">
                  <c:v>-21.862614841799683</c:v>
                </c:pt>
                <c:pt idx="5927">
                  <c:v>-21.875775661615737</c:v>
                </c:pt>
                <c:pt idx="5928">
                  <c:v>-21.888935318469379</c:v>
                </c:pt>
                <c:pt idx="5929">
                  <c:v>-21.902095664046026</c:v>
                </c:pt>
                <c:pt idx="5930">
                  <c:v>-21.915254071571511</c:v>
                </c:pt>
                <c:pt idx="5931">
                  <c:v>-21.928416871352702</c:v>
                </c:pt>
                <c:pt idx="5932">
                  <c:v>-21.941576958421656</c:v>
                </c:pt>
                <c:pt idx="5933">
                  <c:v>-21.954737975843063</c:v>
                </c:pt>
                <c:pt idx="5934">
                  <c:v>-21.967899984197999</c:v>
                </c:pt>
                <c:pt idx="5935">
                  <c:v>-21.981063939932955</c:v>
                </c:pt>
                <c:pt idx="5936">
                  <c:v>-21.994224528323937</c:v>
                </c:pt>
                <c:pt idx="5937">
                  <c:v>-22.007389872702202</c:v>
                </c:pt>
                <c:pt idx="5938">
                  <c:v>-22.020555554432995</c:v>
                </c:pt>
                <c:pt idx="5939">
                  <c:v>-22.033720737772626</c:v>
                </c:pt>
                <c:pt idx="5940">
                  <c:v>-22.046888171619692</c:v>
                </c:pt>
                <c:pt idx="5941">
                  <c:v>-22.060054332007844</c:v>
                </c:pt>
                <c:pt idx="5942">
                  <c:v>-22.073221967708228</c:v>
                </c:pt>
                <c:pt idx="5943">
                  <c:v>-22.086392036059458</c:v>
                </c:pt>
                <c:pt idx="5944">
                  <c:v>-22.099562805189208</c:v>
                </c:pt>
                <c:pt idx="5945">
                  <c:v>-22.112734335712005</c:v>
                </c:pt>
                <c:pt idx="5946">
                  <c:v>-22.125906688059796</c:v>
                </c:pt>
                <c:pt idx="5947">
                  <c:v>-22.139080819940787</c:v>
                </c:pt>
                <c:pt idx="5948">
                  <c:v>-22.15225768885281</c:v>
                </c:pt>
                <c:pt idx="5949">
                  <c:v>-22.165434665533773</c:v>
                </c:pt>
                <c:pt idx="5950">
                  <c:v>-22.178611810383046</c:v>
                </c:pt>
                <c:pt idx="5951">
                  <c:v>-22.191791875275108</c:v>
                </c:pt>
                <c:pt idx="5952">
                  <c:v>-22.204974024393383</c:v>
                </c:pt>
                <c:pt idx="5953">
                  <c:v>-22.218156524413342</c:v>
                </c:pt>
                <c:pt idx="5954">
                  <c:v>-22.231343025373675</c:v>
                </c:pt>
                <c:pt idx="5955">
                  <c:v>-22.244529999417139</c:v>
                </c:pt>
                <c:pt idx="5956">
                  <c:v>-22.257719302314015</c:v>
                </c:pt>
                <c:pt idx="5957">
                  <c:v>-22.2709092001014</c:v>
                </c:pt>
                <c:pt idx="5958">
                  <c:v>-22.284101549069703</c:v>
                </c:pt>
                <c:pt idx="5959">
                  <c:v>-22.297295512927629</c:v>
                </c:pt>
                <c:pt idx="5960">
                  <c:v>-22.310492949164562</c:v>
                </c:pt>
                <c:pt idx="5961">
                  <c:v>-22.32369122489439</c:v>
                </c:pt>
                <c:pt idx="5962">
                  <c:v>-22.336892197869854</c:v>
                </c:pt>
                <c:pt idx="5963">
                  <c:v>-22.35009503139667</c:v>
                </c:pt>
                <c:pt idx="5964">
                  <c:v>-22.36330068561594</c:v>
                </c:pt>
                <c:pt idx="5965">
                  <c:v>-22.37650922234274</c:v>
                </c:pt>
                <c:pt idx="5966">
                  <c:v>-22.389718006406738</c:v>
                </c:pt>
                <c:pt idx="5967">
                  <c:v>-22.402931594851086</c:v>
                </c:pt>
                <c:pt idx="5968">
                  <c:v>-22.416147352507934</c:v>
                </c:pt>
                <c:pt idx="5969">
                  <c:v>-22.429367140306439</c:v>
                </c:pt>
                <c:pt idx="5970">
                  <c:v>-22.442586521946328</c:v>
                </c:pt>
                <c:pt idx="5971">
                  <c:v>-22.45581095787027</c:v>
                </c:pt>
                <c:pt idx="5972">
                  <c:v>-22.469037811016712</c:v>
                </c:pt>
                <c:pt idx="5973">
                  <c:v>-22.482267143260174</c:v>
                </c:pt>
                <c:pt idx="5974">
                  <c:v>-22.495499016964985</c:v>
                </c:pt>
                <c:pt idx="5975">
                  <c:v>-22.508734394923611</c:v>
                </c:pt>
                <c:pt idx="5976">
                  <c:v>-22.521973340138366</c:v>
                </c:pt>
                <c:pt idx="5977">
                  <c:v>-22.53521501415652</c:v>
                </c:pt>
                <c:pt idx="5978">
                  <c:v>-22.54846128251156</c:v>
                </c:pt>
                <c:pt idx="5979">
                  <c:v>-22.561708602019166</c:v>
                </c:pt>
                <c:pt idx="5980">
                  <c:v>-22.574960641753322</c:v>
                </c:pt>
                <c:pt idx="5981">
                  <c:v>-22.588213856899308</c:v>
                </c:pt>
                <c:pt idx="5982">
                  <c:v>-22.601472821151635</c:v>
                </c:pt>
                <c:pt idx="5983">
                  <c:v>-22.614733988656738</c:v>
                </c:pt>
                <c:pt idx="5984">
                  <c:v>-22.62800103336987</c:v>
                </c:pt>
                <c:pt idx="5985">
                  <c:v>-22.641268601503874</c:v>
                </c:pt>
                <c:pt idx="5986">
                  <c:v>-22.654542174497273</c:v>
                </c:pt>
                <c:pt idx="5987">
                  <c:v>-22.667818203149569</c:v>
                </c:pt>
                <c:pt idx="5988">
                  <c:v>-22.681098557648074</c:v>
                </c:pt>
                <c:pt idx="5989">
                  <c:v>-22.694383302642297</c:v>
                </c:pt>
                <c:pt idx="5990">
                  <c:v>-22.707672502191993</c:v>
                </c:pt>
                <c:pt idx="5991">
                  <c:v>-22.720962601876291</c:v>
                </c:pt>
                <c:pt idx="5992">
                  <c:v>-22.734260903105678</c:v>
                </c:pt>
                <c:pt idx="5993">
                  <c:v>-22.747561136760169</c:v>
                </c:pt>
                <c:pt idx="5994">
                  <c:v>-22.760866082032187</c:v>
                </c:pt>
                <c:pt idx="5995">
                  <c:v>-22.7741758038092</c:v>
                </c:pt>
                <c:pt idx="5996">
                  <c:v>-22.787488554671643</c:v>
                </c:pt>
                <c:pt idx="5997">
                  <c:v>-22.800806211305392</c:v>
                </c:pt>
                <c:pt idx="5998">
                  <c:v>-22.814129745636262</c:v>
                </c:pt>
                <c:pt idx="5999">
                  <c:v>-22.827455595740339</c:v>
                </c:pt>
                <c:pt idx="6000">
                  <c:v>-22.840786546616457</c:v>
                </c:pt>
                <c:pt idx="6001">
                  <c:v>-22.854122664165331</c:v>
                </c:pt>
                <c:pt idx="6002">
                  <c:v>-22.867464922282693</c:v>
                </c:pt>
                <c:pt idx="6003">
                  <c:v>-22.880810662830029</c:v>
                </c:pt>
                <c:pt idx="6004">
                  <c:v>-22.894160858682319</c:v>
                </c:pt>
                <c:pt idx="6005">
                  <c:v>-22.907516484384914</c:v>
                </c:pt>
                <c:pt idx="6006">
                  <c:v>-22.920876696877862</c:v>
                </c:pt>
                <c:pt idx="6007">
                  <c:v>-22.934242471671013</c:v>
                </c:pt>
                <c:pt idx="6008">
                  <c:v>-22.947613875416231</c:v>
                </c:pt>
                <c:pt idx="6009">
                  <c:v>-22.96099006468911</c:v>
                </c:pt>
                <c:pt idx="6010">
                  <c:v>-22.974371105536093</c:v>
                </c:pt>
                <c:pt idx="6011">
                  <c:v>-22.987757064069964</c:v>
                </c:pt>
                <c:pt idx="6012">
                  <c:v>-23.001148918320155</c:v>
                </c:pt>
                <c:pt idx="6013">
                  <c:v>-23.014547647734616</c:v>
                </c:pt>
                <c:pt idx="6014">
                  <c:v>-23.027951496605986</c:v>
                </c:pt>
                <c:pt idx="6015">
                  <c:v>-23.04135870621954</c:v>
                </c:pt>
                <c:pt idx="6016">
                  <c:v>-23.054772080658992</c:v>
                </c:pt>
                <c:pt idx="6017">
                  <c:v>-23.068192601654975</c:v>
                </c:pt>
                <c:pt idx="6018">
                  <c:v>-23.081619424903185</c:v>
                </c:pt>
                <c:pt idx="6019">
                  <c:v>-23.095049876025115</c:v>
                </c:pt>
                <c:pt idx="6020">
                  <c:v>-23.108488594004598</c:v>
                </c:pt>
                <c:pt idx="6021">
                  <c:v>-23.121932904737182</c:v>
                </c:pt>
                <c:pt idx="6022">
                  <c:v>-23.135381960751467</c:v>
                </c:pt>
                <c:pt idx="6023">
                  <c:v>-23.148838576584026</c:v>
                </c:pt>
                <c:pt idx="6024">
                  <c:v>-23.162300074176958</c:v>
                </c:pt>
                <c:pt idx="6025">
                  <c:v>-23.175769270953701</c:v>
                </c:pt>
                <c:pt idx="6026">
                  <c:v>-23.189242569248265</c:v>
                </c:pt>
                <c:pt idx="6027">
                  <c:v>-23.202725541204792</c:v>
                </c:pt>
                <c:pt idx="6028">
                  <c:v>-23.216214588848302</c:v>
                </c:pt>
                <c:pt idx="6029">
                  <c:v>-23.229707944173303</c:v>
                </c:pt>
                <c:pt idx="6030">
                  <c:v>-23.243207511915145</c:v>
                </c:pt>
                <c:pt idx="6031">
                  <c:v>-23.256715200448539</c:v>
                </c:pt>
                <c:pt idx="6032">
                  <c:v>-23.270230162456478</c:v>
                </c:pt>
                <c:pt idx="6033">
                  <c:v>-23.283751549075067</c:v>
                </c:pt>
                <c:pt idx="6034">
                  <c:v>-23.297280351015054</c:v>
                </c:pt>
                <c:pt idx="6035">
                  <c:v>-23.310815718967767</c:v>
                </c:pt>
                <c:pt idx="6036">
                  <c:v>-23.324357723349998</c:v>
                </c:pt>
                <c:pt idx="6037">
                  <c:v>-23.337905512709874</c:v>
                </c:pt>
                <c:pt idx="6038">
                  <c:v>-23.351463770477849</c:v>
                </c:pt>
                <c:pt idx="6039">
                  <c:v>-23.365027034066529</c:v>
                </c:pt>
                <c:pt idx="6040">
                  <c:v>-23.378599067107025</c:v>
                </c:pt>
                <c:pt idx="6041">
                  <c:v>-23.392178095501407</c:v>
                </c:pt>
                <c:pt idx="6042">
                  <c:v>-23.405763266287678</c:v>
                </c:pt>
                <c:pt idx="6043">
                  <c:v>-23.41935650068644</c:v>
                </c:pt>
                <c:pt idx="6044">
                  <c:v>-23.432957872594255</c:v>
                </c:pt>
                <c:pt idx="6045">
                  <c:v>-23.446568382445271</c:v>
                </c:pt>
                <c:pt idx="6046">
                  <c:v>-23.460184398172625</c:v>
                </c:pt>
                <c:pt idx="6047">
                  <c:v>-23.473809699815572</c:v>
                </c:pt>
                <c:pt idx="6048">
                  <c:v>-23.487443435588066</c:v>
                </c:pt>
                <c:pt idx="6049">
                  <c:v>-23.50108289499838</c:v>
                </c:pt>
                <c:pt idx="6050">
                  <c:v>-23.514731864552889</c:v>
                </c:pt>
                <c:pt idx="6051">
                  <c:v>-23.528388562449347</c:v>
                </c:pt>
                <c:pt idx="6052">
                  <c:v>-23.542053062682239</c:v>
                </c:pt>
                <c:pt idx="6053">
                  <c:v>-23.555727301391883</c:v>
                </c:pt>
                <c:pt idx="6054">
                  <c:v>-23.569407630932155</c:v>
                </c:pt>
                <c:pt idx="6055">
                  <c:v>-23.583097850767103</c:v>
                </c:pt>
                <c:pt idx="6056">
                  <c:v>-23.596798039357569</c:v>
                </c:pt>
                <c:pt idx="6057">
                  <c:v>-23.610505476406619</c:v>
                </c:pt>
                <c:pt idx="6058">
                  <c:v>-23.62422210308501</c:v>
                </c:pt>
                <c:pt idx="6059">
                  <c:v>-23.637946128585572</c:v>
                </c:pt>
                <c:pt idx="6060">
                  <c:v>-23.651680432149313</c:v>
                </c:pt>
                <c:pt idx="6061">
                  <c:v>-23.665423222606954</c:v>
                </c:pt>
                <c:pt idx="6062">
                  <c:v>-23.679176449205048</c:v>
                </c:pt>
                <c:pt idx="6063">
                  <c:v>-23.69293550880975</c:v>
                </c:pt>
                <c:pt idx="6064">
                  <c:v>-23.706706097360154</c:v>
                </c:pt>
                <c:pt idx="6065">
                  <c:v>-23.720485484018361</c:v>
                </c:pt>
                <c:pt idx="6066">
                  <c:v>-23.734273746733095</c:v>
                </c:pt>
                <c:pt idx="6067">
                  <c:v>-23.748070963733031</c:v>
                </c:pt>
                <c:pt idx="6068">
                  <c:v>-23.761877213288784</c:v>
                </c:pt>
                <c:pt idx="6069">
                  <c:v>-23.775696336334228</c:v>
                </c:pt>
                <c:pt idx="6070">
                  <c:v>-23.789521831417417</c:v>
                </c:pt>
                <c:pt idx="6071">
                  <c:v>-23.803358481206093</c:v>
                </c:pt>
                <c:pt idx="6072">
                  <c:v>-23.817203541753372</c:v>
                </c:pt>
                <c:pt idx="6073">
                  <c:v>-23.831061806943055</c:v>
                </c:pt>
                <c:pt idx="6074">
                  <c:v>-23.844925814091141</c:v>
                </c:pt>
                <c:pt idx="6075">
                  <c:v>-23.858803192267409</c:v>
                </c:pt>
                <c:pt idx="6076">
                  <c:v>-23.872689304035426</c:v>
                </c:pt>
                <c:pt idx="6077">
                  <c:v>-23.88658517462563</c:v>
                </c:pt>
                <c:pt idx="6078">
                  <c:v>-23.900490885549335</c:v>
                </c:pt>
                <c:pt idx="6079">
                  <c:v>-23.914407466063818</c:v>
                </c:pt>
                <c:pt idx="6080">
                  <c:v>-23.928335000291501</c:v>
                </c:pt>
                <c:pt idx="6081">
                  <c:v>-23.942271675241621</c:v>
                </c:pt>
                <c:pt idx="6082">
                  <c:v>-23.956220420406908</c:v>
                </c:pt>
                <c:pt idx="6083">
                  <c:v>-23.970179422690407</c:v>
                </c:pt>
                <c:pt idx="6084">
                  <c:v>-23.984150667538028</c:v>
                </c:pt>
                <c:pt idx="6085">
                  <c:v>-23.998129484647102</c:v>
                </c:pt>
                <c:pt idx="6086">
                  <c:v>-24.012123571385622</c:v>
                </c:pt>
                <c:pt idx="6087">
                  <c:v>-24.026125397610308</c:v>
                </c:pt>
                <c:pt idx="6088">
                  <c:v>-24.040137903425173</c:v>
                </c:pt>
                <c:pt idx="6089">
                  <c:v>-24.054164038516674</c:v>
                </c:pt>
                <c:pt idx="6090">
                  <c:v>-24.068201028781196</c:v>
                </c:pt>
                <c:pt idx="6091">
                  <c:v>-24.082248003812357</c:v>
                </c:pt>
                <c:pt idx="6092">
                  <c:v>-24.096306962013742</c:v>
                </c:pt>
                <c:pt idx="6093">
                  <c:v>-24.110378950248801</c:v>
                </c:pt>
                <c:pt idx="6094">
                  <c:v>-24.124460225877613</c:v>
                </c:pt>
                <c:pt idx="6095">
                  <c:v>-24.138552790511302</c:v>
                </c:pt>
                <c:pt idx="6096">
                  <c:v>-24.152660572825543</c:v>
                </c:pt>
                <c:pt idx="6097">
                  <c:v>-24.166777904774925</c:v>
                </c:pt>
                <c:pt idx="6098">
                  <c:v>-24.180907755787437</c:v>
                </c:pt>
                <c:pt idx="6099">
                  <c:v>-24.195048291860633</c:v>
                </c:pt>
                <c:pt idx="6100">
                  <c:v>-24.209204417616796</c:v>
                </c:pt>
                <c:pt idx="6101">
                  <c:v>-24.223371411419869</c:v>
                </c:pt>
                <c:pt idx="6102">
                  <c:v>-24.237549360838351</c:v>
                </c:pt>
                <c:pt idx="6103">
                  <c:v>-24.251740286252446</c:v>
                </c:pt>
                <c:pt idx="6104">
                  <c:v>-24.265944281273129</c:v>
                </c:pt>
                <c:pt idx="6105">
                  <c:v>-24.280160472536714</c:v>
                </c:pt>
                <c:pt idx="6106">
                  <c:v>-24.29439088897686</c:v>
                </c:pt>
                <c:pt idx="6107">
                  <c:v>-24.308632719988626</c:v>
                </c:pt>
                <c:pt idx="6108">
                  <c:v>-24.322888966824529</c:v>
                </c:pt>
                <c:pt idx="6109">
                  <c:v>-24.337156814361713</c:v>
                </c:pt>
                <c:pt idx="6110">
                  <c:v>-24.35143732595742</c:v>
                </c:pt>
                <c:pt idx="6111">
                  <c:v>-24.365730595466811</c:v>
                </c:pt>
                <c:pt idx="6112">
                  <c:v>-24.380038666012798</c:v>
                </c:pt>
                <c:pt idx="6113">
                  <c:v>-24.394360662932005</c:v>
                </c:pt>
                <c:pt idx="6114">
                  <c:v>-24.408694733036405</c:v>
                </c:pt>
                <c:pt idx="6115">
                  <c:v>-24.423041946179033</c:v>
                </c:pt>
                <c:pt idx="6116">
                  <c:v>-24.437403376891705</c:v>
                </c:pt>
                <c:pt idx="6117">
                  <c:v>-24.451779124800122</c:v>
                </c:pt>
                <c:pt idx="6118">
                  <c:v>-24.466168310571895</c:v>
                </c:pt>
                <c:pt idx="6119">
                  <c:v>-24.480571032177959</c:v>
                </c:pt>
                <c:pt idx="6120">
                  <c:v>-24.494990332748262</c:v>
                </c:pt>
                <c:pt idx="6121">
                  <c:v>-24.509421407474644</c:v>
                </c:pt>
                <c:pt idx="6122">
                  <c:v>-24.523868283831405</c:v>
                </c:pt>
                <c:pt idx="6123">
                  <c:v>-24.538329098605761</c:v>
                </c:pt>
                <c:pt idx="6124">
                  <c:v>-24.552802967179797</c:v>
                </c:pt>
                <c:pt idx="6125">
                  <c:v>-24.567293932979176</c:v>
                </c:pt>
                <c:pt idx="6126">
                  <c:v>-24.581797169638225</c:v>
                </c:pt>
                <c:pt idx="6127">
                  <c:v>-24.596315738154001</c:v>
                </c:pt>
                <c:pt idx="6128">
                  <c:v>-24.610851723373855</c:v>
                </c:pt>
                <c:pt idx="6129">
                  <c:v>-24.625399294544756</c:v>
                </c:pt>
                <c:pt idx="6130">
                  <c:v>-24.639962512354856</c:v>
                </c:pt>
                <c:pt idx="6131">
                  <c:v>-24.654542476225462</c:v>
                </c:pt>
                <c:pt idx="6132">
                  <c:v>-24.669137310371561</c:v>
                </c:pt>
                <c:pt idx="6133">
                  <c:v>-24.683746125458981</c:v>
                </c:pt>
                <c:pt idx="6134">
                  <c:v>-24.698373006688101</c:v>
                </c:pt>
                <c:pt idx="6135">
                  <c:v>-24.713014083433254</c:v>
                </c:pt>
                <c:pt idx="6136">
                  <c:v>-24.727671455016882</c:v>
                </c:pt>
                <c:pt idx="6137">
                  <c:v>-24.742344233437308</c:v>
                </c:pt>
                <c:pt idx="6138">
                  <c:v>-24.75703252673226</c:v>
                </c:pt>
                <c:pt idx="6139">
                  <c:v>-24.771737445117836</c:v>
                </c:pt>
                <c:pt idx="6140">
                  <c:v>-24.786459101026086</c:v>
                </c:pt>
                <c:pt idx="6141">
                  <c:v>-24.801195601462457</c:v>
                </c:pt>
                <c:pt idx="6142">
                  <c:v>-24.81595107095897</c:v>
                </c:pt>
                <c:pt idx="6143">
                  <c:v>-24.830721609216042</c:v>
                </c:pt>
                <c:pt idx="6144">
                  <c:v>-24.845508331106778</c:v>
                </c:pt>
                <c:pt idx="6145">
                  <c:v>-24.860313364796049</c:v>
                </c:pt>
                <c:pt idx="6146">
                  <c:v>-24.875130776443974</c:v>
                </c:pt>
                <c:pt idx="6147">
                  <c:v>-24.889968747159159</c:v>
                </c:pt>
                <c:pt idx="6148">
                  <c:v>-24.904825382777958</c:v>
                </c:pt>
                <c:pt idx="6149">
                  <c:v>-24.919695742928191</c:v>
                </c:pt>
                <c:pt idx="6150">
                  <c:v>-24.9345870282392</c:v>
                </c:pt>
                <c:pt idx="6151">
                  <c:v>-24.949492265780258</c:v>
                </c:pt>
                <c:pt idx="6152">
                  <c:v>-24.96441664191525</c:v>
                </c:pt>
                <c:pt idx="6153">
                  <c:v>-24.979359264432887</c:v>
                </c:pt>
                <c:pt idx="6154">
                  <c:v>-24.994320255461307</c:v>
                </c:pt>
                <c:pt idx="6155">
                  <c:v>-25.009297698590398</c:v>
                </c:pt>
                <c:pt idx="6156">
                  <c:v>-25.024292730916827</c:v>
                </c:pt>
                <c:pt idx="6157">
                  <c:v>-25.039307517250421</c:v>
                </c:pt>
                <c:pt idx="6158">
                  <c:v>-25.054339116127981</c:v>
                </c:pt>
                <c:pt idx="6159">
                  <c:v>-25.069390720061563</c:v>
                </c:pt>
                <c:pt idx="6160">
                  <c:v>-25.0844593815027</c:v>
                </c:pt>
                <c:pt idx="6161">
                  <c:v>-25.099549328766667</c:v>
                </c:pt>
                <c:pt idx="6162">
                  <c:v>-25.114654527285314</c:v>
                </c:pt>
                <c:pt idx="6163">
                  <c:v>-25.129781268835355</c:v>
                </c:pt>
                <c:pt idx="6164">
                  <c:v>-25.144925566623431</c:v>
                </c:pt>
                <c:pt idx="6165">
                  <c:v>-25.160089607880515</c:v>
                </c:pt>
                <c:pt idx="6166">
                  <c:v>-25.175274558022611</c:v>
                </c:pt>
                <c:pt idx="6167">
                  <c:v>-25.190476412830996</c:v>
                </c:pt>
                <c:pt idx="6168">
                  <c:v>-25.205698402374882</c:v>
                </c:pt>
                <c:pt idx="6169">
                  <c:v>-25.220940660418961</c:v>
                </c:pt>
                <c:pt idx="6170">
                  <c:v>-25.236202282596786</c:v>
                </c:pt>
                <c:pt idx="6171">
                  <c:v>-25.251485481204593</c:v>
                </c:pt>
                <c:pt idx="6172">
                  <c:v>-25.266787271044841</c:v>
                </c:pt>
                <c:pt idx="6173">
                  <c:v>-25.282109867671775</c:v>
                </c:pt>
                <c:pt idx="6174">
                  <c:v>-25.297453409167602</c:v>
                </c:pt>
                <c:pt idx="6175">
                  <c:v>-25.312815942458585</c:v>
                </c:pt>
                <c:pt idx="6176">
                  <c:v>-25.328199693869205</c:v>
                </c:pt>
                <c:pt idx="6177">
                  <c:v>-25.343604803861748</c:v>
                </c:pt>
                <c:pt idx="6178">
                  <c:v>-25.359032464746424</c:v>
                </c:pt>
                <c:pt idx="6179">
                  <c:v>-25.374475462010373</c:v>
                </c:pt>
                <c:pt idx="6180">
                  <c:v>-25.389944443642861</c:v>
                </c:pt>
                <c:pt idx="6181">
                  <c:v>-25.405434298769872</c:v>
                </c:pt>
                <c:pt idx="6182">
                  <c:v>-25.42094516907159</c:v>
                </c:pt>
                <c:pt idx="6183">
                  <c:v>-25.436476138650693</c:v>
                </c:pt>
                <c:pt idx="6184">
                  <c:v>-25.452031581930537</c:v>
                </c:pt>
                <c:pt idx="6185">
                  <c:v>-25.467607414280149</c:v>
                </c:pt>
                <c:pt idx="6186">
                  <c:v>-25.483205900137524</c:v>
                </c:pt>
                <c:pt idx="6187">
                  <c:v>-25.498826126360086</c:v>
                </c:pt>
                <c:pt idx="6188">
                  <c:v>-25.514470369500032</c:v>
                </c:pt>
                <c:pt idx="6189">
                  <c:v>-25.530134520841145</c:v>
                </c:pt>
                <c:pt idx="6190">
                  <c:v>-25.545824060057654</c:v>
                </c:pt>
                <c:pt idx="6191">
                  <c:v>-25.561533802962082</c:v>
                </c:pt>
                <c:pt idx="6192">
                  <c:v>-25.577269246748365</c:v>
                </c:pt>
                <c:pt idx="6193">
                  <c:v>-25.593025193985817</c:v>
                </c:pt>
                <c:pt idx="6194">
                  <c:v>-25.608806085362499</c:v>
                </c:pt>
                <c:pt idx="6195">
                  <c:v>-25.62460885649098</c:v>
                </c:pt>
                <c:pt idx="6196">
                  <c:v>-25.640435812706702</c:v>
                </c:pt>
                <c:pt idx="6197">
                  <c:v>-25.65628711530012</c:v>
                </c:pt>
                <c:pt idx="6198">
                  <c:v>-25.672162926191735</c:v>
                </c:pt>
                <c:pt idx="6199">
                  <c:v>-25.688062326295761</c:v>
                </c:pt>
                <c:pt idx="6200">
                  <c:v>-25.703985474906435</c:v>
                </c:pt>
                <c:pt idx="6201">
                  <c:v>-25.719931447271406</c:v>
                </c:pt>
                <c:pt idx="6202">
                  <c:v>-25.735904749545824</c:v>
                </c:pt>
                <c:pt idx="6203">
                  <c:v>-25.751901203373109</c:v>
                </c:pt>
                <c:pt idx="6204">
                  <c:v>-25.767926421562994</c:v>
                </c:pt>
                <c:pt idx="6205">
                  <c:v>-25.783971850299782</c:v>
                </c:pt>
                <c:pt idx="6206">
                  <c:v>-25.800044200491907</c:v>
                </c:pt>
                <c:pt idx="6207">
                  <c:v>-25.816142554139255</c:v>
                </c:pt>
                <c:pt idx="6208">
                  <c:v>-25.832265987831239</c:v>
                </c:pt>
                <c:pt idx="6209">
                  <c:v>-25.848413572327871</c:v>
                </c:pt>
                <c:pt idx="6210">
                  <c:v>-25.864589878535831</c:v>
                </c:pt>
                <c:pt idx="6211">
                  <c:v>-25.880789579754474</c:v>
                </c:pt>
                <c:pt idx="6212">
                  <c:v>-25.897019468267317</c:v>
                </c:pt>
                <c:pt idx="6213">
                  <c:v>-25.913271994787209</c:v>
                </c:pt>
                <c:pt idx="6214">
                  <c:v>-25.92955396980463</c:v>
                </c:pt>
                <c:pt idx="6215">
                  <c:v>-25.945861146477974</c:v>
                </c:pt>
                <c:pt idx="6216">
                  <c:v>-25.962194811051191</c:v>
                </c:pt>
                <c:pt idx="6217">
                  <c:v>-25.978557371522569</c:v>
                </c:pt>
                <c:pt idx="6218">
                  <c:v>-25.994943442387783</c:v>
                </c:pt>
                <c:pt idx="6219">
                  <c:v>-26.011363248238251</c:v>
                </c:pt>
                <c:pt idx="6220">
                  <c:v>-26.027805813005219</c:v>
                </c:pt>
                <c:pt idx="6221">
                  <c:v>-26.044278028325884</c:v>
                </c:pt>
                <c:pt idx="6222">
                  <c:v>-26.060780093362098</c:v>
                </c:pt>
                <c:pt idx="6223">
                  <c:v>-26.077309957657306</c:v>
                </c:pt>
                <c:pt idx="6224">
                  <c:v>-26.09386555782504</c:v>
                </c:pt>
                <c:pt idx="6225">
                  <c:v>-26.110449332090294</c:v>
                </c:pt>
                <c:pt idx="6226">
                  <c:v>-26.127064867252265</c:v>
                </c:pt>
                <c:pt idx="6227">
                  <c:v>-26.143710109748596</c:v>
                </c:pt>
                <c:pt idx="6228">
                  <c:v>-26.160384126984052</c:v>
                </c:pt>
                <c:pt idx="6229">
                  <c:v>-26.177085979946764</c:v>
                </c:pt>
                <c:pt idx="6230">
                  <c:v>-26.193815861942259</c:v>
                </c:pt>
                <c:pt idx="6231">
                  <c:v>-26.210580815007617</c:v>
                </c:pt>
                <c:pt idx="6232">
                  <c:v>-26.227371927119215</c:v>
                </c:pt>
                <c:pt idx="6233">
                  <c:v>-26.244192819863056</c:v>
                </c:pt>
                <c:pt idx="6234">
                  <c:v>-26.261048288312022</c:v>
                </c:pt>
                <c:pt idx="6235">
                  <c:v>-26.277930519633387</c:v>
                </c:pt>
                <c:pt idx="6236">
                  <c:v>-26.294846613326349</c:v>
                </c:pt>
                <c:pt idx="6237">
                  <c:v>-26.311793338375953</c:v>
                </c:pt>
                <c:pt idx="6238">
                  <c:v>-26.328769751735521</c:v>
                </c:pt>
                <c:pt idx="6239">
                  <c:v>-26.345779535679977</c:v>
                </c:pt>
                <c:pt idx="6240">
                  <c:v>-26.362820599069728</c:v>
                </c:pt>
                <c:pt idx="6241">
                  <c:v>-26.37989315988446</c:v>
                </c:pt>
                <c:pt idx="6242">
                  <c:v>-26.39699743811757</c:v>
                </c:pt>
                <c:pt idx="6243">
                  <c:v>-26.414135988766382</c:v>
                </c:pt>
                <c:pt idx="6244">
                  <c:v>-26.431305542047095</c:v>
                </c:pt>
                <c:pt idx="6245">
                  <c:v>-26.448509830175396</c:v>
                </c:pt>
                <c:pt idx="6246">
                  <c:v>-26.465745573359406</c:v>
                </c:pt>
                <c:pt idx="6247">
                  <c:v>-26.4830141701649</c:v>
                </c:pt>
                <c:pt idx="6248">
                  <c:v>-26.500318207610775</c:v>
                </c:pt>
                <c:pt idx="6249">
                  <c:v>-26.517656752352931</c:v>
                </c:pt>
                <c:pt idx="6250">
                  <c:v>-26.535027680882219</c:v>
                </c:pt>
                <c:pt idx="6251">
                  <c:v>-26.552433593758792</c:v>
                </c:pt>
                <c:pt idx="6252">
                  <c:v>-26.56987354956749</c:v>
                </c:pt>
                <c:pt idx="6253">
                  <c:v>-26.587346600022478</c:v>
                </c:pt>
                <c:pt idx="6254">
                  <c:v>-26.604860133341646</c:v>
                </c:pt>
                <c:pt idx="6255">
                  <c:v>-26.622404875556775</c:v>
                </c:pt>
                <c:pt idx="6256">
                  <c:v>-26.63998583981337</c:v>
                </c:pt>
                <c:pt idx="6257">
                  <c:v>-26.657604482868077</c:v>
                </c:pt>
                <c:pt idx="6258">
                  <c:v>-26.675256263581044</c:v>
                </c:pt>
                <c:pt idx="6259">
                  <c:v>-26.69294503465931</c:v>
                </c:pt>
                <c:pt idx="6260">
                  <c:v>-26.710673473047191</c:v>
                </c:pt>
                <c:pt idx="6261">
                  <c:v>-26.728432185941948</c:v>
                </c:pt>
                <c:pt idx="6262">
                  <c:v>-26.746233514434977</c:v>
                </c:pt>
                <c:pt idx="6263">
                  <c:v>-26.76407168829855</c:v>
                </c:pt>
                <c:pt idx="6264">
                  <c:v>-26.781946973002704</c:v>
                </c:pt>
                <c:pt idx="6265">
                  <c:v>-26.799858417210807</c:v>
                </c:pt>
                <c:pt idx="6266">
                  <c:v>-26.81780994991032</c:v>
                </c:pt>
                <c:pt idx="6267">
                  <c:v>-26.83580063490723</c:v>
                </c:pt>
                <c:pt idx="6268">
                  <c:v>-26.853830755542667</c:v>
                </c:pt>
                <c:pt idx="6269">
                  <c:v>-26.871898137778423</c:v>
                </c:pt>
                <c:pt idx="6270">
                  <c:v>-26.890003054273418</c:v>
                </c:pt>
                <c:pt idx="6271">
                  <c:v>-26.908150721466125</c:v>
                </c:pt>
                <c:pt idx="6272">
                  <c:v>-26.926337734831115</c:v>
                </c:pt>
                <c:pt idx="6273">
                  <c:v>-26.944565623641754</c:v>
                </c:pt>
                <c:pt idx="6274">
                  <c:v>-26.96283344409219</c:v>
                </c:pt>
                <c:pt idx="6275">
                  <c:v>-26.981141489615865</c:v>
                </c:pt>
                <c:pt idx="6276">
                  <c:v>-26.999490056882571</c:v>
                </c:pt>
                <c:pt idx="6277">
                  <c:v>-27.017881948987714</c:v>
                </c:pt>
                <c:pt idx="6278">
                  <c:v>-27.03631246601865</c:v>
                </c:pt>
                <c:pt idx="6279">
                  <c:v>-27.054786926512897</c:v>
                </c:pt>
                <c:pt idx="6280">
                  <c:v>-27.073304394980646</c:v>
                </c:pt>
                <c:pt idx="6281">
                  <c:v>-27.091862664006051</c:v>
                </c:pt>
                <c:pt idx="6282">
                  <c:v>-27.110463305264997</c:v>
                </c:pt>
                <c:pt idx="6283">
                  <c:v>-27.129109174310017</c:v>
                </c:pt>
                <c:pt idx="6284">
                  <c:v>-27.147799336210241</c:v>
                </c:pt>
                <c:pt idx="6285">
                  <c:v>-27.166531572761915</c:v>
                </c:pt>
                <c:pt idx="6286">
                  <c:v>-27.185307479390289</c:v>
                </c:pt>
                <c:pt idx="6287">
                  <c:v>-27.204131229136994</c:v>
                </c:pt>
                <c:pt idx="6288">
                  <c:v>-27.222996760511059</c:v>
                </c:pt>
                <c:pt idx="6289">
                  <c:v>-27.241910828136028</c:v>
                </c:pt>
                <c:pt idx="6290">
                  <c:v>-27.260868637113113</c:v>
                </c:pt>
                <c:pt idx="6291">
                  <c:v>-27.279871814247215</c:v>
                </c:pt>
                <c:pt idx="6292">
                  <c:v>-27.29892329905736</c:v>
                </c:pt>
                <c:pt idx="6293">
                  <c:v>-27.31801956085841</c:v>
                </c:pt>
                <c:pt idx="6294">
                  <c:v>-27.337160942353222</c:v>
                </c:pt>
                <c:pt idx="6295">
                  <c:v>-27.356351710107162</c:v>
                </c:pt>
                <c:pt idx="6296">
                  <c:v>-27.375590933411601</c:v>
                </c:pt>
                <c:pt idx="6297">
                  <c:v>-27.394877673889759</c:v>
                </c:pt>
                <c:pt idx="6298">
                  <c:v>-27.414213614613125</c:v>
                </c:pt>
                <c:pt idx="6299">
                  <c:v>-27.433596498216573</c:v>
                </c:pt>
                <c:pt idx="6300">
                  <c:v>-27.453029335496485</c:v>
                </c:pt>
                <c:pt idx="6301">
                  <c:v>-27.472516494261914</c:v>
                </c:pt>
                <c:pt idx="6302">
                  <c:v>-27.492049090964731</c:v>
                </c:pt>
                <c:pt idx="6303">
                  <c:v>-27.511631481037135</c:v>
                </c:pt>
                <c:pt idx="6304">
                  <c:v>-27.531268064610156</c:v>
                </c:pt>
                <c:pt idx="6305">
                  <c:v>-27.550953908659078</c:v>
                </c:pt>
                <c:pt idx="6306">
                  <c:v>-27.570689401945366</c:v>
                </c:pt>
                <c:pt idx="6307">
                  <c:v>-27.59047897839498</c:v>
                </c:pt>
                <c:pt idx="6308">
                  <c:v>-27.610321716384469</c:v>
                </c:pt>
                <c:pt idx="6309">
                  <c:v>-27.630215330836631</c:v>
                </c:pt>
                <c:pt idx="6310">
                  <c:v>-27.650164300721411</c:v>
                </c:pt>
                <c:pt idx="6311">
                  <c:v>-27.670163622789559</c:v>
                </c:pt>
                <c:pt idx="6312">
                  <c:v>-27.690221892140773</c:v>
                </c:pt>
                <c:pt idx="6313">
                  <c:v>-27.710328632249272</c:v>
                </c:pt>
                <c:pt idx="6314">
                  <c:v>-27.730493841491302</c:v>
                </c:pt>
                <c:pt idx="6315">
                  <c:v>-27.750713863801295</c:v>
                </c:pt>
                <c:pt idx="6316">
                  <c:v>-27.77099466472113</c:v>
                </c:pt>
                <c:pt idx="6317">
                  <c:v>-27.791327051437534</c:v>
                </c:pt>
                <c:pt idx="6318">
                  <c:v>-27.811714219455624</c:v>
                </c:pt>
                <c:pt idx="6319">
                  <c:v>-27.83216357527213</c:v>
                </c:pt>
                <c:pt idx="6320">
                  <c:v>-27.852668651873916</c:v>
                </c:pt>
                <c:pt idx="6321">
                  <c:v>-27.873229907565854</c:v>
                </c:pt>
                <c:pt idx="6322">
                  <c:v>-27.893852015832515</c:v>
                </c:pt>
                <c:pt idx="6323">
                  <c:v>-27.914534073597483</c:v>
                </c:pt>
                <c:pt idx="6324">
                  <c:v>-27.935273755562122</c:v>
                </c:pt>
                <c:pt idx="6325">
                  <c:v>-27.956074372519385</c:v>
                </c:pt>
                <c:pt idx="6326">
                  <c:v>-27.976937853299173</c:v>
                </c:pt>
                <c:pt idx="6327">
                  <c:v>-27.997860453436971</c:v>
                </c:pt>
                <c:pt idx="6328">
                  <c:v>-28.018844097485726</c:v>
                </c:pt>
                <c:pt idx="6329">
                  <c:v>-28.039889299642983</c:v>
                </c:pt>
                <c:pt idx="6330">
                  <c:v>-28.061000890301322</c:v>
                </c:pt>
                <c:pt idx="6331">
                  <c:v>-28.082170787976104</c:v>
                </c:pt>
                <c:pt idx="6332">
                  <c:v>-28.103409604846977</c:v>
                </c:pt>
                <c:pt idx="6333">
                  <c:v>-28.124707783125448</c:v>
                </c:pt>
                <c:pt idx="6334">
                  <c:v>-28.146074553412429</c:v>
                </c:pt>
                <c:pt idx="6335">
                  <c:v>-28.167506131834259</c:v>
                </c:pt>
                <c:pt idx="6336">
                  <c:v>-28.189006002864311</c:v>
                </c:pt>
                <c:pt idx="6337">
                  <c:v>-28.210565952863664</c:v>
                </c:pt>
                <c:pt idx="6338">
                  <c:v>-28.232198276181954</c:v>
                </c:pt>
                <c:pt idx="6339">
                  <c:v>-28.253897699747313</c:v>
                </c:pt>
                <c:pt idx="6340">
                  <c:v>-28.275663327655383</c:v>
                </c:pt>
                <c:pt idx="6341">
                  <c:v>-28.297503169577279</c:v>
                </c:pt>
                <c:pt idx="6342">
                  <c:v>-28.319407445796422</c:v>
                </c:pt>
                <c:pt idx="6343">
                  <c:v>-28.341381208520847</c:v>
                </c:pt>
                <c:pt idx="6344">
                  <c:v>-28.363429573716601</c:v>
                </c:pt>
                <c:pt idx="6345">
                  <c:v>-28.385547186243841</c:v>
                </c:pt>
                <c:pt idx="6346">
                  <c:v>-28.407736171868891</c:v>
                </c:pt>
                <c:pt idx="6347">
                  <c:v>-28.430000199546306</c:v>
                </c:pt>
                <c:pt idx="6348">
                  <c:v>-28.45233386485285</c:v>
                </c:pt>
                <c:pt idx="6349">
                  <c:v>-28.474746942692445</c:v>
                </c:pt>
                <c:pt idx="6350">
                  <c:v>-28.497234035378398</c:v>
                </c:pt>
                <c:pt idx="6351">
                  <c:v>-28.519791208896947</c:v>
                </c:pt>
                <c:pt idx="6352">
                  <c:v>-28.542428339375</c:v>
                </c:pt>
                <c:pt idx="6353">
                  <c:v>-28.565143070318989</c:v>
                </c:pt>
                <c:pt idx="6354">
                  <c:v>-28.587933013341932</c:v>
                </c:pt>
                <c:pt idx="6355">
                  <c:v>-28.610801971476878</c:v>
                </c:pt>
                <c:pt idx="6356">
                  <c:v>-28.633750676523491</c:v>
                </c:pt>
                <c:pt idx="6357">
                  <c:v>-28.656776735461463</c:v>
                </c:pt>
                <c:pt idx="6358">
                  <c:v>-28.679885583607078</c:v>
                </c:pt>
                <c:pt idx="6359">
                  <c:v>-28.703073265216389</c:v>
                </c:pt>
                <c:pt idx="6360">
                  <c:v>-28.726345267580776</c:v>
                </c:pt>
                <c:pt idx="6361">
                  <c:v>-28.749699209901138</c:v>
                </c:pt>
                <c:pt idx="6362">
                  <c:v>-28.773137462674065</c:v>
                </c:pt>
                <c:pt idx="6363">
                  <c:v>-28.796657625977438</c:v>
                </c:pt>
                <c:pt idx="6364">
                  <c:v>-28.820263690909002</c:v>
                </c:pt>
                <c:pt idx="6365">
                  <c:v>-28.843954868880136</c:v>
                </c:pt>
                <c:pt idx="6366">
                  <c:v>-28.867735213566998</c:v>
                </c:pt>
                <c:pt idx="6367">
                  <c:v>-28.891600716837225</c:v>
                </c:pt>
                <c:pt idx="6368">
                  <c:v>-28.915555460714423</c:v>
                </c:pt>
                <c:pt idx="6369">
                  <c:v>-28.93960031464951</c:v>
                </c:pt>
                <c:pt idx="6370">
                  <c:v>-28.963734518717409</c:v>
                </c:pt>
                <c:pt idx="6371">
                  <c:v>-28.987960596540287</c:v>
                </c:pt>
                <c:pt idx="6372">
                  <c:v>-29.012277800190031</c:v>
                </c:pt>
                <c:pt idx="6373">
                  <c:v>-29.036687029757232</c:v>
                </c:pt>
                <c:pt idx="6374">
                  <c:v>-29.061190866211927</c:v>
                </c:pt>
                <c:pt idx="6375">
                  <c:v>-29.085788580844625</c:v>
                </c:pt>
                <c:pt idx="6376">
                  <c:v>-29.110482793482994</c:v>
                </c:pt>
                <c:pt idx="6377">
                  <c:v>-29.13526941614213</c:v>
                </c:pt>
                <c:pt idx="6378">
                  <c:v>-29.1601612296935</c:v>
                </c:pt>
                <c:pt idx="6379">
                  <c:v>-29.185147414422296</c:v>
                </c:pt>
                <c:pt idx="6380">
                  <c:v>-29.21023233959021</c:v>
                </c:pt>
                <c:pt idx="6381">
                  <c:v>-29.235417013849112</c:v>
                </c:pt>
                <c:pt idx="6382">
                  <c:v>-29.260704183410834</c:v>
                </c:pt>
                <c:pt idx="6383">
                  <c:v>-29.286098362781743</c:v>
                </c:pt>
                <c:pt idx="6384">
                  <c:v>-29.31159026459229</c:v>
                </c:pt>
                <c:pt idx="6385">
                  <c:v>-29.337191345654865</c:v>
                </c:pt>
                <c:pt idx="6386">
                  <c:v>-29.362894014205207</c:v>
                </c:pt>
                <c:pt idx="6387">
                  <c:v>-29.388709866672723</c:v>
                </c:pt>
                <c:pt idx="6388">
                  <c:v>-29.414627768235114</c:v>
                </c:pt>
                <c:pt idx="6389">
                  <c:v>-29.440655873973984</c:v>
                </c:pt>
                <c:pt idx="6390">
                  <c:v>-29.466797139322619</c:v>
                </c:pt>
                <c:pt idx="6391">
                  <c:v>-29.493049211105351</c:v>
                </c:pt>
                <c:pt idx="6392">
                  <c:v>-29.51941507474562</c:v>
                </c:pt>
                <c:pt idx="6393">
                  <c:v>-29.545890560968068</c:v>
                </c:pt>
                <c:pt idx="6394">
                  <c:v>-29.572485896381259</c:v>
                </c:pt>
                <c:pt idx="6395">
                  <c:v>-29.5991915001539</c:v>
                </c:pt>
                <c:pt idx="6396">
                  <c:v>-29.62601951704481</c:v>
                </c:pt>
                <c:pt idx="6397">
                  <c:v>-29.652969475633189</c:v>
                </c:pt>
                <c:pt idx="6398">
                  <c:v>-29.680037211772383</c:v>
                </c:pt>
                <c:pt idx="6399">
                  <c:v>-29.707224031962095</c:v>
                </c:pt>
                <c:pt idx="6400">
                  <c:v>-29.734538693156164</c:v>
                </c:pt>
                <c:pt idx="6401">
                  <c:v>-29.761977048269866</c:v>
                </c:pt>
                <c:pt idx="6402">
                  <c:v>-29.789536745628173</c:v>
                </c:pt>
                <c:pt idx="6403">
                  <c:v>-29.817228569610617</c:v>
                </c:pt>
                <c:pt idx="6404">
                  <c:v>-29.845048365635321</c:v>
                </c:pt>
                <c:pt idx="6405">
                  <c:v>-29.872995702915823</c:v>
                </c:pt>
                <c:pt idx="6406">
                  <c:v>-29.901079684713384</c:v>
                </c:pt>
                <c:pt idx="6407">
                  <c:v>-29.929294235718622</c:v>
                </c:pt>
                <c:pt idx="6408">
                  <c:v>-29.957642800396684</c:v>
                </c:pt>
                <c:pt idx="6409">
                  <c:v>-29.986128886227803</c:v>
                </c:pt>
                <c:pt idx="6410">
                  <c:v>-30.014758010685068</c:v>
                </c:pt>
                <c:pt idx="6411">
                  <c:v>-30.043516237591099</c:v>
                </c:pt>
                <c:pt idx="6412">
                  <c:v>-30.072418835251934</c:v>
                </c:pt>
                <c:pt idx="6413">
                  <c:v>-30.101469517807221</c:v>
                </c:pt>
                <c:pt idx="6414">
                  <c:v>-30.130662145193142</c:v>
                </c:pt>
                <c:pt idx="6415">
                  <c:v>-30.160006409019886</c:v>
                </c:pt>
                <c:pt idx="6416">
                  <c:v>-30.189490140500787</c:v>
                </c:pt>
                <c:pt idx="6417">
                  <c:v>-30.219129127019514</c:v>
                </c:pt>
                <c:pt idx="6418">
                  <c:v>-30.248919223077063</c:v>
                </c:pt>
                <c:pt idx="6419">
                  <c:v>-30.278862298967088</c:v>
                </c:pt>
                <c:pt idx="6420">
                  <c:v>-30.308968445173242</c:v>
                </c:pt>
                <c:pt idx="6421">
                  <c:v>-30.339223275616135</c:v>
                </c:pt>
                <c:pt idx="6422">
                  <c:v>-30.369638975999674</c:v>
                </c:pt>
                <c:pt idx="6423">
                  <c:v>-30.400219669244002</c:v>
                </c:pt>
                <c:pt idx="6424">
                  <c:v>-30.43096747338129</c:v>
                </c:pt>
                <c:pt idx="6425">
                  <c:v>-30.461874041146974</c:v>
                </c:pt>
                <c:pt idx="6426">
                  <c:v>-30.492954073062233</c:v>
                </c:pt>
                <c:pt idx="6427">
                  <c:v>-30.524194976425754</c:v>
                </c:pt>
                <c:pt idx="6428">
                  <c:v>-30.555620176811843</c:v>
                </c:pt>
                <c:pt idx="6429">
                  <c:v>-30.587214963288844</c:v>
                </c:pt>
                <c:pt idx="6430">
                  <c:v>-30.618990198864374</c:v>
                </c:pt>
                <c:pt idx="6431">
                  <c:v>-30.65093961547592</c:v>
                </c:pt>
                <c:pt idx="6432">
                  <c:v>-30.683072080730781</c:v>
                </c:pt>
                <c:pt idx="6433">
                  <c:v>-30.715390068005284</c:v>
                </c:pt>
                <c:pt idx="6434">
                  <c:v>-30.747898309516472</c:v>
                </c:pt>
                <c:pt idx="6435">
                  <c:v>-30.780590534164261</c:v>
                </c:pt>
                <c:pt idx="6436">
                  <c:v>-30.81347595406347</c:v>
                </c:pt>
                <c:pt idx="6437">
                  <c:v>-30.846555002613187</c:v>
                </c:pt>
                <c:pt idx="6438">
                  <c:v>-30.879837154838544</c:v>
                </c:pt>
                <c:pt idx="6439">
                  <c:v>-30.913316187825846</c:v>
                </c:pt>
                <c:pt idx="6440">
                  <c:v>-30.946999444132068</c:v>
                </c:pt>
                <c:pt idx="6441">
                  <c:v>-30.980887531539057</c:v>
                </c:pt>
                <c:pt idx="6442">
                  <c:v>-31.014981062381576</c:v>
                </c:pt>
                <c:pt idx="6443">
                  <c:v>-31.049289974870689</c:v>
                </c:pt>
                <c:pt idx="6444">
                  <c:v>-31.083812720656763</c:v>
                </c:pt>
                <c:pt idx="6445">
                  <c:v>-31.118554779319339</c:v>
                </c:pt>
                <c:pt idx="6446">
                  <c:v>-31.153514636507328</c:v>
                </c:pt>
                <c:pt idx="6447">
                  <c:v>-31.188702673240801</c:v>
                </c:pt>
                <c:pt idx="6448">
                  <c:v>-31.224117503082685</c:v>
                </c:pt>
                <c:pt idx="6449">
                  <c:v>-31.259762530838159</c:v>
                </c:pt>
                <c:pt idx="6450">
                  <c:v>-31.295646109226332</c:v>
                </c:pt>
                <c:pt idx="6451">
                  <c:v>-31.331764540020494</c:v>
                </c:pt>
                <c:pt idx="6452">
                  <c:v>-31.368126351891409</c:v>
                </c:pt>
                <c:pt idx="6453">
                  <c:v>-31.404732835392988</c:v>
                </c:pt>
                <c:pt idx="6454">
                  <c:v>-31.441590302360957</c:v>
                </c:pt>
                <c:pt idx="6455">
                  <c:v>-31.478700186948807</c:v>
                </c:pt>
                <c:pt idx="6456">
                  <c:v>-31.516069016094661</c:v>
                </c:pt>
                <c:pt idx="6457">
                  <c:v>-31.55370092968883</c:v>
                </c:pt>
                <c:pt idx="6458">
                  <c:v>-31.591592452341519</c:v>
                </c:pt>
                <c:pt idx="6459">
                  <c:v>-31.629763296852083</c:v>
                </c:pt>
                <c:pt idx="6460">
                  <c:v>-31.668202426587047</c:v>
                </c:pt>
                <c:pt idx="6461">
                  <c:v>-31.706919479716245</c:v>
                </c:pt>
                <c:pt idx="6462">
                  <c:v>-31.745924356434681</c:v>
                </c:pt>
                <c:pt idx="6463">
                  <c:v>-31.785216563782591</c:v>
                </c:pt>
                <c:pt idx="6464">
                  <c:v>-31.824800944769713</c:v>
                </c:pt>
                <c:pt idx="6465">
                  <c:v>-31.864685166954843</c:v>
                </c:pt>
                <c:pt idx="6466">
                  <c:v>-31.904874383299777</c:v>
                </c:pt>
                <c:pt idx="6467">
                  <c:v>-31.945368387042343</c:v>
                </c:pt>
                <c:pt idx="6468">
                  <c:v>-31.98617524056321</c:v>
                </c:pt>
                <c:pt idx="6469">
                  <c:v>-32.027311592080594</c:v>
                </c:pt>
                <c:pt idx="6470">
                  <c:v>-32.068766489702696</c:v>
                </c:pt>
                <c:pt idx="6471">
                  <c:v>-32.110548429509613</c:v>
                </c:pt>
                <c:pt idx="6472">
                  <c:v>-32.152677565963828</c:v>
                </c:pt>
                <c:pt idx="6473">
                  <c:v>-32.195140145525237</c:v>
                </c:pt>
                <c:pt idx="6474">
                  <c:v>-32.23796254493822</c:v>
                </c:pt>
                <c:pt idx="6475">
                  <c:v>-32.281133957934472</c:v>
                </c:pt>
                <c:pt idx="6476">
                  <c:v>-32.324666773733384</c:v>
                </c:pt>
                <c:pt idx="6477">
                  <c:v>-32.368573760562427</c:v>
                </c:pt>
                <c:pt idx="6478">
                  <c:v>-32.412853092443378</c:v>
                </c:pt>
                <c:pt idx="6479">
                  <c:v>-32.457520983504658</c:v>
                </c:pt>
                <c:pt idx="6480">
                  <c:v>-32.50257587032641</c:v>
                </c:pt>
                <c:pt idx="6481">
                  <c:v>-32.548034549098439</c:v>
                </c:pt>
                <c:pt idx="6482">
                  <c:v>-32.593901954491166</c:v>
                </c:pt>
                <c:pt idx="6483">
                  <c:v>-32.640176888231856</c:v>
                </c:pt>
                <c:pt idx="6484">
                  <c:v>-32.686873856950321</c:v>
                </c:pt>
                <c:pt idx="6485">
                  <c:v>-32.734011034503908</c:v>
                </c:pt>
                <c:pt idx="6486">
                  <c:v>-32.781584692043623</c:v>
                </c:pt>
                <c:pt idx="6487">
                  <c:v>-32.829613636673642</c:v>
                </c:pt>
                <c:pt idx="6488">
                  <c:v>-32.878104216868273</c:v>
                </c:pt>
                <c:pt idx="6489">
                  <c:v>-32.927059657142379</c:v>
                </c:pt>
                <c:pt idx="6490">
                  <c:v>-32.97648992515515</c:v>
                </c:pt>
                <c:pt idx="6491">
                  <c:v>-33.026418801742345</c:v>
                </c:pt>
                <c:pt idx="6492">
                  <c:v>-33.076840283867028</c:v>
                </c:pt>
                <c:pt idx="6493">
                  <c:v>-33.127782458592733</c:v>
                </c:pt>
                <c:pt idx="6494">
                  <c:v>-33.179243198640961</c:v>
                </c:pt>
                <c:pt idx="6495">
                  <c:v>-33.231234255305466</c:v>
                </c:pt>
                <c:pt idx="6496">
                  <c:v>-33.283781963698885</c:v>
                </c:pt>
                <c:pt idx="6497">
                  <c:v>-33.336888597555728</c:v>
                </c:pt>
                <c:pt idx="6498">
                  <c:v>-33.390570917609402</c:v>
                </c:pt>
                <c:pt idx="6499">
                  <c:v>-33.444835333932971</c:v>
                </c:pt>
                <c:pt idx="6500">
                  <c:v>-33.499703229393511</c:v>
                </c:pt>
                <c:pt idx="6501">
                  <c:v>-33.555178129352129</c:v>
                </c:pt>
                <c:pt idx="6502">
                  <c:v>-33.611305188337056</c:v>
                </c:pt>
                <c:pt idx="6503">
                  <c:v>-33.668062670939968</c:v>
                </c:pt>
                <c:pt idx="6504">
                  <c:v>-33.725493459758496</c:v>
                </c:pt>
                <c:pt idx="6505">
                  <c:v>-33.783595363809667</c:v>
                </c:pt>
                <c:pt idx="6506">
                  <c:v>-33.842405518450249</c:v>
                </c:pt>
                <c:pt idx="6507">
                  <c:v>-33.901930659221577</c:v>
                </c:pt>
                <c:pt idx="6508">
                  <c:v>-33.962189851514005</c:v>
                </c:pt>
                <c:pt idx="6509">
                  <c:v>-34.023202939377178</c:v>
                </c:pt>
                <c:pt idx="6510">
                  <c:v>-34.084998881359148</c:v>
                </c:pt>
                <c:pt idx="6511">
                  <c:v>-34.147574301275739</c:v>
                </c:pt>
                <c:pt idx="6512">
                  <c:v>-34.210985048729853</c:v>
                </c:pt>
                <c:pt idx="6513">
                  <c:v>-34.275242244055583</c:v>
                </c:pt>
                <c:pt idx="6514">
                  <c:v>-34.340357394570361</c:v>
                </c:pt>
                <c:pt idx="6515">
                  <c:v>-34.406382216302667</c:v>
                </c:pt>
                <c:pt idx="6516">
                  <c:v>-34.473312709289551</c:v>
                </c:pt>
                <c:pt idx="6517">
                  <c:v>-34.541198945925785</c:v>
                </c:pt>
                <c:pt idx="6518">
                  <c:v>-34.610061277606306</c:v>
                </c:pt>
                <c:pt idx="6519">
                  <c:v>-34.679939619771496</c:v>
                </c:pt>
                <c:pt idx="6520">
                  <c:v>-34.750847470202878</c:v>
                </c:pt>
                <c:pt idx="6521">
                  <c:v>-34.822842066330224</c:v>
                </c:pt>
                <c:pt idx="6522">
                  <c:v>-34.895934940993889</c:v>
                </c:pt>
                <c:pt idx="6523">
                  <c:v>-34.970187483024866</c:v>
                </c:pt>
                <c:pt idx="6524">
                  <c:v>-35.045619248126251</c:v>
                </c:pt>
                <c:pt idx="6525">
                  <c:v>-35.122281241498193</c:v>
                </c:pt>
                <c:pt idx="6526">
                  <c:v>-35.200211737455504</c:v>
                </c:pt>
                <c:pt idx="6527">
                  <c:v>-35.279451043225343</c:v>
                </c:pt>
                <c:pt idx="6528">
                  <c:v>-35.360063043456222</c:v>
                </c:pt>
                <c:pt idx="6529">
                  <c:v>-35.442093627527349</c:v>
                </c:pt>
                <c:pt idx="6530">
                  <c:v>-35.525585747950942</c:v>
                </c:pt>
                <c:pt idx="6531">
                  <c:v>-35.610612892599903</c:v>
                </c:pt>
                <c:pt idx="6532">
                  <c:v>-35.697224508204307</c:v>
                </c:pt>
                <c:pt idx="6533">
                  <c:v>-35.785496246341864</c:v>
                </c:pt>
                <c:pt idx="6534">
                  <c:v>-35.875473036850607</c:v>
                </c:pt>
                <c:pt idx="6535">
                  <c:v>-35.967250747607572</c:v>
                </c:pt>
                <c:pt idx="6536">
                  <c:v>-36.060888682665677</c:v>
                </c:pt>
                <c:pt idx="6537">
                  <c:v>-36.156481274344415</c:v>
                </c:pt>
                <c:pt idx="6538">
                  <c:v>-36.254116747997919</c:v>
                </c:pt>
                <c:pt idx="6539">
                  <c:v>-36.353882991820662</c:v>
                </c:pt>
                <c:pt idx="6540">
                  <c:v>-36.455887439249018</c:v>
                </c:pt>
                <c:pt idx="6541">
                  <c:v>-36.560231913153032</c:v>
                </c:pt>
                <c:pt idx="6542">
                  <c:v>-36.667025853724567</c:v>
                </c:pt>
                <c:pt idx="6543">
                  <c:v>-36.776415453329967</c:v>
                </c:pt>
                <c:pt idx="6544">
                  <c:v>-36.888529756035538</c:v>
                </c:pt>
                <c:pt idx="6545">
                  <c:v>-37.003523115512735</c:v>
                </c:pt>
                <c:pt idx="6546">
                  <c:v>-37.121494766558584</c:v>
                </c:pt>
                <c:pt idx="6547">
                  <c:v>-37.242722646461289</c:v>
                </c:pt>
                <c:pt idx="6548">
                  <c:v>-37.367295876543167</c:v>
                </c:pt>
                <c:pt idx="6549">
                  <c:v>-37.495481987859193</c:v>
                </c:pt>
                <c:pt idx="6550">
                  <c:v>-37.62748253611592</c:v>
                </c:pt>
                <c:pt idx="6551">
                  <c:v>-37.763552977572637</c:v>
                </c:pt>
                <c:pt idx="6552">
                  <c:v>-37.90396594837847</c:v>
                </c:pt>
                <c:pt idx="6553">
                  <c:v>-38.049004668003519</c:v>
                </c:pt>
                <c:pt idx="6554">
                  <c:v>-38.199029575465211</c:v>
                </c:pt>
                <c:pt idx="6555">
                  <c:v>-38.354384572993865</c:v>
                </c:pt>
                <c:pt idx="6556">
                  <c:v>-38.515503083966642</c:v>
                </c:pt>
                <c:pt idx="6557">
                  <c:v>-38.682841027675821</c:v>
                </c:pt>
                <c:pt idx="6558">
                  <c:v>-38.856943676835783</c:v>
                </c:pt>
                <c:pt idx="6559">
                  <c:v>-39.038363773797165</c:v>
                </c:pt>
                <c:pt idx="6560">
                  <c:v>-39.227831190046288</c:v>
                </c:pt>
                <c:pt idx="6561">
                  <c:v>-39.426077336656768</c:v>
                </c:pt>
                <c:pt idx="6562">
                  <c:v>-39.634004774445998</c:v>
                </c:pt>
                <c:pt idx="6563">
                  <c:v>-39.852672018472042</c:v>
                </c:pt>
                <c:pt idx="6564">
                  <c:v>-40.083237523418454</c:v>
                </c:pt>
                <c:pt idx="6565">
                  <c:v>-40.327184821994457</c:v>
                </c:pt>
                <c:pt idx="6566">
                  <c:v>-40.586147455836198</c:v>
                </c:pt>
                <c:pt idx="6567">
                  <c:v>-40.862168275419123</c:v>
                </c:pt>
                <c:pt idx="6568">
                  <c:v>-41.157699840804803</c:v>
                </c:pt>
                <c:pt idx="6569">
                  <c:v>-41.475659054493946</c:v>
                </c:pt>
                <c:pt idx="6570">
                  <c:v>-41.81978280165243</c:v>
                </c:pt>
                <c:pt idx="6571">
                  <c:v>-42.194640850357025</c:v>
                </c:pt>
                <c:pt idx="6572">
                  <c:v>-42.606050471356639</c:v>
                </c:pt>
                <c:pt idx="6573">
                  <c:v>-43.061595974702669</c:v>
                </c:pt>
                <c:pt idx="6574">
                  <c:v>-43.571029011686029</c:v>
                </c:pt>
                <c:pt idx="6575">
                  <c:v>-44.147565921609122</c:v>
                </c:pt>
                <c:pt idx="6576">
                  <c:v>-44.808984948593164</c:v>
                </c:pt>
                <c:pt idx="6577">
                  <c:v>-45.58028977367676</c:v>
                </c:pt>
                <c:pt idx="6578">
                  <c:v>-46.497173920616433</c:v>
                </c:pt>
                <c:pt idx="6579">
                  <c:v>-47.612979729558603</c:v>
                </c:pt>
                <c:pt idx="6580">
                  <c:v>-49.010805848931085</c:v>
                </c:pt>
                <c:pt idx="6581">
                  <c:v>-50.830657823581248</c:v>
                </c:pt>
                <c:pt idx="6582">
                  <c:v>-53.337811399796507</c:v>
                </c:pt>
                <c:pt idx="6583">
                  <c:v>-57.153904210395652</c:v>
                </c:pt>
                <c:pt idx="6584">
                  <c:v>-64.594524361597777</c:v>
                </c:pt>
                <c:pt idx="6585">
                  <c:v>-72.991219338626337</c:v>
                </c:pt>
                <c:pt idx="6586">
                  <c:v>-59.734938792647618</c:v>
                </c:pt>
                <c:pt idx="6587">
                  <c:v>-54.83941183570721</c:v>
                </c:pt>
                <c:pt idx="6588">
                  <c:v>-51.867422399689367</c:v>
                </c:pt>
                <c:pt idx="6589">
                  <c:v>-49.789819598839998</c:v>
                </c:pt>
                <c:pt idx="6590">
                  <c:v>-48.230967813341096</c:v>
                </c:pt>
                <c:pt idx="6591">
                  <c:v>-47.007616788677311</c:v>
                </c:pt>
                <c:pt idx="6592">
                  <c:v>-46.01584700783895</c:v>
                </c:pt>
                <c:pt idx="6593">
                  <c:v>-45.191009320580307</c:v>
                </c:pt>
                <c:pt idx="6594">
                  <c:v>-44.490446123277565</c:v>
                </c:pt>
                <c:pt idx="6595">
                  <c:v>-43.8850655004603</c:v>
                </c:pt>
                <c:pt idx="6596">
                  <c:v>-43.354121122618494</c:v>
                </c:pt>
                <c:pt idx="6597">
                  <c:v>-42.882457140359655</c:v>
                </c:pt>
                <c:pt idx="6598">
                  <c:v>-42.459037105923045</c:v>
                </c:pt>
                <c:pt idx="6599">
                  <c:v>-42.075304232475816</c:v>
                </c:pt>
                <c:pt idx="6600">
                  <c:v>-41.724748933846001</c:v>
                </c:pt>
                <c:pt idx="6601">
                  <c:v>-41.40227511998485</c:v>
                </c:pt>
                <c:pt idx="6602">
                  <c:v>-41.103821073939642</c:v>
                </c:pt>
                <c:pt idx="6603">
                  <c:v>-40.826103863688978</c:v>
                </c:pt>
                <c:pt idx="6604">
                  <c:v>-40.566461955205384</c:v>
                </c:pt>
                <c:pt idx="6605">
                  <c:v>-40.322741377467679</c:v>
                </c:pt>
                <c:pt idx="6606">
                  <c:v>-40.093065421900683</c:v>
                </c:pt>
                <c:pt idx="6607">
                  <c:v>-39.875904308567115</c:v>
                </c:pt>
                <c:pt idx="6608">
                  <c:v>-39.669985137321518</c:v>
                </c:pt>
                <c:pt idx="6609">
                  <c:v>-39.474221496055343</c:v>
                </c:pt>
                <c:pt idx="6610">
                  <c:v>-39.287626379798077</c:v>
                </c:pt>
                <c:pt idx="6611">
                  <c:v>-39.109365656963298</c:v>
                </c:pt>
                <c:pt idx="6612">
                  <c:v>-38.938752286841542</c:v>
                </c:pt>
                <c:pt idx="6613">
                  <c:v>-38.77513634743913</c:v>
                </c:pt>
                <c:pt idx="6614">
                  <c:v>-38.617963964308714</c:v>
                </c:pt>
                <c:pt idx="6615">
                  <c:v>-38.466753818097324</c:v>
                </c:pt>
                <c:pt idx="6616">
                  <c:v>-38.321060258246938</c:v>
                </c:pt>
                <c:pt idx="6617">
                  <c:v>-38.18049376537904</c:v>
                </c:pt>
                <c:pt idx="6618">
                  <c:v>-38.044729754739379</c:v>
                </c:pt>
                <c:pt idx="6619">
                  <c:v>-37.913403444539171</c:v>
                </c:pt>
                <c:pt idx="6620">
                  <c:v>-37.786271778366483</c:v>
                </c:pt>
                <c:pt idx="6621">
                  <c:v>-37.663068284651828</c:v>
                </c:pt>
                <c:pt idx="6622">
                  <c:v>-37.543558150321275</c:v>
                </c:pt>
                <c:pt idx="6623">
                  <c:v>-37.427527213779534</c:v>
                </c:pt>
                <c:pt idx="6624">
                  <c:v>-37.314765476824753</c:v>
                </c:pt>
                <c:pt idx="6625">
                  <c:v>-37.205108124723736</c:v>
                </c:pt>
                <c:pt idx="6626">
                  <c:v>-37.098389998526251</c:v>
                </c:pt>
                <c:pt idx="6627">
                  <c:v>-36.994465491474784</c:v>
                </c:pt>
                <c:pt idx="6628">
                  <c:v>-36.893161473981905</c:v>
                </c:pt>
                <c:pt idx="6629">
                  <c:v>-36.794393619984227</c:v>
                </c:pt>
                <c:pt idx="6630">
                  <c:v>-36.698003145371615</c:v>
                </c:pt>
                <c:pt idx="6631">
                  <c:v>-36.603903263386655</c:v>
                </c:pt>
                <c:pt idx="6632">
                  <c:v>-36.511971585369835</c:v>
                </c:pt>
                <c:pt idx="6633">
                  <c:v>-36.422128902518445</c:v>
                </c:pt>
                <c:pt idx="6634">
                  <c:v>-36.334272701381778</c:v>
                </c:pt>
                <c:pt idx="6635">
                  <c:v>-36.248318353233444</c:v>
                </c:pt>
                <c:pt idx="6636">
                  <c:v>-36.164197458522509</c:v>
                </c:pt>
                <c:pt idx="6637">
                  <c:v>-36.081808349353352</c:v>
                </c:pt>
                <c:pt idx="6638">
                  <c:v>-36.001118724127011</c:v>
                </c:pt>
                <c:pt idx="6639">
                  <c:v>-35.922046279580712</c:v>
                </c:pt>
                <c:pt idx="6640">
                  <c:v>-35.844513734366174</c:v>
                </c:pt>
                <c:pt idx="6641">
                  <c:v>-35.768488069600963</c:v>
                </c:pt>
                <c:pt idx="6642">
                  <c:v>-35.693898814682029</c:v>
                </c:pt>
                <c:pt idx="6643">
                  <c:v>-35.620689145500073</c:v>
                </c:pt>
                <c:pt idx="6644">
                  <c:v>-35.548824174672895</c:v>
                </c:pt>
                <c:pt idx="6645">
                  <c:v>-35.478247540405519</c:v>
                </c:pt>
                <c:pt idx="6646">
                  <c:v>-35.408910497950984</c:v>
                </c:pt>
                <c:pt idx="6647">
                  <c:v>-35.340784726589895</c:v>
                </c:pt>
                <c:pt idx="6648">
                  <c:v>-35.27382554400981</c:v>
                </c:pt>
                <c:pt idx="6649">
                  <c:v>-35.207994864663647</c:v>
                </c:pt>
                <c:pt idx="6650">
                  <c:v>-35.143247927808254</c:v>
                </c:pt>
                <c:pt idx="6651">
                  <c:v>-35.079559009802146</c:v>
                </c:pt>
                <c:pt idx="6652">
                  <c:v>-35.016895211049636</c:v>
                </c:pt>
                <c:pt idx="6653">
                  <c:v>-34.955225152498834</c:v>
                </c:pt>
                <c:pt idx="6654">
                  <c:v>-34.89451086558762</c:v>
                </c:pt>
                <c:pt idx="6655">
                  <c:v>-34.834728041957675</c:v>
                </c:pt>
                <c:pt idx="6656">
                  <c:v>-34.775861175942623</c:v>
                </c:pt>
                <c:pt idx="6657">
                  <c:v>-34.717868411891004</c:v>
                </c:pt>
                <c:pt idx="6658">
                  <c:v>-34.660728816052028</c:v>
                </c:pt>
                <c:pt idx="6659">
                  <c:v>-34.604426013988117</c:v>
                </c:pt>
                <c:pt idx="6660">
                  <c:v>-34.548925813679247</c:v>
                </c:pt>
                <c:pt idx="6661">
                  <c:v>-34.494224613383217</c:v>
                </c:pt>
                <c:pt idx="6662">
                  <c:v>-34.44027932069028</c:v>
                </c:pt>
                <c:pt idx="6663">
                  <c:v>-34.387077120145676</c:v>
                </c:pt>
                <c:pt idx="6664">
                  <c:v>-34.334609090327824</c:v>
                </c:pt>
                <c:pt idx="6665">
                  <c:v>-34.28283898549401</c:v>
                </c:pt>
                <c:pt idx="6666">
                  <c:v>-34.231755957274196</c:v>
                </c:pt>
                <c:pt idx="6667">
                  <c:v>-34.181356187840287</c:v>
                </c:pt>
                <c:pt idx="6668">
                  <c:v>-34.131596076867417</c:v>
                </c:pt>
                <c:pt idx="6669">
                  <c:v>-34.082486320204367</c:v>
                </c:pt>
                <c:pt idx="6670">
                  <c:v>-34.033994876458117</c:v>
                </c:pt>
                <c:pt idx="6671">
                  <c:v>-33.98611021846348</c:v>
                </c:pt>
                <c:pt idx="6672">
                  <c:v>-33.938824341716057</c:v>
                </c:pt>
                <c:pt idx="6673">
                  <c:v>-33.892113861431888</c:v>
                </c:pt>
                <c:pt idx="6674">
                  <c:v>-33.845977878048394</c:v>
                </c:pt>
                <c:pt idx="6675">
                  <c:v>-33.800387977028635</c:v>
                </c:pt>
                <c:pt idx="6676">
                  <c:v>-33.755346982094963</c:v>
                </c:pt>
                <c:pt idx="6677">
                  <c:v>-33.710830668614015</c:v>
                </c:pt>
                <c:pt idx="6678">
                  <c:v>-33.666830462009329</c:v>
                </c:pt>
                <c:pt idx="6679">
                  <c:v>-33.62334385053461</c:v>
                </c:pt>
                <c:pt idx="6680">
                  <c:v>-33.580348168163894</c:v>
                </c:pt>
                <c:pt idx="6681">
                  <c:v>-33.537832990632516</c:v>
                </c:pt>
                <c:pt idx="6682">
                  <c:v>-33.49579384889087</c:v>
                </c:pt>
                <c:pt idx="6683">
                  <c:v>-33.454226348098949</c:v>
                </c:pt>
                <c:pt idx="6684">
                  <c:v>-33.413104139087615</c:v>
                </c:pt>
                <c:pt idx="6685">
                  <c:v>-33.372431839450947</c:v>
                </c:pt>
                <c:pt idx="6686">
                  <c:v>-33.33220298625389</c:v>
                </c:pt>
                <c:pt idx="6687">
                  <c:v>-33.292392606897636</c:v>
                </c:pt>
                <c:pt idx="6688">
                  <c:v>-33.253010979786097</c:v>
                </c:pt>
                <c:pt idx="6689">
                  <c:v>-33.214031281612883</c:v>
                </c:pt>
                <c:pt idx="6690">
                  <c:v>-33.175458723651317</c:v>
                </c:pt>
                <c:pt idx="6691">
                  <c:v>-33.137280292964448</c:v>
                </c:pt>
                <c:pt idx="6692">
                  <c:v>-33.099493549708065</c:v>
                </c:pt>
                <c:pt idx="6693">
                  <c:v>-33.062086022482767</c:v>
                </c:pt>
                <c:pt idx="6694">
                  <c:v>-33.025053106318111</c:v>
                </c:pt>
                <c:pt idx="6695">
                  <c:v>-32.988382910516748</c:v>
                </c:pt>
                <c:pt idx="6696">
                  <c:v>-32.952076118240839</c:v>
                </c:pt>
                <c:pt idx="6697">
                  <c:v>-32.916123651500591</c:v>
                </c:pt>
                <c:pt idx="6698">
                  <c:v>-32.880514315367321</c:v>
                </c:pt>
                <c:pt idx="6699">
                  <c:v>-32.845244373765695</c:v>
                </c:pt>
                <c:pt idx="6700">
                  <c:v>-32.81031486059539</c:v>
                </c:pt>
                <c:pt idx="6701">
                  <c:v>-32.775708098355089</c:v>
                </c:pt>
                <c:pt idx="6702">
                  <c:v>-32.741425433363943</c:v>
                </c:pt>
                <c:pt idx="6703">
                  <c:v>-32.707461252178035</c:v>
                </c:pt>
                <c:pt idx="6704">
                  <c:v>-32.673810085295074</c:v>
                </c:pt>
                <c:pt idx="6705">
                  <c:v>-32.640464359159239</c:v>
                </c:pt>
                <c:pt idx="6706">
                  <c:v>-32.607421161213452</c:v>
                </c:pt>
                <c:pt idx="6707">
                  <c:v>-32.574673221847902</c:v>
                </c:pt>
                <c:pt idx="6708">
                  <c:v>-32.542220026980985</c:v>
                </c:pt>
                <c:pt idx="6709">
                  <c:v>-32.510050203727801</c:v>
                </c:pt>
                <c:pt idx="6710">
                  <c:v>-32.478163456634121</c:v>
                </c:pt>
                <c:pt idx="6711">
                  <c:v>-32.446553068807894</c:v>
                </c:pt>
                <c:pt idx="6712">
                  <c:v>-32.415216725200352</c:v>
                </c:pt>
                <c:pt idx="6713">
                  <c:v>-32.384152145527523</c:v>
                </c:pt>
                <c:pt idx="6714">
                  <c:v>-32.353346709804939</c:v>
                </c:pt>
                <c:pt idx="6715">
                  <c:v>-32.322804634321507</c:v>
                </c:pt>
                <c:pt idx="6716">
                  <c:v>-32.292517714002301</c:v>
                </c:pt>
                <c:pt idx="6717">
                  <c:v>-32.26248202047006</c:v>
                </c:pt>
                <c:pt idx="6718">
                  <c:v>-32.232697729444091</c:v>
                </c:pt>
                <c:pt idx="6719">
                  <c:v>-32.203157010178572</c:v>
                </c:pt>
                <c:pt idx="6720">
                  <c:v>-32.173852246155711</c:v>
                </c:pt>
                <c:pt idx="6721">
                  <c:v>-32.144791703532533</c:v>
                </c:pt>
                <c:pt idx="6722">
                  <c:v>-32.115961971864394</c:v>
                </c:pt>
                <c:pt idx="6723">
                  <c:v>-32.087363527274363</c:v>
                </c:pt>
                <c:pt idx="6724">
                  <c:v>-32.058991059363159</c:v>
                </c:pt>
                <c:pt idx="6725">
                  <c:v>-32.03084508575575</c:v>
                </c:pt>
                <c:pt idx="6726">
                  <c:v>-32.002920426948307</c:v>
                </c:pt>
                <c:pt idx="6727">
                  <c:v>-31.975206424610974</c:v>
                </c:pt>
                <c:pt idx="6728">
                  <c:v>-31.947713119329638</c:v>
                </c:pt>
                <c:pt idx="6729">
                  <c:v>-31.920428130009093</c:v>
                </c:pt>
                <c:pt idx="6730">
                  <c:v>-31.893352209277314</c:v>
                </c:pt>
                <c:pt idx="6731">
                  <c:v>-31.86648061997473</c:v>
                </c:pt>
                <c:pt idx="6732">
                  <c:v>-31.839810539149425</c:v>
                </c:pt>
                <c:pt idx="6733">
                  <c:v>-31.813339202386256</c:v>
                </c:pt>
                <c:pt idx="6734">
                  <c:v>-31.787069220697546</c:v>
                </c:pt>
                <c:pt idx="6735">
                  <c:v>-31.760992542127759</c:v>
                </c:pt>
                <c:pt idx="6736">
                  <c:v>-31.735104820213849</c:v>
                </c:pt>
                <c:pt idx="6737">
                  <c:v>-31.70940701512373</c:v>
                </c:pt>
                <c:pt idx="6738">
                  <c:v>-31.683896592217312</c:v>
                </c:pt>
                <c:pt idx="6739">
                  <c:v>-31.65857277657765</c:v>
                </c:pt>
                <c:pt idx="6740">
                  <c:v>-31.633426303510028</c:v>
                </c:pt>
                <c:pt idx="6741">
                  <c:v>-31.608465009348311</c:v>
                </c:pt>
                <c:pt idx="6742">
                  <c:v>-31.583673050828281</c:v>
                </c:pt>
                <c:pt idx="6743">
                  <c:v>-31.559061606066543</c:v>
                </c:pt>
                <c:pt idx="6744">
                  <c:v>-31.534620061473678</c:v>
                </c:pt>
                <c:pt idx="6745">
                  <c:v>-31.510347914058219</c:v>
                </c:pt>
                <c:pt idx="6746">
                  <c:v>-31.48624465591444</c:v>
                </c:pt>
                <c:pt idx="6747">
                  <c:v>-31.462309774848386</c:v>
                </c:pt>
                <c:pt idx="6748">
                  <c:v>-31.438536328548011</c:v>
                </c:pt>
                <c:pt idx="6749">
                  <c:v>-31.41492392685446</c:v>
                </c:pt>
                <c:pt idx="6750">
                  <c:v>-31.391473758028429</c:v>
                </c:pt>
                <c:pt idx="6751">
                  <c:v>-31.368179089386</c:v>
                </c:pt>
                <c:pt idx="6752">
                  <c:v>-31.345041170571399</c:v>
                </c:pt>
                <c:pt idx="6753">
                  <c:v>-31.322062755557006</c:v>
                </c:pt>
                <c:pt idx="6754">
                  <c:v>-31.299227990669877</c:v>
                </c:pt>
                <c:pt idx="6755">
                  <c:v>-31.276549017826213</c:v>
                </c:pt>
                <c:pt idx="6756">
                  <c:v>-31.254016324051154</c:v>
                </c:pt>
                <c:pt idx="6757">
                  <c:v>-31.231632734271734</c:v>
                </c:pt>
                <c:pt idx="6758">
                  <c:v>-31.209393468466331</c:v>
                </c:pt>
                <c:pt idx="6759">
                  <c:v>-31.187298335597649</c:v>
                </c:pt>
                <c:pt idx="6760">
                  <c:v>-31.16534268322409</c:v>
                </c:pt>
                <c:pt idx="6761">
                  <c:v>-31.143529339037393</c:v>
                </c:pt>
                <c:pt idx="6762">
                  <c:v>-31.121855181750465</c:v>
                </c:pt>
                <c:pt idx="6763">
                  <c:v>-31.100314242575049</c:v>
                </c:pt>
                <c:pt idx="6764">
                  <c:v>-31.078912269538272</c:v>
                </c:pt>
                <c:pt idx="6765">
                  <c:v>-31.057640469939024</c:v>
                </c:pt>
                <c:pt idx="6766">
                  <c:v>-31.03650312267164</c:v>
                </c:pt>
                <c:pt idx="6767">
                  <c:v>-31.015497285495712</c:v>
                </c:pt>
                <c:pt idx="6768">
                  <c:v>-30.994621488416421</c:v>
                </c:pt>
                <c:pt idx="6769">
                  <c:v>-30.973870074634352</c:v>
                </c:pt>
                <c:pt idx="6770">
                  <c:v>-30.953248674673443</c:v>
                </c:pt>
                <c:pt idx="6771">
                  <c:v>-30.932753064779646</c:v>
                </c:pt>
                <c:pt idx="6772">
                  <c:v>-30.912377732740811</c:v>
                </c:pt>
                <c:pt idx="6773">
                  <c:v>-30.892125509984108</c:v>
                </c:pt>
                <c:pt idx="6774">
                  <c:v>-30.871995062551278</c:v>
                </c:pt>
                <c:pt idx="6775">
                  <c:v>-30.851986433303335</c:v>
                </c:pt>
                <c:pt idx="6776">
                  <c:v>-30.832095614752717</c:v>
                </c:pt>
                <c:pt idx="6777">
                  <c:v>-30.812322698863905</c:v>
                </c:pt>
                <c:pt idx="6778">
                  <c:v>-30.792663773394395</c:v>
                </c:pt>
                <c:pt idx="6779">
                  <c:v>-30.773120299174444</c:v>
                </c:pt>
                <c:pt idx="6780">
                  <c:v>-30.753691064010766</c:v>
                </c:pt>
                <c:pt idx="6781">
                  <c:v>-30.734372259253213</c:v>
                </c:pt>
                <c:pt idx="6782">
                  <c:v>-30.715166654770837</c:v>
                </c:pt>
                <c:pt idx="6783">
                  <c:v>-30.696069192308091</c:v>
                </c:pt>
                <c:pt idx="6784">
                  <c:v>-30.67708391822897</c:v>
                </c:pt>
                <c:pt idx="6785">
                  <c:v>-30.65820327476013</c:v>
                </c:pt>
                <c:pt idx="6786">
                  <c:v>-30.639431305069202</c:v>
                </c:pt>
                <c:pt idx="6787">
                  <c:v>-30.620766898258349</c:v>
                </c:pt>
                <c:pt idx="6788">
                  <c:v>-30.602203933006123</c:v>
                </c:pt>
                <c:pt idx="6789">
                  <c:v>-30.583746414208534</c:v>
                </c:pt>
                <c:pt idx="6790">
                  <c:v>-30.565389550586389</c:v>
                </c:pt>
                <c:pt idx="6791">
                  <c:v>-30.547134829246918</c:v>
                </c:pt>
                <c:pt idx="6792">
                  <c:v>-30.528982467880375</c:v>
                </c:pt>
                <c:pt idx="6793">
                  <c:v>-30.51093022645151</c:v>
                </c:pt>
                <c:pt idx="6794">
                  <c:v>-30.492973474783231</c:v>
                </c:pt>
                <c:pt idx="6795">
                  <c:v>-30.475117351282872</c:v>
                </c:pt>
                <c:pt idx="6796">
                  <c:v>-30.457356050371249</c:v>
                </c:pt>
                <c:pt idx="6797">
                  <c:v>-30.439687473538086</c:v>
                </c:pt>
                <c:pt idx="6798">
                  <c:v>-30.422117891401946</c:v>
                </c:pt>
                <c:pt idx="6799">
                  <c:v>-30.404642780780023</c:v>
                </c:pt>
                <c:pt idx="6800">
                  <c:v>-30.387258884671425</c:v>
                </c:pt>
                <c:pt idx="6801">
                  <c:v>-30.369966523085349</c:v>
                </c:pt>
                <c:pt idx="6802">
                  <c:v>-30.352768333060801</c:v>
                </c:pt>
                <c:pt idx="6803">
                  <c:v>-30.335658776681932</c:v>
                </c:pt>
                <c:pt idx="6804">
                  <c:v>-30.318637038184789</c:v>
                </c:pt>
                <c:pt idx="6805">
                  <c:v>-30.301706900277033</c:v>
                </c:pt>
                <c:pt idx="6806">
                  <c:v>-30.284864074246748</c:v>
                </c:pt>
                <c:pt idx="6807">
                  <c:v>-30.268106624240041</c:v>
                </c:pt>
                <c:pt idx="6808">
                  <c:v>-30.25143829625484</c:v>
                </c:pt>
                <c:pt idx="6809">
                  <c:v>-30.234854887313162</c:v>
                </c:pt>
                <c:pt idx="6810">
                  <c:v>-30.218352275151862</c:v>
                </c:pt>
                <c:pt idx="6811">
                  <c:v>-30.201939764601281</c:v>
                </c:pt>
                <c:pt idx="6812">
                  <c:v>-30.185605437537347</c:v>
                </c:pt>
                <c:pt idx="6813">
                  <c:v>-30.16935633174085</c:v>
                </c:pt>
                <c:pt idx="6814">
                  <c:v>-30.153188382099604</c:v>
                </c:pt>
                <c:pt idx="6815">
                  <c:v>-30.137100869949116</c:v>
                </c:pt>
                <c:pt idx="6816">
                  <c:v>-30.121094170485939</c:v>
                </c:pt>
                <c:pt idx="6817">
                  <c:v>-30.105165408639145</c:v>
                </c:pt>
                <c:pt idx="6818">
                  <c:v>-30.089320354686674</c:v>
                </c:pt>
                <c:pt idx="6819">
                  <c:v>-30.073548627399941</c:v>
                </c:pt>
                <c:pt idx="6820">
                  <c:v>-30.057855998376247</c:v>
                </c:pt>
                <c:pt idx="6821">
                  <c:v>-30.042239655106499</c:v>
                </c:pt>
                <c:pt idx="6822">
                  <c:v>-30.026698941615408</c:v>
                </c:pt>
                <c:pt idx="6823">
                  <c:v>-30.011236355329114</c:v>
                </c:pt>
                <c:pt idx="6824">
                  <c:v>-29.995849124181166</c:v>
                </c:pt>
                <c:pt idx="6825">
                  <c:v>-29.98053244941395</c:v>
                </c:pt>
                <c:pt idx="6826">
                  <c:v>-29.965291952522755</c:v>
                </c:pt>
                <c:pt idx="6827">
                  <c:v>-29.950122859936762</c:v>
                </c:pt>
                <c:pt idx="6828">
                  <c:v>-29.935028672122638</c:v>
                </c:pt>
                <c:pt idx="6829">
                  <c:v>-29.9200046708212</c:v>
                </c:pt>
                <c:pt idx="6830">
                  <c:v>-29.905051291714983</c:v>
                </c:pt>
                <c:pt idx="6831">
                  <c:v>-29.890169967582388</c:v>
                </c:pt>
                <c:pt idx="6832">
                  <c:v>-29.875358082624139</c:v>
                </c:pt>
                <c:pt idx="6833">
                  <c:v>-29.860615066185346</c:v>
                </c:pt>
                <c:pt idx="6834">
                  <c:v>-29.84593935898792</c:v>
                </c:pt>
                <c:pt idx="6835">
                  <c:v>-29.831332397956359</c:v>
                </c:pt>
                <c:pt idx="6836">
                  <c:v>-29.816795590355909</c:v>
                </c:pt>
                <c:pt idx="6837">
                  <c:v>-29.802326388797585</c:v>
                </c:pt>
                <c:pt idx="6838">
                  <c:v>-29.787920335393526</c:v>
                </c:pt>
                <c:pt idx="6839">
                  <c:v>-29.773583745151999</c:v>
                </c:pt>
                <c:pt idx="6840">
                  <c:v>-29.759311200981536</c:v>
                </c:pt>
                <c:pt idx="6841">
                  <c:v>-29.745102197720321</c:v>
                </c:pt>
                <c:pt idx="6842">
                  <c:v>-29.730961031991733</c:v>
                </c:pt>
                <c:pt idx="6843">
                  <c:v>-29.71688237071195</c:v>
                </c:pt>
                <c:pt idx="6844">
                  <c:v>-29.702865727106207</c:v>
                </c:pt>
                <c:pt idx="6845">
                  <c:v>-29.688912511622178</c:v>
                </c:pt>
                <c:pt idx="6846">
                  <c:v>-29.675022223251077</c:v>
                </c:pt>
                <c:pt idx="6847">
                  <c:v>-29.661194365401169</c:v>
                </c:pt>
                <c:pt idx="6848">
                  <c:v>-29.647427514914856</c:v>
                </c:pt>
                <c:pt idx="6849">
                  <c:v>-29.633722129321551</c:v>
                </c:pt>
                <c:pt idx="6850">
                  <c:v>-29.620075878459868</c:v>
                </c:pt>
                <c:pt idx="6851">
                  <c:v>-29.606491999000873</c:v>
                </c:pt>
                <c:pt idx="6852">
                  <c:v>-29.592966329094132</c:v>
                </c:pt>
                <c:pt idx="6853">
                  <c:v>-29.579499343051836</c:v>
                </c:pt>
                <c:pt idx="6854">
                  <c:v>-29.566094233267208</c:v>
                </c:pt>
                <c:pt idx="6855">
                  <c:v>-29.552743266915726</c:v>
                </c:pt>
                <c:pt idx="6856">
                  <c:v>-29.539452366725897</c:v>
                </c:pt>
                <c:pt idx="6857">
                  <c:v>-29.526217475960316</c:v>
                </c:pt>
                <c:pt idx="6858">
                  <c:v>-29.513040861717347</c:v>
                </c:pt>
                <c:pt idx="6859">
                  <c:v>-29.499922079126822</c:v>
                </c:pt>
                <c:pt idx="6860">
                  <c:v>-29.486857143690784</c:v>
                </c:pt>
                <c:pt idx="6861">
                  <c:v>-29.473847431157214</c:v>
                </c:pt>
                <c:pt idx="6862">
                  <c:v>-29.46089429100747</c:v>
                </c:pt>
                <c:pt idx="6863">
                  <c:v>-29.447996422879758</c:v>
                </c:pt>
                <c:pt idx="6864">
                  <c:v>-29.435153416775602</c:v>
                </c:pt>
                <c:pt idx="6865">
                  <c:v>-29.422361396448899</c:v>
                </c:pt>
                <c:pt idx="6866">
                  <c:v>-29.40962605294164</c:v>
                </c:pt>
                <c:pt idx="6867">
                  <c:v>-29.396941793811322</c:v>
                </c:pt>
                <c:pt idx="6868">
                  <c:v>-29.384312543473236</c:v>
                </c:pt>
                <c:pt idx="6869">
                  <c:v>-29.371735331995357</c:v>
                </c:pt>
                <c:pt idx="6870">
                  <c:v>-29.359208935584192</c:v>
                </c:pt>
                <c:pt idx="6871">
                  <c:v>-29.346736380554415</c:v>
                </c:pt>
                <c:pt idx="6872">
                  <c:v>-29.334313897973665</c:v>
                </c:pt>
                <c:pt idx="6873">
                  <c:v>-29.321941136511562</c:v>
                </c:pt>
                <c:pt idx="6874">
                  <c:v>-29.309621928154627</c:v>
                </c:pt>
                <c:pt idx="6875">
                  <c:v>-29.297350881597332</c:v>
                </c:pt>
                <c:pt idx="6876">
                  <c:v>-29.285129325137348</c:v>
                </c:pt>
                <c:pt idx="6877">
                  <c:v>-29.272960215556051</c:v>
                </c:pt>
                <c:pt idx="6878">
                  <c:v>-29.260838233106124</c:v>
                </c:pt>
                <c:pt idx="6879">
                  <c:v>-29.248764696890465</c:v>
                </c:pt>
                <c:pt idx="6880">
                  <c:v>-29.236740902320491</c:v>
                </c:pt>
                <c:pt idx="6881">
                  <c:v>-29.224764058467549</c:v>
                </c:pt>
                <c:pt idx="6882">
                  <c:v>-29.212837892988773</c:v>
                </c:pt>
                <c:pt idx="6883">
                  <c:v>-29.200955590880334</c:v>
                </c:pt>
                <c:pt idx="6884">
                  <c:v>-29.189121686333493</c:v>
                </c:pt>
                <c:pt idx="6885">
                  <c:v>-29.177336640060417</c:v>
                </c:pt>
                <c:pt idx="6886">
                  <c:v>-29.165596920498281</c:v>
                </c:pt>
                <c:pt idx="6887">
                  <c:v>-29.153902223808764</c:v>
                </c:pt>
                <c:pt idx="6888">
                  <c:v>-29.142253830593233</c:v>
                </c:pt>
                <c:pt idx="6889">
                  <c:v>-29.130652998992943</c:v>
                </c:pt>
                <c:pt idx="6890">
                  <c:v>-29.119095475885359</c:v>
                </c:pt>
                <c:pt idx="6891">
                  <c:v>-29.107584103930442</c:v>
                </c:pt>
                <c:pt idx="6892">
                  <c:v>-29.09611701083255</c:v>
                </c:pt>
                <c:pt idx="6893">
                  <c:v>-29.084693125683078</c:v>
                </c:pt>
                <c:pt idx="6894">
                  <c:v>-29.073316027269716</c:v>
                </c:pt>
                <c:pt idx="6895">
                  <c:v>-29.061980774579006</c:v>
                </c:pt>
                <c:pt idx="6896">
                  <c:v>-29.050690164882639</c:v>
                </c:pt>
                <c:pt idx="6897">
                  <c:v>-29.039441606315751</c:v>
                </c:pt>
                <c:pt idx="6898">
                  <c:v>-29.028234826827585</c:v>
                </c:pt>
                <c:pt idx="6899">
                  <c:v>-29.01707410325368</c:v>
                </c:pt>
                <c:pt idx="6900">
                  <c:v>-29.00595232355904</c:v>
                </c:pt>
                <c:pt idx="6901">
                  <c:v>-28.994875265083198</c:v>
                </c:pt>
                <c:pt idx="6902">
                  <c:v>-28.983839627022956</c:v>
                </c:pt>
                <c:pt idx="6903">
                  <c:v>-28.97284439535888</c:v>
                </c:pt>
                <c:pt idx="6904">
                  <c:v>-28.9618908010894</c:v>
                </c:pt>
                <c:pt idx="6905">
                  <c:v>-28.950978572787719</c:v>
                </c:pt>
                <c:pt idx="6906">
                  <c:v>-28.94010596655378</c:v>
                </c:pt>
                <c:pt idx="6907">
                  <c:v>-28.929276409129709</c:v>
                </c:pt>
                <c:pt idx="6908">
                  <c:v>-28.918486682831187</c:v>
                </c:pt>
                <c:pt idx="6909">
                  <c:v>-28.907734345183911</c:v>
                </c:pt>
                <c:pt idx="6910">
                  <c:v>-28.897024260151397</c:v>
                </c:pt>
                <c:pt idx="6911">
                  <c:v>-28.886353249999843</c:v>
                </c:pt>
                <c:pt idx="6912">
                  <c:v>-28.875720346863062</c:v>
                </c:pt>
                <c:pt idx="6913">
                  <c:v>-28.865126034540186</c:v>
                </c:pt>
                <c:pt idx="6914">
                  <c:v>-28.854571505220747</c:v>
                </c:pt>
                <c:pt idx="6915">
                  <c:v>-28.844055790232556</c:v>
                </c:pt>
                <c:pt idx="6916">
                  <c:v>-28.8335765107337</c:v>
                </c:pt>
                <c:pt idx="6917">
                  <c:v>-28.823137700537384</c:v>
                </c:pt>
                <c:pt idx="6918">
                  <c:v>-28.812734859085964</c:v>
                </c:pt>
                <c:pt idx="6919">
                  <c:v>-28.802369178834013</c:v>
                </c:pt>
                <c:pt idx="6920">
                  <c:v>-28.792043235874317</c:v>
                </c:pt>
                <c:pt idx="6921">
                  <c:v>-28.781752582187284</c:v>
                </c:pt>
                <c:pt idx="6922">
                  <c:v>-28.771498401003576</c:v>
                </c:pt>
                <c:pt idx="6923">
                  <c:v>-28.761283245170517</c:v>
                </c:pt>
                <c:pt idx="6924">
                  <c:v>-28.751102025868583</c:v>
                </c:pt>
                <c:pt idx="6925">
                  <c:v>-28.740956613900988</c:v>
                </c:pt>
                <c:pt idx="6926">
                  <c:v>-28.730850224712174</c:v>
                </c:pt>
                <c:pt idx="6927">
                  <c:v>-28.720776452446565</c:v>
                </c:pt>
                <c:pt idx="6928">
                  <c:v>-28.710739884051591</c:v>
                </c:pt>
                <c:pt idx="6929">
                  <c:v>-28.700737571193507</c:v>
                </c:pt>
                <c:pt idx="6930">
                  <c:v>-28.690772696034749</c:v>
                </c:pt>
                <c:pt idx="6931">
                  <c:v>-28.680840303021917</c:v>
                </c:pt>
                <c:pt idx="6932">
                  <c:v>-28.670942896283812</c:v>
                </c:pt>
                <c:pt idx="6933">
                  <c:v>-28.661080265834102</c:v>
                </c:pt>
                <c:pt idx="6934">
                  <c:v>-28.651251535851422</c:v>
                </c:pt>
                <c:pt idx="6935">
                  <c:v>-28.641457171657304</c:v>
                </c:pt>
                <c:pt idx="6936">
                  <c:v>-28.631696968664532</c:v>
                </c:pt>
                <c:pt idx="6937">
                  <c:v>-28.621969402687661</c:v>
                </c:pt>
                <c:pt idx="6938">
                  <c:v>-28.61227560278811</c:v>
                </c:pt>
                <c:pt idx="6939">
                  <c:v>-28.602616681068046</c:v>
                </c:pt>
                <c:pt idx="6940">
                  <c:v>-28.592989811200901</c:v>
                </c:pt>
                <c:pt idx="6941">
                  <c:v>-28.583394810417246</c:v>
                </c:pt>
                <c:pt idx="6942">
                  <c:v>-28.573834095098892</c:v>
                </c:pt>
                <c:pt idx="6943">
                  <c:v>-28.564304870056446</c:v>
                </c:pt>
                <c:pt idx="6944">
                  <c:v>-28.554808247269847</c:v>
                </c:pt>
                <c:pt idx="6945">
                  <c:v>-28.545344037244874</c:v>
                </c:pt>
                <c:pt idx="6946">
                  <c:v>-28.535911411033176</c:v>
                </c:pt>
                <c:pt idx="6947">
                  <c:v>-28.526510188578776</c:v>
                </c:pt>
                <c:pt idx="6948">
                  <c:v>-28.517141464049555</c:v>
                </c:pt>
                <c:pt idx="6949">
                  <c:v>-28.50780314508096</c:v>
                </c:pt>
                <c:pt idx="6950">
                  <c:v>-28.498496326611246</c:v>
                </c:pt>
                <c:pt idx="6951">
                  <c:v>-28.489220198065119</c:v>
                </c:pt>
                <c:pt idx="6952">
                  <c:v>-28.479975214692463</c:v>
                </c:pt>
                <c:pt idx="6953">
                  <c:v>-28.470761198987287</c:v>
                </c:pt>
                <c:pt idx="6954">
                  <c:v>-28.461577351416139</c:v>
                </c:pt>
                <c:pt idx="6955">
                  <c:v>-28.452424124800437</c:v>
                </c:pt>
                <c:pt idx="6956">
                  <c:v>-28.443301965934179</c:v>
                </c:pt>
                <c:pt idx="6957">
                  <c:v>-28.434207608673677</c:v>
                </c:pt>
                <c:pt idx="6958">
                  <c:v>-28.425144600848128</c:v>
                </c:pt>
                <c:pt idx="6959">
                  <c:v>-28.416111533688948</c:v>
                </c:pt>
                <c:pt idx="6960">
                  <c:v>-28.407107016697889</c:v>
                </c:pt>
                <c:pt idx="6961">
                  <c:v>-28.398132724349185</c:v>
                </c:pt>
                <c:pt idx="6962">
                  <c:v>-28.389186054977557</c:v>
                </c:pt>
                <c:pt idx="6963">
                  <c:v>-28.380270496731953</c:v>
                </c:pt>
                <c:pt idx="6964">
                  <c:v>-28.371382247449006</c:v>
                </c:pt>
                <c:pt idx="6965">
                  <c:v>-28.362522969011952</c:v>
                </c:pt>
                <c:pt idx="6966">
                  <c:v>-28.35369250123091</c:v>
                </c:pt>
                <c:pt idx="6967">
                  <c:v>-28.344890088009656</c:v>
                </c:pt>
                <c:pt idx="6968">
                  <c:v>-28.336117365521165</c:v>
                </c:pt>
                <c:pt idx="6969">
                  <c:v>-28.327369414049528</c:v>
                </c:pt>
                <c:pt idx="6970">
                  <c:v>-28.318652034385355</c:v>
                </c:pt>
                <c:pt idx="6971">
                  <c:v>-28.309962098759502</c:v>
                </c:pt>
                <c:pt idx="6972">
                  <c:v>-28.301298283636065</c:v>
                </c:pt>
                <c:pt idx="6973">
                  <c:v>-28.292663974174236</c:v>
                </c:pt>
                <c:pt idx="6974">
                  <c:v>-28.284056079488252</c:v>
                </c:pt>
                <c:pt idx="6975">
                  <c:v>-28.275475045076107</c:v>
                </c:pt>
                <c:pt idx="6976">
                  <c:v>-28.266921309689003</c:v>
                </c:pt>
                <c:pt idx="6977">
                  <c:v>-28.258395885152346</c:v>
                </c:pt>
                <c:pt idx="6978">
                  <c:v>-28.249895727913209</c:v>
                </c:pt>
                <c:pt idx="6979">
                  <c:v>-28.241422436772531</c:v>
                </c:pt>
                <c:pt idx="6980">
                  <c:v>-28.232974720833042</c:v>
                </c:pt>
                <c:pt idx="6981">
                  <c:v>-28.224554164956899</c:v>
                </c:pt>
                <c:pt idx="6982">
                  <c:v>-28.216160622242104</c:v>
                </c:pt>
                <c:pt idx="6983">
                  <c:v>-28.207791673777596</c:v>
                </c:pt>
                <c:pt idx="6984">
                  <c:v>-28.199448329924106</c:v>
                </c:pt>
                <c:pt idx="6985">
                  <c:v>-28.191131587694255</c:v>
                </c:pt>
                <c:pt idx="6986">
                  <c:v>-28.182841305143938</c:v>
                </c:pt>
                <c:pt idx="6987">
                  <c:v>-28.174575656723434</c:v>
                </c:pt>
                <c:pt idx="6988">
                  <c:v>-28.166335077722707</c:v>
                </c:pt>
                <c:pt idx="6989">
                  <c:v>-28.158120555547463</c:v>
                </c:pt>
                <c:pt idx="6990">
                  <c:v>-28.149929726878369</c:v>
                </c:pt>
                <c:pt idx="6991">
                  <c:v>-28.141765248400322</c:v>
                </c:pt>
                <c:pt idx="6992">
                  <c:v>-28.133625320384752</c:v>
                </c:pt>
                <c:pt idx="6993">
                  <c:v>-28.125509266350782</c:v>
                </c:pt>
                <c:pt idx="6994">
                  <c:v>-28.117419166138976</c:v>
                </c:pt>
                <c:pt idx="6995">
                  <c:v>-28.10935268975382</c:v>
                </c:pt>
                <c:pt idx="6996">
                  <c:v>-28.101311359294293</c:v>
                </c:pt>
                <c:pt idx="6997">
                  <c:v>-28.093292864597185</c:v>
                </c:pt>
                <c:pt idx="6998">
                  <c:v>-28.085299810921601</c:v>
                </c:pt>
                <c:pt idx="6999">
                  <c:v>-28.077330439537253</c:v>
                </c:pt>
                <c:pt idx="7000">
                  <c:v>-28.069384632302651</c:v>
                </c:pt>
                <c:pt idx="7001">
                  <c:v>-28.061461733142167</c:v>
                </c:pt>
                <c:pt idx="7002">
                  <c:v>-28.053564849756306</c:v>
                </c:pt>
                <c:pt idx="7003">
                  <c:v>-28.045689027193607</c:v>
                </c:pt>
                <c:pt idx="7004">
                  <c:v>-28.037837370073042</c:v>
                </c:pt>
                <c:pt idx="7005">
                  <c:v>-28.030009222651362</c:v>
                </c:pt>
                <c:pt idx="7006">
                  <c:v>-28.022204466976262</c:v>
                </c:pt>
                <c:pt idx="7007">
                  <c:v>-28.014422456998265</c:v>
                </c:pt>
                <c:pt idx="7008">
                  <c:v>-28.006663081045581</c:v>
                </c:pt>
                <c:pt idx="7009">
                  <c:v>-27.998926227986189</c:v>
                </c:pt>
                <c:pt idx="7010">
                  <c:v>-27.991213359904314</c:v>
                </c:pt>
                <c:pt idx="7011">
                  <c:v>-27.98352278612597</c:v>
                </c:pt>
                <c:pt idx="7012">
                  <c:v>-27.975852834915514</c:v>
                </c:pt>
                <c:pt idx="7013">
                  <c:v>-27.968207568109431</c:v>
                </c:pt>
                <c:pt idx="7014">
                  <c:v>-27.960583748185908</c:v>
                </c:pt>
                <c:pt idx="7015">
                  <c:v>-27.952981273324351</c:v>
                </c:pt>
                <c:pt idx="7016">
                  <c:v>-27.94540107237011</c:v>
                </c:pt>
                <c:pt idx="7017">
                  <c:v>-27.937843549636803</c:v>
                </c:pt>
                <c:pt idx="7018">
                  <c:v>-27.930307056224368</c:v>
                </c:pt>
                <c:pt idx="7019">
                  <c:v>-27.922792514349027</c:v>
                </c:pt>
                <c:pt idx="7020">
                  <c:v>-27.915299307693413</c:v>
                </c:pt>
                <c:pt idx="7021">
                  <c:v>-27.907828857584327</c:v>
                </c:pt>
                <c:pt idx="7022">
                  <c:v>-27.900378518704926</c:v>
                </c:pt>
                <c:pt idx="7023">
                  <c:v>-27.892950723188143</c:v>
                </c:pt>
                <c:pt idx="7024">
                  <c:v>-27.885543344865003</c:v>
                </c:pt>
                <c:pt idx="7025">
                  <c:v>-27.878157292894414</c:v>
                </c:pt>
                <c:pt idx="7026">
                  <c:v>-27.87079146378554</c:v>
                </c:pt>
                <c:pt idx="7027">
                  <c:v>-27.863447760432528</c:v>
                </c:pt>
                <c:pt idx="7028">
                  <c:v>-27.856123584610867</c:v>
                </c:pt>
                <c:pt idx="7029">
                  <c:v>-27.848820833573797</c:v>
                </c:pt>
                <c:pt idx="7030">
                  <c:v>-27.841538908286093</c:v>
                </c:pt>
                <c:pt idx="7031">
                  <c:v>-27.834277216482892</c:v>
                </c:pt>
                <c:pt idx="7032">
                  <c:v>-27.82703566342223</c:v>
                </c:pt>
                <c:pt idx="7033">
                  <c:v>-27.819814646212187</c:v>
                </c:pt>
                <c:pt idx="7034">
                  <c:v>-27.812613089179628</c:v>
                </c:pt>
                <c:pt idx="7035">
                  <c:v>-27.805432855573788</c:v>
                </c:pt>
                <c:pt idx="7036">
                  <c:v>-27.798271895020928</c:v>
                </c:pt>
                <c:pt idx="7037">
                  <c:v>-27.791131090905601</c:v>
                </c:pt>
                <c:pt idx="7038">
                  <c:v>-27.784010348771719</c:v>
                </c:pt>
                <c:pt idx="7039">
                  <c:v>-27.776908609284405</c:v>
                </c:pt>
                <c:pt idx="7040">
                  <c:v>-27.769827230904522</c:v>
                </c:pt>
                <c:pt idx="7041">
                  <c:v>-27.762765157097775</c:v>
                </c:pt>
                <c:pt idx="7042">
                  <c:v>-27.755723257033218</c:v>
                </c:pt>
                <c:pt idx="7043">
                  <c:v>-27.74870000310759</c:v>
                </c:pt>
                <c:pt idx="7044">
                  <c:v>-27.741696740278424</c:v>
                </c:pt>
                <c:pt idx="7045">
                  <c:v>-27.734711475869098</c:v>
                </c:pt>
                <c:pt idx="7046">
                  <c:v>-27.727745078570763</c:v>
                </c:pt>
                <c:pt idx="7047">
                  <c:v>-27.720799351133355</c:v>
                </c:pt>
                <c:pt idx="7048">
                  <c:v>-27.713871839630627</c:v>
                </c:pt>
                <c:pt idx="7049">
                  <c:v>-27.706962933415802</c:v>
                </c:pt>
                <c:pt idx="7050">
                  <c:v>-27.700073953557087</c:v>
                </c:pt>
                <c:pt idx="7051">
                  <c:v>-27.693202003628929</c:v>
                </c:pt>
                <c:pt idx="7052">
                  <c:v>-27.686349341375134</c:v>
                </c:pt>
                <c:pt idx="7053">
                  <c:v>-27.679515412584944</c:v>
                </c:pt>
                <c:pt idx="7054">
                  <c:v>-27.672699205877159</c:v>
                </c:pt>
                <c:pt idx="7055">
                  <c:v>-27.665902029918797</c:v>
                </c:pt>
                <c:pt idx="7056">
                  <c:v>-27.659123336167369</c:v>
                </c:pt>
                <c:pt idx="7057">
                  <c:v>-27.652362122164234</c:v>
                </c:pt>
                <c:pt idx="7058">
                  <c:v>-27.645619687145349</c:v>
                </c:pt>
                <c:pt idx="7059">
                  <c:v>-27.63889548783823</c:v>
                </c:pt>
                <c:pt idx="7060">
                  <c:v>-27.632188530719187</c:v>
                </c:pt>
                <c:pt idx="7061">
                  <c:v>-27.625499650847587</c:v>
                </c:pt>
                <c:pt idx="7062">
                  <c:v>-27.618828313977982</c:v>
                </c:pt>
                <c:pt idx="7063">
                  <c:v>-27.612174895477416</c:v>
                </c:pt>
                <c:pt idx="7064">
                  <c:v>-27.605539315464689</c:v>
                </c:pt>
                <c:pt idx="7065">
                  <c:v>-27.598921044962196</c:v>
                </c:pt>
                <c:pt idx="7066">
                  <c:v>-27.592320456936932</c:v>
                </c:pt>
                <c:pt idx="7067">
                  <c:v>-27.585736578381763</c:v>
                </c:pt>
                <c:pt idx="7068">
                  <c:v>-27.579170677189314</c:v>
                </c:pt>
                <c:pt idx="7069">
                  <c:v>-27.572621782271966</c:v>
                </c:pt>
                <c:pt idx="7070">
                  <c:v>-27.566090264096502</c:v>
                </c:pt>
                <c:pt idx="7071">
                  <c:v>-27.559576046226052</c:v>
                </c:pt>
                <c:pt idx="7072">
                  <c:v>-27.55307905270611</c:v>
                </c:pt>
                <c:pt idx="7073">
                  <c:v>-27.546598327378099</c:v>
                </c:pt>
                <c:pt idx="7074">
                  <c:v>-27.540134680356573</c:v>
                </c:pt>
                <c:pt idx="7075">
                  <c:v>-27.533687160968721</c:v>
                </c:pt>
                <c:pt idx="7076">
                  <c:v>-27.527257449907783</c:v>
                </c:pt>
                <c:pt idx="7077">
                  <c:v>-27.520843723421663</c:v>
                </c:pt>
                <c:pt idx="7078">
                  <c:v>-27.514446784350156</c:v>
                </c:pt>
                <c:pt idx="7079">
                  <c:v>-27.508066559948553</c:v>
                </c:pt>
                <c:pt idx="7080">
                  <c:v>-27.5017025455662</c:v>
                </c:pt>
                <c:pt idx="7081">
                  <c:v>-27.495354672619058</c:v>
                </c:pt>
                <c:pt idx="7082">
                  <c:v>-27.489023303295976</c:v>
                </c:pt>
                <c:pt idx="7083">
                  <c:v>-27.482709225046378</c:v>
                </c:pt>
                <c:pt idx="7084">
                  <c:v>-27.476409792151951</c:v>
                </c:pt>
                <c:pt idx="7085">
                  <c:v>-27.470127509593215</c:v>
                </c:pt>
                <c:pt idx="7086">
                  <c:v>-27.463860597436774</c:v>
                </c:pt>
                <c:pt idx="7087">
                  <c:v>-27.457609842639656</c:v>
                </c:pt>
                <c:pt idx="7088">
                  <c:v>-27.451374328922459</c:v>
                </c:pt>
                <c:pt idx="7089">
                  <c:v>-27.445156107567033</c:v>
                </c:pt>
                <c:pt idx="7090">
                  <c:v>-27.438951728021191</c:v>
                </c:pt>
                <c:pt idx="7091">
                  <c:v>-27.432765344230074</c:v>
                </c:pt>
                <c:pt idx="7092">
                  <c:v>-27.426593097615317</c:v>
                </c:pt>
                <c:pt idx="7093">
                  <c:v>-27.420437026164937</c:v>
                </c:pt>
                <c:pt idx="7094">
                  <c:v>-27.414295390686938</c:v>
                </c:pt>
                <c:pt idx="7095">
                  <c:v>-27.408170216401601</c:v>
                </c:pt>
                <c:pt idx="7096">
                  <c:v>-27.402060185633985</c:v>
                </c:pt>
                <c:pt idx="7097">
                  <c:v>-27.395965650224042</c:v>
                </c:pt>
                <c:pt idx="7098">
                  <c:v>-27.389885719117121</c:v>
                </c:pt>
                <c:pt idx="7099">
                  <c:v>-27.383821570407285</c:v>
                </c:pt>
                <c:pt idx="7100">
                  <c:v>-27.377771903674105</c:v>
                </c:pt>
                <c:pt idx="7101">
                  <c:v>-27.371737891504758</c:v>
                </c:pt>
                <c:pt idx="7102">
                  <c:v>-27.365719058449422</c:v>
                </c:pt>
                <c:pt idx="7103">
                  <c:v>-27.359714525349151</c:v>
                </c:pt>
                <c:pt idx="7104">
                  <c:v>-27.353724642818079</c:v>
                </c:pt>
                <c:pt idx="7105">
                  <c:v>-27.347750569727594</c:v>
                </c:pt>
                <c:pt idx="7106">
                  <c:v>-27.341790617927888</c:v>
                </c:pt>
                <c:pt idx="7107">
                  <c:v>-27.335844731896724</c:v>
                </c:pt>
                <c:pt idx="7108">
                  <c:v>-27.329915275238985</c:v>
                </c:pt>
                <c:pt idx="7109">
                  <c:v>-27.32399895790352</c:v>
                </c:pt>
                <c:pt idx="7110">
                  <c:v>-27.318097336022198</c:v>
                </c:pt>
                <c:pt idx="7111">
                  <c:v>-27.312209949476014</c:v>
                </c:pt>
                <c:pt idx="7112">
                  <c:v>-27.306337539543691</c:v>
                </c:pt>
                <c:pt idx="7113">
                  <c:v>-27.300479645758568</c:v>
                </c:pt>
                <c:pt idx="7114">
                  <c:v>-27.294635811832158</c:v>
                </c:pt>
                <c:pt idx="7115">
                  <c:v>-27.288805189495161</c:v>
                </c:pt>
                <c:pt idx="7116">
                  <c:v>-27.282989705319714</c:v>
                </c:pt>
                <c:pt idx="7117">
                  <c:v>-27.277188506934248</c:v>
                </c:pt>
                <c:pt idx="7118">
                  <c:v>-27.271400749710168</c:v>
                </c:pt>
                <c:pt idx="7119">
                  <c:v>-27.265627559434069</c:v>
                </c:pt>
                <c:pt idx="7120">
                  <c:v>-27.259867701455946</c:v>
                </c:pt>
                <c:pt idx="7121">
                  <c:v>-27.254121905958439</c:v>
                </c:pt>
                <c:pt idx="7122">
                  <c:v>-27.248390116424758</c:v>
                </c:pt>
                <c:pt idx="7123">
                  <c:v>-27.242672665528794</c:v>
                </c:pt>
                <c:pt idx="7124">
                  <c:v>-27.23696833119569</c:v>
                </c:pt>
                <c:pt idx="7125">
                  <c:v>-27.231277837266692</c:v>
                </c:pt>
                <c:pt idx="7126">
                  <c:v>-27.225600356788693</c:v>
                </c:pt>
                <c:pt idx="7127">
                  <c:v>-27.219936610413235</c:v>
                </c:pt>
                <c:pt idx="7128">
                  <c:v>-27.214286927547491</c:v>
                </c:pt>
                <c:pt idx="7129">
                  <c:v>-27.208650484912713</c:v>
                </c:pt>
                <c:pt idx="7130">
                  <c:v>-27.203026466768719</c:v>
                </c:pt>
                <c:pt idx="7131">
                  <c:v>-27.197417115736972</c:v>
                </c:pt>
                <c:pt idx="7132">
                  <c:v>-27.191820848441711</c:v>
                </c:pt>
                <c:pt idx="7133">
                  <c:v>-27.186237235073122</c:v>
                </c:pt>
                <c:pt idx="7134">
                  <c:v>-27.180667364179424</c:v>
                </c:pt>
                <c:pt idx="7135">
                  <c:v>-27.175109291737307</c:v>
                </c:pt>
                <c:pt idx="7136">
                  <c:v>-27.169565991241353</c:v>
                </c:pt>
                <c:pt idx="7137">
                  <c:v>-27.164035144186521</c:v>
                </c:pt>
                <c:pt idx="7138">
                  <c:v>-27.158517454610283</c:v>
                </c:pt>
                <c:pt idx="7139">
                  <c:v>-27.15301212252092</c:v>
                </c:pt>
                <c:pt idx="7140">
                  <c:v>-27.147520222287874</c:v>
                </c:pt>
                <c:pt idx="7141">
                  <c:v>-27.142041327993702</c:v>
                </c:pt>
                <c:pt idx="7142">
                  <c:v>-27.136574646036458</c:v>
                </c:pt>
                <c:pt idx="7143">
                  <c:v>-27.131120872706415</c:v>
                </c:pt>
                <c:pt idx="7144">
                  <c:v>-27.125679958111558</c:v>
                </c:pt>
                <c:pt idx="7145">
                  <c:v>-27.120251852635082</c:v>
                </c:pt>
                <c:pt idx="7146">
                  <c:v>-27.114835770512613</c:v>
                </c:pt>
                <c:pt idx="7147">
                  <c:v>-27.109432402247077</c:v>
                </c:pt>
                <c:pt idx="7148">
                  <c:v>-27.104041699017444</c:v>
                </c:pt>
                <c:pt idx="7149">
                  <c:v>-27.098663246605177</c:v>
                </c:pt>
                <c:pt idx="7150">
                  <c:v>-27.093297728894314</c:v>
                </c:pt>
                <c:pt idx="7151">
                  <c:v>-27.087944731037062</c:v>
                </c:pt>
                <c:pt idx="7152">
                  <c:v>-27.082603116015321</c:v>
                </c:pt>
                <c:pt idx="7153">
                  <c:v>-27.077273206073379</c:v>
                </c:pt>
                <c:pt idx="7154">
                  <c:v>-27.071956766160959</c:v>
                </c:pt>
                <c:pt idx="7155">
                  <c:v>-27.066652298981481</c:v>
                </c:pt>
                <c:pt idx="7156">
                  <c:v>-27.061359760441363</c:v>
                </c:pt>
                <c:pt idx="7157">
                  <c:v>-27.056079465386745</c:v>
                </c:pt>
                <c:pt idx="7158">
                  <c:v>-27.050811009415302</c:v>
                </c:pt>
                <c:pt idx="7159">
                  <c:v>-27.045555063230672</c:v>
                </c:pt>
                <c:pt idx="7160">
                  <c:v>-27.04031050920975</c:v>
                </c:pt>
                <c:pt idx="7161">
                  <c:v>-27.035078018150553</c:v>
                </c:pt>
                <c:pt idx="7162">
                  <c:v>-27.029857189612244</c:v>
                </c:pt>
                <c:pt idx="7163">
                  <c:v>-27.024648335047353</c:v>
                </c:pt>
                <c:pt idx="7164">
                  <c:v>-27.019451056214638</c:v>
                </c:pt>
                <c:pt idx="7165">
                  <c:v>-27.01426601611206</c:v>
                </c:pt>
                <c:pt idx="7166">
                  <c:v>-27.009091760801244</c:v>
                </c:pt>
                <c:pt idx="7167">
                  <c:v>-27.003930007949432</c:v>
                </c:pt>
                <c:pt idx="7168">
                  <c:v>-26.998779658475506</c:v>
                </c:pt>
                <c:pt idx="7169">
                  <c:v>-26.993640671145283</c:v>
                </c:pt>
                <c:pt idx="7170">
                  <c:v>-26.988513004635188</c:v>
                </c:pt>
                <c:pt idx="7171">
                  <c:v>-26.983397313594097</c:v>
                </c:pt>
                <c:pt idx="7172">
                  <c:v>-26.97829216465902</c:v>
                </c:pt>
                <c:pt idx="7173">
                  <c:v>-26.973199599597237</c:v>
                </c:pt>
                <c:pt idx="7174">
                  <c:v>-26.968118186747109</c:v>
                </c:pt>
                <c:pt idx="7175">
                  <c:v>-26.963047541287541</c:v>
                </c:pt>
                <c:pt idx="7176">
                  <c:v>-26.957988657712765</c:v>
                </c:pt>
                <c:pt idx="7177">
                  <c:v>-26.95294011896889</c:v>
                </c:pt>
                <c:pt idx="7178">
                  <c:v>-26.947903259780624</c:v>
                </c:pt>
                <c:pt idx="7179">
                  <c:v>-26.942877694814726</c:v>
                </c:pt>
                <c:pt idx="7180">
                  <c:v>-26.937862700838284</c:v>
                </c:pt>
                <c:pt idx="7181">
                  <c:v>-26.932859942234913</c:v>
                </c:pt>
                <c:pt idx="7182">
                  <c:v>-26.927866655877715</c:v>
                </c:pt>
                <c:pt idx="7183">
                  <c:v>-26.922885860504422</c:v>
                </c:pt>
                <c:pt idx="7184">
                  <c:v>-26.917914465258932</c:v>
                </c:pt>
                <c:pt idx="7185">
                  <c:v>-26.912954801326109</c:v>
                </c:pt>
                <c:pt idx="7186">
                  <c:v>-26.908006151323942</c:v>
                </c:pt>
                <c:pt idx="7187">
                  <c:v>-26.903067803986712</c:v>
                </c:pt>
                <c:pt idx="7188">
                  <c:v>-26.898141064143903</c:v>
                </c:pt>
                <c:pt idx="7189">
                  <c:v>-26.893224216376737</c:v>
                </c:pt>
                <c:pt idx="7190">
                  <c:v>-26.888318228724664</c:v>
                </c:pt>
                <c:pt idx="7191">
                  <c:v>-26.883423727775714</c:v>
                </c:pt>
                <c:pt idx="7192">
                  <c:v>-26.878538677896945</c:v>
                </c:pt>
                <c:pt idx="7193">
                  <c:v>-26.873665037080329</c:v>
                </c:pt>
                <c:pt idx="7194">
                  <c:v>-26.868801770690339</c:v>
                </c:pt>
                <c:pt idx="7195">
                  <c:v>-26.863948842599289</c:v>
                </c:pt>
                <c:pt idx="7196">
                  <c:v>-26.859106216916544</c:v>
                </c:pt>
                <c:pt idx="7197">
                  <c:v>-26.854274514760696</c:v>
                </c:pt>
                <c:pt idx="7198">
                  <c:v>-26.849452712969033</c:v>
                </c:pt>
                <c:pt idx="7199">
                  <c:v>-26.844641432434319</c:v>
                </c:pt>
                <c:pt idx="7200">
                  <c:v>-26.839840635930571</c:v>
                </c:pt>
                <c:pt idx="7201">
                  <c:v>-26.835050286132404</c:v>
                </c:pt>
                <c:pt idx="7202">
                  <c:v>-26.830270021137959</c:v>
                </c:pt>
                <c:pt idx="7203">
                  <c:v>-26.825500130492436</c:v>
                </c:pt>
                <c:pt idx="7204">
                  <c:v>-26.820739606885788</c:v>
                </c:pt>
                <c:pt idx="7205">
                  <c:v>-26.815990357610218</c:v>
                </c:pt>
                <c:pt idx="7206">
                  <c:v>-26.811250728955848</c:v>
                </c:pt>
                <c:pt idx="7207">
                  <c:v>-26.806521332123378</c:v>
                </c:pt>
                <c:pt idx="7208">
                  <c:v>-26.801801489608962</c:v>
                </c:pt>
                <c:pt idx="7209">
                  <c:v>-26.797092450342724</c:v>
                </c:pt>
                <c:pt idx="7210">
                  <c:v>-26.792393216193688</c:v>
                </c:pt>
                <c:pt idx="7211">
                  <c:v>-26.787703435112892</c:v>
                </c:pt>
                <c:pt idx="7212">
                  <c:v>-26.783024030418751</c:v>
                </c:pt>
                <c:pt idx="7213">
                  <c:v>-26.778354647470227</c:v>
                </c:pt>
                <c:pt idx="7214">
                  <c:v>-26.773694300965015</c:v>
                </c:pt>
                <c:pt idx="7215">
                  <c:v>-26.769044543201829</c:v>
                </c:pt>
                <c:pt idx="7216">
                  <c:v>-26.764403757895696</c:v>
                </c:pt>
                <c:pt idx="7217">
                  <c:v>-26.759773491010314</c:v>
                </c:pt>
                <c:pt idx="7218">
                  <c:v>-26.755152447671509</c:v>
                </c:pt>
                <c:pt idx="7219">
                  <c:v>-26.750541224937177</c:v>
                </c:pt>
                <c:pt idx="7220">
                  <c:v>-26.745939788722723</c:v>
                </c:pt>
                <c:pt idx="7221">
                  <c:v>-26.741347793297155</c:v>
                </c:pt>
                <c:pt idx="7222">
                  <c:v>-26.736765830127055</c:v>
                </c:pt>
                <c:pt idx="7223">
                  <c:v>-26.732192620335923</c:v>
                </c:pt>
                <c:pt idx="7224">
                  <c:v>-26.727629687706592</c:v>
                </c:pt>
                <c:pt idx="7225">
                  <c:v>-26.723075756914668</c:v>
                </c:pt>
                <c:pt idx="7226">
                  <c:v>-26.718531416862483</c:v>
                </c:pt>
                <c:pt idx="7227">
                  <c:v>-26.713996326528864</c:v>
                </c:pt>
                <c:pt idx="7228">
                  <c:v>-26.709471070519047</c:v>
                </c:pt>
                <c:pt idx="7229">
                  <c:v>-26.704954693424703</c:v>
                </c:pt>
                <c:pt idx="7230">
                  <c:v>-26.700448085941098</c:v>
                </c:pt>
                <c:pt idx="7231">
                  <c:v>-26.695950296824925</c:v>
                </c:pt>
                <c:pt idx="7232">
                  <c:v>-26.691461602883273</c:v>
                </c:pt>
                <c:pt idx="7233">
                  <c:v>-26.686982583248007</c:v>
                </c:pt>
                <c:pt idx="7234">
                  <c:v>-26.682512596697919</c:v>
                </c:pt>
                <c:pt idx="7235">
                  <c:v>-26.678051613360324</c:v>
                </c:pt>
                <c:pt idx="7236">
                  <c:v>-26.673599906552738</c:v>
                </c:pt>
                <c:pt idx="7237">
                  <c:v>-26.669157747092918</c:v>
                </c:pt>
                <c:pt idx="7238">
                  <c:v>-26.664724800608745</c:v>
                </c:pt>
                <c:pt idx="7239">
                  <c:v>-26.660299832718209</c:v>
                </c:pt>
                <c:pt idx="7240">
                  <c:v>-26.655884621351284</c:v>
                </c:pt>
                <c:pt idx="7241">
                  <c:v>-26.651477933785547</c:v>
                </c:pt>
                <c:pt idx="7242">
                  <c:v>-26.647080939290507</c:v>
                </c:pt>
                <c:pt idx="7243">
                  <c:v>-26.642692708432509</c:v>
                </c:pt>
                <c:pt idx="7244">
                  <c:v>-26.638312617300425</c:v>
                </c:pt>
                <c:pt idx="7245">
                  <c:v>-26.633942127231389</c:v>
                </c:pt>
                <c:pt idx="7246">
                  <c:v>-26.62958031493325</c:v>
                </c:pt>
                <c:pt idx="7247">
                  <c:v>-26.625226560332202</c:v>
                </c:pt>
                <c:pt idx="7248">
                  <c:v>-26.620882906858832</c:v>
                </c:pt>
                <c:pt idx="7249">
                  <c:v>-26.616547254366566</c:v>
                </c:pt>
                <c:pt idx="7250">
                  <c:v>-26.612220461335824</c:v>
                </c:pt>
                <c:pt idx="7251">
                  <c:v>-26.607902204842539</c:v>
                </c:pt>
                <c:pt idx="7252">
                  <c:v>-26.603592457629265</c:v>
                </c:pt>
                <c:pt idx="7253">
                  <c:v>-26.599292069692524</c:v>
                </c:pt>
                <c:pt idx="7254">
                  <c:v>-26.594999549483095</c:v>
                </c:pt>
                <c:pt idx="7255">
                  <c:v>-26.590715747150618</c:v>
                </c:pt>
                <c:pt idx="7256">
                  <c:v>-26.586440924925803</c:v>
                </c:pt>
                <c:pt idx="7257">
                  <c:v>-26.582174182240049</c:v>
                </c:pt>
                <c:pt idx="7258">
                  <c:v>-26.577916652419979</c:v>
                </c:pt>
                <c:pt idx="7259">
                  <c:v>-26.573666858896932</c:v>
                </c:pt>
                <c:pt idx="7260">
                  <c:v>-26.569425932308711</c:v>
                </c:pt>
                <c:pt idx="7261">
                  <c:v>-26.565192979568884</c:v>
                </c:pt>
                <c:pt idx="7262">
                  <c:v>-26.5609685506824</c:v>
                </c:pt>
                <c:pt idx="7263">
                  <c:v>-26.556753191371051</c:v>
                </c:pt>
                <c:pt idx="7264">
                  <c:v>-26.552545154011497</c:v>
                </c:pt>
                <c:pt idx="7265">
                  <c:v>-26.548345560066235</c:v>
                </c:pt>
                <c:pt idx="7266">
                  <c:v>-26.544154667163834</c:v>
                </c:pt>
                <c:pt idx="7267">
                  <c:v>-26.539972162045764</c:v>
                </c:pt>
                <c:pt idx="7268">
                  <c:v>-26.53579744981959</c:v>
                </c:pt>
                <c:pt idx="7269">
                  <c:v>-26.531631073555669</c:v>
                </c:pt>
                <c:pt idx="7270">
                  <c:v>-26.527472723561569</c:v>
                </c:pt>
                <c:pt idx="7271">
                  <c:v>-26.523322374820882</c:v>
                </c:pt>
                <c:pt idx="7272">
                  <c:v>-26.519180847323693</c:v>
                </c:pt>
                <c:pt idx="7273">
                  <c:v>-26.51504698694368</c:v>
                </c:pt>
                <c:pt idx="7274">
                  <c:v>-26.510921612101988</c:v>
                </c:pt>
                <c:pt idx="7275">
                  <c:v>-26.506804134978829</c:v>
                </c:pt>
                <c:pt idx="7276">
                  <c:v>-26.502694531126284</c:v>
                </c:pt>
                <c:pt idx="7277">
                  <c:v>-26.498592497153876</c:v>
                </c:pt>
                <c:pt idx="7278">
                  <c:v>-26.49449884552088</c:v>
                </c:pt>
                <c:pt idx="7279">
                  <c:v>-26.49041299317291</c:v>
                </c:pt>
                <c:pt idx="7280">
                  <c:v>-26.486335747925899</c:v>
                </c:pt>
                <c:pt idx="7281">
                  <c:v>-26.482265697234105</c:v>
                </c:pt>
                <c:pt idx="7282">
                  <c:v>-26.478203372876962</c:v>
                </c:pt>
                <c:pt idx="7283">
                  <c:v>-26.474149578073401</c:v>
                </c:pt>
                <c:pt idx="7284">
                  <c:v>-26.470102908841184</c:v>
                </c:pt>
                <c:pt idx="7285">
                  <c:v>-26.466064717736131</c:v>
                </c:pt>
                <c:pt idx="7286">
                  <c:v>-26.462033880289081</c:v>
                </c:pt>
                <c:pt idx="7287">
                  <c:v>-26.458010648317494</c:v>
                </c:pt>
                <c:pt idx="7288">
                  <c:v>-26.453995271679666</c:v>
                </c:pt>
                <c:pt idx="7289">
                  <c:v>-26.449987998140397</c:v>
                </c:pt>
                <c:pt idx="7290">
                  <c:v>-26.445988257530853</c:v>
                </c:pt>
                <c:pt idx="7291">
                  <c:v>-26.441995755527479</c:v>
                </c:pt>
                <c:pt idx="7292">
                  <c:v>-26.438011283815364</c:v>
                </c:pt>
                <c:pt idx="7293">
                  <c:v>-26.434034275567562</c:v>
                </c:pt>
                <c:pt idx="7294">
                  <c:v>-26.430064708174864</c:v>
                </c:pt>
                <c:pt idx="7295">
                  <c:v>-26.42610309802448</c:v>
                </c:pt>
                <c:pt idx="7296">
                  <c:v>-26.422148612962456</c:v>
                </c:pt>
                <c:pt idx="7297">
                  <c:v>-26.418202037243127</c:v>
                </c:pt>
                <c:pt idx="7298">
                  <c:v>-26.41426280990451</c:v>
                </c:pt>
                <c:pt idx="7299">
                  <c:v>-26.410330908830414</c:v>
                </c:pt>
                <c:pt idx="7300">
                  <c:v>-26.406406312097005</c:v>
                </c:pt>
                <c:pt idx="7301">
                  <c:v>-26.402489263929475</c:v>
                </c:pt>
                <c:pt idx="7302">
                  <c:v>-26.398579475234882</c:v>
                </c:pt>
                <c:pt idx="7303">
                  <c:v>-26.394677720361514</c:v>
                </c:pt>
                <c:pt idx="7304">
                  <c:v>-26.390782648885711</c:v>
                </c:pt>
                <c:pt idx="7305">
                  <c:v>-26.386895299647136</c:v>
                </c:pt>
                <c:pt idx="7306">
                  <c:v>-26.383015120504361</c:v>
                </c:pt>
                <c:pt idx="7307">
                  <c:v>-26.3791423534534</c:v>
                </c:pt>
                <c:pt idx="7308">
                  <c:v>-26.375277238701869</c:v>
                </c:pt>
                <c:pt idx="7309">
                  <c:v>-26.371418440080308</c:v>
                </c:pt>
                <c:pt idx="7310">
                  <c:v>-26.367567250417476</c:v>
                </c:pt>
                <c:pt idx="7311">
                  <c:v>-26.363723123045183</c:v>
                </c:pt>
                <c:pt idx="7312">
                  <c:v>-26.359886558811247</c:v>
                </c:pt>
                <c:pt idx="7313">
                  <c:v>-26.35605675273537</c:v>
                </c:pt>
                <c:pt idx="7314">
                  <c:v>-26.352234725219951</c:v>
                </c:pt>
                <c:pt idx="7315">
                  <c:v>-26.348419673127484</c:v>
                </c:pt>
                <c:pt idx="7316">
                  <c:v>-26.344611316664491</c:v>
                </c:pt>
                <c:pt idx="7317">
                  <c:v>-26.340810153975809</c:v>
                </c:pt>
                <c:pt idx="7318">
                  <c:v>-26.337015905196832</c:v>
                </c:pt>
                <c:pt idx="7319">
                  <c:v>-26.333228550089224</c:v>
                </c:pt>
                <c:pt idx="7320">
                  <c:v>-26.329448839552349</c:v>
                </c:pt>
                <c:pt idx="7321">
                  <c:v>-26.325675466271598</c:v>
                </c:pt>
                <c:pt idx="7322">
                  <c:v>-26.321909693667433</c:v>
                </c:pt>
                <c:pt idx="7323">
                  <c:v>-26.318150730654818</c:v>
                </c:pt>
                <c:pt idx="7324">
                  <c:v>-26.314398046921141</c:v>
                </c:pt>
                <c:pt idx="7325">
                  <c:v>-26.310653153787605</c:v>
                </c:pt>
                <c:pt idx="7326">
                  <c:v>-26.306914500566169</c:v>
                </c:pt>
                <c:pt idx="7327">
                  <c:v>-26.303182577964193</c:v>
                </c:pt>
                <c:pt idx="7328">
                  <c:v>-26.299458632946472</c:v>
                </c:pt>
                <c:pt idx="7329">
                  <c:v>-26.295740363582979</c:v>
                </c:pt>
                <c:pt idx="7330">
                  <c:v>-26.292029270299718</c:v>
                </c:pt>
                <c:pt idx="7331">
                  <c:v>-26.288325331137905</c:v>
                </c:pt>
                <c:pt idx="7332">
                  <c:v>-26.284627266694077</c:v>
                </c:pt>
                <c:pt idx="7333">
                  <c:v>-26.280936317134493</c:v>
                </c:pt>
                <c:pt idx="7334">
                  <c:v>-26.277252460622471</c:v>
                </c:pt>
                <c:pt idx="7335">
                  <c:v>-26.273574925108608</c:v>
                </c:pt>
                <c:pt idx="7336">
                  <c:v>-26.269904192452881</c:v>
                </c:pt>
                <c:pt idx="7337">
                  <c:v>-26.266240491608652</c:v>
                </c:pt>
                <c:pt idx="7338">
                  <c:v>-26.262583303810842</c:v>
                </c:pt>
                <c:pt idx="7339">
                  <c:v>-26.25893261023279</c:v>
                </c:pt>
                <c:pt idx="7340">
                  <c:v>-26.255288640261135</c:v>
                </c:pt>
                <c:pt idx="7341">
                  <c:v>-26.251650879240493</c:v>
                </c:pt>
                <c:pt idx="7342">
                  <c:v>-26.248019557109131</c:v>
                </c:pt>
                <c:pt idx="7343">
                  <c:v>-26.244395148378182</c:v>
                </c:pt>
                <c:pt idx="7344">
                  <c:v>-26.240777632208562</c:v>
                </c:pt>
                <c:pt idx="7345">
                  <c:v>-26.237166496538951</c:v>
                </c:pt>
                <c:pt idx="7346">
                  <c:v>-26.233561478118304</c:v>
                </c:pt>
                <c:pt idx="7347">
                  <c:v>-26.229963294392853</c:v>
                </c:pt>
                <c:pt idx="7348">
                  <c:v>-26.226371436140504</c:v>
                </c:pt>
                <c:pt idx="7349">
                  <c:v>-26.222786129349231</c:v>
                </c:pt>
                <c:pt idx="7350">
                  <c:v>-26.219206624765267</c:v>
                </c:pt>
                <c:pt idx="7351">
                  <c:v>-26.215633878994517</c:v>
                </c:pt>
                <c:pt idx="7352">
                  <c:v>-26.212067386756765</c:v>
                </c:pt>
                <c:pt idx="7353">
                  <c:v>-26.208507372543068</c:v>
                </c:pt>
                <c:pt idx="7354">
                  <c:v>-26.204954542689283</c:v>
                </c:pt>
                <c:pt idx="7355">
                  <c:v>-26.201406703106787</c:v>
                </c:pt>
                <c:pt idx="7356">
                  <c:v>-26.197865769575955</c:v>
                </c:pt>
                <c:pt idx="7357">
                  <c:v>-26.194331240044342</c:v>
                </c:pt>
                <c:pt idx="7358">
                  <c:v>-26.190803096216282</c:v>
                </c:pt>
                <c:pt idx="7359">
                  <c:v>-26.187281319327674</c:v>
                </c:pt>
                <c:pt idx="7360">
                  <c:v>-26.183765173852059</c:v>
                </c:pt>
                <c:pt idx="7361">
                  <c:v>-26.180255600038265</c:v>
                </c:pt>
                <c:pt idx="7362">
                  <c:v>-26.176752101837224</c:v>
                </c:pt>
                <c:pt idx="7363">
                  <c:v>-26.173254662308306</c:v>
                </c:pt>
                <c:pt idx="7364">
                  <c:v>-26.169763739492634</c:v>
                </c:pt>
                <c:pt idx="7365">
                  <c:v>-26.166279077258178</c:v>
                </c:pt>
                <c:pt idx="7366">
                  <c:v>-26.162799947660691</c:v>
                </c:pt>
                <c:pt idx="7367">
                  <c:v>-26.159327281355264</c:v>
                </c:pt>
                <c:pt idx="7368">
                  <c:v>-26.155861059379607</c:v>
                </c:pt>
                <c:pt idx="7369">
                  <c:v>-26.152400085955247</c:v>
                </c:pt>
                <c:pt idx="7370">
                  <c:v>-26.148946227835708</c:v>
                </c:pt>
                <c:pt idx="7371">
                  <c:v>-26.145497351798831</c:v>
                </c:pt>
                <c:pt idx="7372">
                  <c:v>-26.142054851126847</c:v>
                </c:pt>
                <c:pt idx="7373">
                  <c:v>-26.138619174646834</c:v>
                </c:pt>
                <c:pt idx="7374">
                  <c:v>-26.135188668039355</c:v>
                </c:pt>
                <c:pt idx="7375">
                  <c:v>-26.131764250560849</c:v>
                </c:pt>
                <c:pt idx="7376">
                  <c:v>-26.128345904910493</c:v>
                </c:pt>
                <c:pt idx="7377">
                  <c:v>-26.124933381831724</c:v>
                </c:pt>
                <c:pt idx="7378">
                  <c:v>-26.121526897079907</c:v>
                </c:pt>
                <c:pt idx="7379">
                  <c:v>-26.118126433644097</c:v>
                </c:pt>
                <c:pt idx="7380">
                  <c:v>-26.114731743542031</c:v>
                </c:pt>
                <c:pt idx="7381">
                  <c:v>-26.111342811228752</c:v>
                </c:pt>
                <c:pt idx="7382">
                  <c:v>-26.107959851020077</c:v>
                </c:pt>
                <c:pt idx="7383">
                  <c:v>-26.104583075745932</c:v>
                </c:pt>
                <c:pt idx="7384">
                  <c:v>-26.101211550539233</c:v>
                </c:pt>
                <c:pt idx="7385">
                  <c:v>-26.097846177625975</c:v>
                </c:pt>
                <c:pt idx="7386">
                  <c:v>-26.094486482390622</c:v>
                </c:pt>
                <c:pt idx="7387">
                  <c:v>-26.091132677523206</c:v>
                </c:pt>
                <c:pt idx="7388">
                  <c:v>-26.087784974334632</c:v>
                </c:pt>
                <c:pt idx="7389">
                  <c:v>-26.08444221850338</c:v>
                </c:pt>
                <c:pt idx="7390">
                  <c:v>-26.081105760075186</c:v>
                </c:pt>
                <c:pt idx="7391">
                  <c:v>-26.077775127246007</c:v>
                </c:pt>
                <c:pt idx="7392">
                  <c:v>-26.074449625469462</c:v>
                </c:pt>
                <c:pt idx="7393">
                  <c:v>-26.071130370784736</c:v>
                </c:pt>
                <c:pt idx="7394">
                  <c:v>-26.067816443269738</c:v>
                </c:pt>
                <c:pt idx="7395">
                  <c:v>-26.064508054223879</c:v>
                </c:pt>
                <c:pt idx="7396">
                  <c:v>-26.061205862743229</c:v>
                </c:pt>
                <c:pt idx="7397">
                  <c:v>-26.057908953496138</c:v>
                </c:pt>
                <c:pt idx="7398">
                  <c:v>-26.054617760761335</c:v>
                </c:pt>
                <c:pt idx="7399">
                  <c:v>-26.051332268701341</c:v>
                </c:pt>
                <c:pt idx="7400">
                  <c:v>-26.048051792404596</c:v>
                </c:pt>
                <c:pt idx="7401">
                  <c:v>-26.044777655733277</c:v>
                </c:pt>
                <c:pt idx="7402">
                  <c:v>-26.041508505676774</c:v>
                </c:pt>
                <c:pt idx="7403">
                  <c:v>-26.038244996066521</c:v>
                </c:pt>
                <c:pt idx="7404">
                  <c:v>-26.034987332925127</c:v>
                </c:pt>
                <c:pt idx="7405">
                  <c:v>-26.031735057219315</c:v>
                </c:pt>
                <c:pt idx="7406">
                  <c:v>-26.028487492191886</c:v>
                </c:pt>
                <c:pt idx="7407">
                  <c:v>-26.025246611175675</c:v>
                </c:pt>
                <c:pt idx="7408">
                  <c:v>-26.022010632724207</c:v>
                </c:pt>
                <c:pt idx="7409">
                  <c:v>-26.018780203912669</c:v>
                </c:pt>
                <c:pt idx="7410">
                  <c:v>-26.01555530967298</c:v>
                </c:pt>
                <c:pt idx="7411">
                  <c:v>-26.01233527805077</c:v>
                </c:pt>
                <c:pt idx="7412">
                  <c:v>-26.009120971629571</c:v>
                </c:pt>
                <c:pt idx="7413">
                  <c:v>-26.005912156130314</c:v>
                </c:pt>
                <c:pt idx="7414">
                  <c:v>-26.00270859875609</c:v>
                </c:pt>
                <c:pt idx="7415">
                  <c:v>-25.999510503316028</c:v>
                </c:pt>
                <c:pt idx="7416">
                  <c:v>-25.996317637725276</c:v>
                </c:pt>
                <c:pt idx="7417">
                  <c:v>-25.993130638685127</c:v>
                </c:pt>
                <c:pt idx="7418">
                  <c:v>-25.989948190819181</c:v>
                </c:pt>
                <c:pt idx="7419">
                  <c:v>-25.98677136408606</c:v>
                </c:pt>
                <c:pt idx="7420">
                  <c:v>-25.983599711452801</c:v>
                </c:pt>
                <c:pt idx="7421">
                  <c:v>-25.980433650041984</c:v>
                </c:pt>
                <c:pt idx="7422">
                  <c:v>-25.977272734369123</c:v>
                </c:pt>
                <c:pt idx="7423">
                  <c:v>-25.974116951152016</c:v>
                </c:pt>
                <c:pt idx="7424">
                  <c:v>-25.970966501175099</c:v>
                </c:pt>
                <c:pt idx="7425">
                  <c:v>-25.96782137023056</c:v>
                </c:pt>
                <c:pt idx="7426">
                  <c:v>-25.964681116880278</c:v>
                </c:pt>
                <c:pt idx="7427">
                  <c:v>-25.961546581882132</c:v>
                </c:pt>
                <c:pt idx="7428">
                  <c:v>-25.958416684552915</c:v>
                </c:pt>
                <c:pt idx="7429">
                  <c:v>-25.955292051566659</c:v>
                </c:pt>
                <c:pt idx="7430">
                  <c:v>-25.952172880960628</c:v>
                </c:pt>
                <c:pt idx="7431">
                  <c:v>-25.949058310493427</c:v>
                </c:pt>
                <c:pt idx="7432">
                  <c:v>-25.945949175071664</c:v>
                </c:pt>
                <c:pt idx="7433">
                  <c:v>-25.942845248705542</c:v>
                </c:pt>
                <c:pt idx="7434">
                  <c:v>-25.939746517527276</c:v>
                </c:pt>
                <c:pt idx="7435">
                  <c:v>-25.936652336310424</c:v>
                </c:pt>
                <c:pt idx="7436">
                  <c:v>-25.933563955063441</c:v>
                </c:pt>
                <c:pt idx="7437">
                  <c:v>-25.930480098404001</c:v>
                </c:pt>
                <c:pt idx="7438">
                  <c:v>-25.927401593455595</c:v>
                </c:pt>
                <c:pt idx="7439">
                  <c:v>-25.924327589281667</c:v>
                </c:pt>
                <c:pt idx="7440">
                  <c:v>-25.921259118930877</c:v>
                </c:pt>
                <c:pt idx="7441">
                  <c:v>-25.918195541755388</c:v>
                </c:pt>
                <c:pt idx="7442">
                  <c:v>-25.915136845344747</c:v>
                </c:pt>
                <c:pt idx="7443">
                  <c:v>-25.912083640299791</c:v>
                </c:pt>
                <c:pt idx="7444">
                  <c:v>-25.9090348744534</c:v>
                </c:pt>
                <c:pt idx="7445">
                  <c:v>-25.905990951572917</c:v>
                </c:pt>
                <c:pt idx="7446">
                  <c:v>-25.902952272812378</c:v>
                </c:pt>
                <c:pt idx="7447">
                  <c:v>-25.899918617474444</c:v>
                </c:pt>
                <c:pt idx="7448">
                  <c:v>-25.89688997241749</c:v>
                </c:pt>
                <c:pt idx="7449">
                  <c:v>-25.893865501787069</c:v>
                </c:pt>
                <c:pt idx="7450">
                  <c:v>-25.890846428633584</c:v>
                </c:pt>
                <c:pt idx="7451">
                  <c:v>-25.887832327826725</c:v>
                </c:pt>
                <c:pt idx="7452">
                  <c:v>-25.884822981655795</c:v>
                </c:pt>
                <c:pt idx="7453">
                  <c:v>-25.881818582548494</c:v>
                </c:pt>
                <c:pt idx="7454">
                  <c:v>-25.878818709648922</c:v>
                </c:pt>
                <c:pt idx="7455">
                  <c:v>-25.875824166703282</c:v>
                </c:pt>
                <c:pt idx="7456">
                  <c:v>-25.872833922128496</c:v>
                </c:pt>
                <c:pt idx="7457">
                  <c:v>-25.869848778278627</c:v>
                </c:pt>
                <c:pt idx="7458">
                  <c:v>-25.866868113446078</c:v>
                </c:pt>
                <c:pt idx="7459">
                  <c:v>-25.863892321433578</c:v>
                </c:pt>
                <c:pt idx="7460">
                  <c:v>-25.860921793926433</c:v>
                </c:pt>
                <c:pt idx="7461">
                  <c:v>-25.857955507593779</c:v>
                </c:pt>
                <c:pt idx="7462">
                  <c:v>-25.854994057082308</c:v>
                </c:pt>
                <c:pt idx="7463">
                  <c:v>-25.852037429892238</c:v>
                </c:pt>
                <c:pt idx="7464">
                  <c:v>-25.84908541283631</c:v>
                </c:pt>
                <c:pt idx="7465">
                  <c:v>-25.846138194877113</c:v>
                </c:pt>
                <c:pt idx="7466">
                  <c:v>-25.843195763647206</c:v>
                </c:pt>
                <c:pt idx="7467">
                  <c:v>-25.840257707193928</c:v>
                </c:pt>
                <c:pt idx="7468">
                  <c:v>-25.837324613596323</c:v>
                </c:pt>
                <c:pt idx="7469">
                  <c:v>-25.834395872241124</c:v>
                </c:pt>
                <c:pt idx="7470">
                  <c:v>-25.831472069306841</c:v>
                </c:pt>
                <c:pt idx="7471">
                  <c:v>-25.828552794634113</c:v>
                </c:pt>
                <c:pt idx="7472">
                  <c:v>-25.825638433528407</c:v>
                </c:pt>
                <c:pt idx="7473">
                  <c:v>-25.822728379333832</c:v>
                </c:pt>
                <c:pt idx="7474">
                  <c:v>-25.819823214497248</c:v>
                </c:pt>
                <c:pt idx="7475">
                  <c:v>-25.816922334325344</c:v>
                </c:pt>
                <c:pt idx="7476">
                  <c:v>-25.814025925732604</c:v>
                </c:pt>
                <c:pt idx="7477">
                  <c:v>-25.811134174503096</c:v>
                </c:pt>
                <c:pt idx="7478">
                  <c:v>-25.808247265025145</c:v>
                </c:pt>
                <c:pt idx="7479">
                  <c:v>-25.805364792478414</c:v>
                </c:pt>
                <c:pt idx="7480">
                  <c:v>-25.802486354475821</c:v>
                </c:pt>
                <c:pt idx="7481">
                  <c:v>-25.799612919373949</c:v>
                </c:pt>
                <c:pt idx="7482">
                  <c:v>-25.796743888149905</c:v>
                </c:pt>
                <c:pt idx="7483">
                  <c:v>-25.793879250028237</c:v>
                </c:pt>
                <c:pt idx="7484">
                  <c:v>-25.791019383435383</c:v>
                </c:pt>
                <c:pt idx="7485">
                  <c:v>-25.788163887364309</c:v>
                </c:pt>
                <c:pt idx="7486">
                  <c:v>-25.785312751269544</c:v>
                </c:pt>
                <c:pt idx="7487">
                  <c:v>-25.782465770873237</c:v>
                </c:pt>
                <c:pt idx="7488">
                  <c:v>-25.779624096595665</c:v>
                </c:pt>
                <c:pt idx="7489">
                  <c:v>-25.776786169006574</c:v>
                </c:pt>
                <c:pt idx="7490">
                  <c:v>-25.773952944084332</c:v>
                </c:pt>
                <c:pt idx="7491">
                  <c:v>-25.771123832280509</c:v>
                </c:pt>
                <c:pt idx="7492">
                  <c:v>-25.768299592690035</c:v>
                </c:pt>
                <c:pt idx="7493">
                  <c:v>-25.765479253001757</c:v>
                </c:pt>
                <c:pt idx="7494">
                  <c:v>-25.762663379297742</c:v>
                </c:pt>
                <c:pt idx="7495">
                  <c:v>-25.759852151609874</c:v>
                </c:pt>
                <c:pt idx="7496">
                  <c:v>-25.757044985209777</c:v>
                </c:pt>
                <c:pt idx="7497">
                  <c:v>-25.754242251865062</c:v>
                </c:pt>
                <c:pt idx="7498">
                  <c:v>-25.751443940617634</c:v>
                </c:pt>
                <c:pt idx="7499">
                  <c:v>-25.748649850356543</c:v>
                </c:pt>
                <c:pt idx="7500">
                  <c:v>-25.745860160749515</c:v>
                </c:pt>
                <c:pt idx="7501">
                  <c:v>-25.743074671307909</c:v>
                </c:pt>
                <c:pt idx="7502">
                  <c:v>-25.740293561185084</c:v>
                </c:pt>
                <c:pt idx="7503">
                  <c:v>-25.73751681949539</c:v>
                </c:pt>
                <c:pt idx="7504">
                  <c:v>-25.734744435466446</c:v>
                </c:pt>
                <c:pt idx="7505">
                  <c:v>-25.731975833265331</c:v>
                </c:pt>
                <c:pt idx="7506">
                  <c:v>-25.729211944840365</c:v>
                </c:pt>
                <c:pt idx="7507">
                  <c:v>-25.726452006791472</c:v>
                </c:pt>
                <c:pt idx="7508">
                  <c:v>-25.723696385107488</c:v>
                </c:pt>
                <c:pt idx="7509">
                  <c:v>-25.720945069007364</c:v>
                </c:pt>
                <c:pt idx="7510">
                  <c:v>-25.718197861007056</c:v>
                </c:pt>
                <c:pt idx="7511">
                  <c:v>-25.715455124652912</c:v>
                </c:pt>
                <c:pt idx="7512">
                  <c:v>-25.712716103174756</c:v>
                </c:pt>
                <c:pt idx="7513">
                  <c:v>-25.709981718787226</c:v>
                </c:pt>
                <c:pt idx="7514">
                  <c:v>-25.707251030572298</c:v>
                </c:pt>
                <c:pt idx="7515">
                  <c:v>-25.704524587106402</c:v>
                </c:pt>
                <c:pt idx="7516">
                  <c:v>-25.70180256296814</c:v>
                </c:pt>
                <c:pt idx="7517">
                  <c:v>-25.699084762057698</c:v>
                </c:pt>
                <c:pt idx="7518">
                  <c:v>-25.696370804923308</c:v>
                </c:pt>
                <c:pt idx="7519">
                  <c:v>-25.693661051547846</c:v>
                </c:pt>
                <c:pt idx="7520">
                  <c:v>-25.690955307544989</c:v>
                </c:pt>
                <c:pt idx="7521">
                  <c:v>-25.688253747253611</c:v>
                </c:pt>
                <c:pt idx="7522">
                  <c:v>-25.685556177060395</c:v>
                </c:pt>
                <c:pt idx="7523">
                  <c:v>-25.682862954044623</c:v>
                </c:pt>
                <c:pt idx="7524">
                  <c:v>-25.680173884162151</c:v>
                </c:pt>
                <c:pt idx="7525">
                  <c:v>-25.677488226805167</c:v>
                </c:pt>
                <c:pt idx="7526">
                  <c:v>-25.674807434176515</c:v>
                </c:pt>
                <c:pt idx="7527">
                  <c:v>-25.672130218280593</c:v>
                </c:pt>
                <c:pt idx="7528">
                  <c:v>-25.669457116920423</c:v>
                </c:pt>
                <c:pt idx="7529">
                  <c:v>-25.666787938680386</c:v>
                </c:pt>
                <c:pt idx="7530">
                  <c:v>-25.664123036939998</c:v>
                </c:pt>
                <c:pt idx="7531">
                  <c:v>-25.661461676965427</c:v>
                </c:pt>
                <c:pt idx="7532">
                  <c:v>-25.658804574235944</c:v>
                </c:pt>
                <c:pt idx="7533">
                  <c:v>-25.656151718123255</c:v>
                </c:pt>
                <c:pt idx="7534">
                  <c:v>-25.653502196985013</c:v>
                </c:pt>
                <c:pt idx="7535">
                  <c:v>-25.650857443695742</c:v>
                </c:pt>
                <c:pt idx="7536">
                  <c:v>-25.648215828349592</c:v>
                </c:pt>
                <c:pt idx="7537">
                  <c:v>-25.645578780379324</c:v>
                </c:pt>
                <c:pt idx="7538">
                  <c:v>-25.642945750376608</c:v>
                </c:pt>
                <c:pt idx="7539">
                  <c:v>-25.640315834231643</c:v>
                </c:pt>
                <c:pt idx="7540">
                  <c:v>-25.637690633797785</c:v>
                </c:pt>
                <c:pt idx="7541">
                  <c:v>-25.63506906621345</c:v>
                </c:pt>
                <c:pt idx="7542">
                  <c:v>-25.632451657839354</c:v>
                </c:pt>
                <c:pt idx="7543">
                  <c:v>-25.629837687025425</c:v>
                </c:pt>
                <c:pt idx="7544">
                  <c:v>-25.627227501726608</c:v>
                </c:pt>
                <c:pt idx="7545">
                  <c:v>-25.624621625143298</c:v>
                </c:pt>
                <c:pt idx="7546">
                  <c:v>-25.622019338199916</c:v>
                </c:pt>
                <c:pt idx="7547">
                  <c:v>-25.619421163261702</c:v>
                </c:pt>
                <c:pt idx="7548">
                  <c:v>-25.616826384236902</c:v>
                </c:pt>
                <c:pt idx="7549">
                  <c:v>-25.614236051467486</c:v>
                </c:pt>
                <c:pt idx="7550">
                  <c:v>-25.611649273530634</c:v>
                </c:pt>
                <c:pt idx="7551">
                  <c:v>-25.609066042589539</c:v>
                </c:pt>
                <c:pt idx="7552">
                  <c:v>-25.606487052815133</c:v>
                </c:pt>
                <c:pt idx="7553">
                  <c:v>-25.603911592617795</c:v>
                </c:pt>
                <c:pt idx="7554">
                  <c:v>-25.601340004251711</c:v>
                </c:pt>
                <c:pt idx="7555">
                  <c:v>-25.598772278509575</c:v>
                </c:pt>
                <c:pt idx="7556">
                  <c:v>-25.596208231810913</c:v>
                </c:pt>
                <c:pt idx="7557">
                  <c:v>-25.593647855848104</c:v>
                </c:pt>
                <c:pt idx="7558">
                  <c:v>-25.591091490159862</c:v>
                </c:pt>
                <c:pt idx="7559">
                  <c:v>-25.588538951182585</c:v>
                </c:pt>
                <c:pt idx="7560">
                  <c:v>-25.585989536359676</c:v>
                </c:pt>
                <c:pt idx="7561">
                  <c:v>-25.583443932365672</c:v>
                </c:pt>
                <c:pt idx="7562">
                  <c:v>-25.580902821665106</c:v>
                </c:pt>
                <c:pt idx="7563">
                  <c:v>-25.578364811221409</c:v>
                </c:pt>
                <c:pt idx="7564">
                  <c:v>-25.575830757119551</c:v>
                </c:pt>
                <c:pt idx="7565">
                  <c:v>-25.573300133393481</c:v>
                </c:pt>
                <c:pt idx="7566">
                  <c:v>-25.570773276294045</c:v>
                </c:pt>
                <c:pt idx="7567">
                  <c:v>-25.568250348684881</c:v>
                </c:pt>
                <c:pt idx="7568">
                  <c:v>-25.565730998311832</c:v>
                </c:pt>
                <c:pt idx="7569">
                  <c:v>-25.563215217188322</c:v>
                </c:pt>
                <c:pt idx="7570">
                  <c:v>-25.560703168015554</c:v>
                </c:pt>
                <c:pt idx="7571">
                  <c:v>-25.558194671558311</c:v>
                </c:pt>
                <c:pt idx="7572">
                  <c:v>-25.555689890285262</c:v>
                </c:pt>
                <c:pt idx="7573">
                  <c:v>-25.553188305140271</c:v>
                </c:pt>
                <c:pt idx="7574">
                  <c:v>-25.55069092895096</c:v>
                </c:pt>
                <c:pt idx="7575">
                  <c:v>-25.548197072407007</c:v>
                </c:pt>
                <c:pt idx="7576">
                  <c:v>-25.545706896992289</c:v>
                </c:pt>
                <c:pt idx="7577">
                  <c:v>-25.543219886808636</c:v>
                </c:pt>
                <c:pt idx="7578">
                  <c:v>-25.540736373167615</c:v>
                </c:pt>
                <c:pt idx="7579">
                  <c:v>-25.53825702312778</c:v>
                </c:pt>
                <c:pt idx="7580">
                  <c:v>-25.535780983855489</c:v>
                </c:pt>
                <c:pt idx="7581">
                  <c:v>-25.533308416575089</c:v>
                </c:pt>
                <c:pt idx="7582">
                  <c:v>-25.530839313488872</c:v>
                </c:pt>
                <c:pt idx="7583">
                  <c:v>-25.528374170153537</c:v>
                </c:pt>
                <c:pt idx="7584">
                  <c:v>-25.525912139377294</c:v>
                </c:pt>
                <c:pt idx="7585">
                  <c:v>-25.523454218343524</c:v>
                </c:pt>
                <c:pt idx="7586">
                  <c:v>-25.52099922768139</c:v>
                </c:pt>
                <c:pt idx="7587">
                  <c:v>-25.518547828990261</c:v>
                </c:pt>
                <c:pt idx="7588">
                  <c:v>-25.516100180504058</c:v>
                </c:pt>
                <c:pt idx="7589">
                  <c:v>-25.513656106941664</c:v>
                </c:pt>
                <c:pt idx="7590">
                  <c:v>-25.511215102023556</c:v>
                </c:pt>
                <c:pt idx="7591">
                  <c:v>-25.508777822877096</c:v>
                </c:pt>
                <c:pt idx="7592">
                  <c:v>-25.506344095149409</c:v>
                </c:pt>
                <c:pt idx="7593">
                  <c:v>-25.503913745322286</c:v>
                </c:pt>
                <c:pt idx="7594">
                  <c:v>-25.501486765923698</c:v>
                </c:pt>
                <c:pt idx="7595">
                  <c:v>-25.499063314554306</c:v>
                </c:pt>
                <c:pt idx="7596">
                  <c:v>-25.496643218474325</c:v>
                </c:pt>
                <c:pt idx="7597">
                  <c:v>-25.49422696347942</c:v>
                </c:pt>
                <c:pt idx="7598">
                  <c:v>-25.491813555229793</c:v>
                </c:pt>
                <c:pt idx="7599">
                  <c:v>-25.489404299992131</c:v>
                </c:pt>
                <c:pt idx="7600">
                  <c:v>-25.486997550092031</c:v>
                </c:pt>
                <c:pt idx="7601">
                  <c:v>-25.484594772825293</c:v>
                </c:pt>
                <c:pt idx="7602">
                  <c:v>-25.482195468512856</c:v>
                </c:pt>
                <c:pt idx="7603">
                  <c:v>-25.479799140378177</c:v>
                </c:pt>
                <c:pt idx="7604">
                  <c:v>-25.477406433685992</c:v>
                </c:pt>
                <c:pt idx="7605">
                  <c:v>-25.475017177243679</c:v>
                </c:pt>
                <c:pt idx="7606">
                  <c:v>-25.472631525634295</c:v>
                </c:pt>
                <c:pt idx="7607">
                  <c:v>-25.470248822038101</c:v>
                </c:pt>
                <c:pt idx="7608">
                  <c:v>-25.467869384524562</c:v>
                </c:pt>
                <c:pt idx="7609">
                  <c:v>-25.465493205861634</c:v>
                </c:pt>
                <c:pt idx="7610">
                  <c:v>-25.463120924755547</c:v>
                </c:pt>
                <c:pt idx="7611">
                  <c:v>-25.460751564373439</c:v>
                </c:pt>
                <c:pt idx="7612">
                  <c:v>-25.458385601913129</c:v>
                </c:pt>
                <c:pt idx="7613">
                  <c:v>-25.456023190431097</c:v>
                </c:pt>
                <c:pt idx="7614">
                  <c:v>-25.453663679690244</c:v>
                </c:pt>
                <c:pt idx="7615">
                  <c:v>-25.451308025729364</c:v>
                </c:pt>
                <c:pt idx="7616">
                  <c:v>-25.448955098535965</c:v>
                </c:pt>
                <c:pt idx="7617">
                  <c:v>-25.446605692428431</c:v>
                </c:pt>
                <c:pt idx="7618">
                  <c:v>-25.444259799199802</c:v>
                </c:pt>
                <c:pt idx="7619">
                  <c:v>-25.441916932604695</c:v>
                </c:pt>
                <c:pt idx="7620">
                  <c:v>-25.439577404608183</c:v>
                </c:pt>
                <c:pt idx="7621">
                  <c:v>-25.437240889997703</c:v>
                </c:pt>
                <c:pt idx="7622">
                  <c:v>-25.434907700091109</c:v>
                </c:pt>
                <c:pt idx="7623">
                  <c:v>-25.432577985944725</c:v>
                </c:pt>
                <c:pt idx="7624">
                  <c:v>-25.430251264647797</c:v>
                </c:pt>
                <c:pt idx="7625">
                  <c:v>-25.42792800433093</c:v>
                </c:pt>
                <c:pt idx="7626">
                  <c:v>-25.425607723413655</c:v>
                </c:pt>
                <c:pt idx="7627">
                  <c:v>-25.423290888850953</c:v>
                </c:pt>
                <c:pt idx="7628">
                  <c:v>-25.420977335157072</c:v>
                </c:pt>
                <c:pt idx="7629">
                  <c:v>-25.418666740707593</c:v>
                </c:pt>
                <c:pt idx="7630">
                  <c:v>-25.416359256522444</c:v>
                </c:pt>
                <c:pt idx="7631">
                  <c:v>-25.414055503005002</c:v>
                </c:pt>
                <c:pt idx="7632">
                  <c:v>-25.411754218744456</c:v>
                </c:pt>
                <c:pt idx="7633">
                  <c:v>-25.409456650223191</c:v>
                </c:pt>
                <c:pt idx="7634">
                  <c:v>-25.407161851833877</c:v>
                </c:pt>
                <c:pt idx="7635">
                  <c:v>-25.40487028589979</c:v>
                </c:pt>
                <c:pt idx="7636">
                  <c:v>-25.402582100969799</c:v>
                </c:pt>
                <c:pt idx="7637">
                  <c:v>-25.400297133872748</c:v>
                </c:pt>
                <c:pt idx="7638">
                  <c:v>-25.398015067020836</c:v>
                </c:pt>
                <c:pt idx="7639">
                  <c:v>-25.395736049634394</c:v>
                </c:pt>
                <c:pt idx="7640">
                  <c:v>-25.393460539707373</c:v>
                </c:pt>
                <c:pt idx="7641">
                  <c:v>-25.391187755940212</c:v>
                </c:pt>
                <c:pt idx="7642">
                  <c:v>-25.388918156465085</c:v>
                </c:pt>
                <c:pt idx="7643">
                  <c:v>-25.38665173419016</c:v>
                </c:pt>
                <c:pt idx="7644">
                  <c:v>-25.384388482175531</c:v>
                </c:pt>
                <c:pt idx="7645">
                  <c:v>-25.382128393469845</c:v>
                </c:pt>
                <c:pt idx="7646">
                  <c:v>-25.379871307637252</c:v>
                </c:pt>
                <c:pt idx="7647">
                  <c:v>-25.377616758313035</c:v>
                </c:pt>
                <c:pt idx="7648">
                  <c:v>-25.375365966203042</c:v>
                </c:pt>
                <c:pt idx="7649">
                  <c:v>-25.373118157309804</c:v>
                </c:pt>
                <c:pt idx="7650">
                  <c:v>-25.37087317270629</c:v>
                </c:pt>
                <c:pt idx="7651">
                  <c:v>-25.368631311768482</c:v>
                </c:pt>
                <c:pt idx="7652">
                  <c:v>-25.36639256775053</c:v>
                </c:pt>
                <c:pt idx="7653">
                  <c:v>-25.364157085944111</c:v>
                </c:pt>
                <c:pt idx="7654">
                  <c:v>-25.361924251426487</c:v>
                </c:pt>
                <c:pt idx="7655">
                  <c:v>-25.359694665948858</c:v>
                </c:pt>
                <c:pt idx="7656">
                  <c:v>-25.357468019267326</c:v>
                </c:pt>
                <c:pt idx="7657">
                  <c:v>-25.355244607837712</c:v>
                </c:pt>
                <c:pt idx="7658">
                  <c:v>-25.353023820104049</c:v>
                </c:pt>
                <c:pt idx="7659">
                  <c:v>-25.350806103753595</c:v>
                </c:pt>
                <c:pt idx="7660">
                  <c:v>-25.348591452165039</c:v>
                </c:pt>
                <c:pt idx="7661">
                  <c:v>-25.346379708325099</c:v>
                </c:pt>
                <c:pt idx="7662">
                  <c:v>-25.344171166614451</c:v>
                </c:pt>
                <c:pt idx="7663">
                  <c:v>-25.341965519785589</c:v>
                </c:pt>
                <c:pt idx="7664">
                  <c:v>-25.339762911675031</c:v>
                </c:pt>
                <c:pt idx="7665">
                  <c:v>-25.337563186219523</c:v>
                </c:pt>
                <c:pt idx="7666">
                  <c:v>-25.335366337326537</c:v>
                </c:pt>
                <c:pt idx="7667">
                  <c:v>-25.333172359112162</c:v>
                </c:pt>
                <c:pt idx="7668">
                  <c:v>-25.330981841937685</c:v>
                </c:pt>
                <c:pt idx="7669">
                  <c:v>-25.328793735593482</c:v>
                </c:pt>
                <c:pt idx="7670">
                  <c:v>-25.326608779120381</c:v>
                </c:pt>
                <c:pt idx="7671">
                  <c:v>-25.324426817137343</c:v>
                </c:pt>
                <c:pt idx="7672">
                  <c:v>-25.322247398447413</c:v>
                </c:pt>
                <c:pt idx="7673">
                  <c:v>-25.320071258747447</c:v>
                </c:pt>
                <c:pt idx="7674">
                  <c:v>-25.317897651036589</c:v>
                </c:pt>
                <c:pt idx="7675">
                  <c:v>-25.315727456803884</c:v>
                </c:pt>
                <c:pt idx="7676">
                  <c:v>-25.3135599305655</c:v>
                </c:pt>
                <c:pt idx="7677">
                  <c:v>-25.311395214482868</c:v>
                </c:pt>
                <c:pt idx="7678">
                  <c:v>-25.309233743959837</c:v>
                </c:pt>
                <c:pt idx="7679">
                  <c:v>-25.307074336597069</c:v>
                </c:pt>
                <c:pt idx="7680">
                  <c:v>-25.304918456388585</c:v>
                </c:pt>
                <c:pt idx="7681">
                  <c:v>-25.30276536235948</c:v>
                </c:pt>
                <c:pt idx="7682">
                  <c:v>-25.300614902483858</c:v>
                </c:pt>
                <c:pt idx="7683">
                  <c:v>-25.29846751003479</c:v>
                </c:pt>
                <c:pt idx="7684">
                  <c:v>-25.296322886451055</c:v>
                </c:pt>
                <c:pt idx="7685">
                  <c:v>-25.294181026029531</c:v>
                </c:pt>
                <c:pt idx="7686">
                  <c:v>-25.292042214301862</c:v>
                </c:pt>
                <c:pt idx="7687">
                  <c:v>-25.289906153826983</c:v>
                </c:pt>
                <c:pt idx="7688">
                  <c:v>-25.28777298425441</c:v>
                </c:pt>
                <c:pt idx="7689">
                  <c:v>-25.285642699371493</c:v>
                </c:pt>
                <c:pt idx="7690">
                  <c:v>-25.283515003612219</c:v>
                </c:pt>
                <c:pt idx="7691">
                  <c:v>-25.281390036611381</c:v>
                </c:pt>
                <c:pt idx="7692">
                  <c:v>-25.279267937285972</c:v>
                </c:pt>
                <c:pt idx="7693">
                  <c:v>-25.277148987813813</c:v>
                </c:pt>
                <c:pt idx="7694">
                  <c:v>-25.275032461196819</c:v>
                </c:pt>
                <c:pt idx="7695">
                  <c:v>-25.272918784471582</c:v>
                </c:pt>
                <c:pt idx="7696">
                  <c:v>-25.270807664451723</c:v>
                </c:pt>
                <c:pt idx="7697">
                  <c:v>-25.268699813341392</c:v>
                </c:pt>
                <c:pt idx="7698">
                  <c:v>-25.266594364117996</c:v>
                </c:pt>
                <c:pt idx="7699">
                  <c:v>-25.264492027731841</c:v>
                </c:pt>
                <c:pt idx="7700">
                  <c:v>-25.262391940045234</c:v>
                </c:pt>
                <c:pt idx="7701">
                  <c:v>-25.260294810631603</c:v>
                </c:pt>
                <c:pt idx="7702">
                  <c:v>-25.258200633092521</c:v>
                </c:pt>
                <c:pt idx="7703">
                  <c:v>-25.256108974079584</c:v>
                </c:pt>
                <c:pt idx="7704">
                  <c:v>-25.254020113159076</c:v>
                </c:pt>
                <c:pt idx="7705">
                  <c:v>-25.251934044327843</c:v>
                </c:pt>
                <c:pt idx="7706">
                  <c:v>-25.249850620089255</c:v>
                </c:pt>
                <c:pt idx="7707">
                  <c:v>-25.247769976722793</c:v>
                </c:pt>
                <c:pt idx="7708">
                  <c:v>-25.245691967102346</c:v>
                </c:pt>
                <c:pt idx="7709">
                  <c:v>-25.243616585965746</c:v>
                </c:pt>
                <c:pt idx="7710">
                  <c:v>-25.241544110044014</c:v>
                </c:pt>
                <c:pt idx="7711">
                  <c:v>-25.2394742515148</c:v>
                </c:pt>
                <c:pt idx="7712">
                  <c:v>-25.237406864446331</c:v>
                </c:pt>
                <c:pt idx="7713">
                  <c:v>-25.23534222515698</c:v>
                </c:pt>
                <c:pt idx="7714">
                  <c:v>-25.233280748748918</c:v>
                </c:pt>
                <c:pt idx="7715">
                  <c:v>-25.231221447388155</c:v>
                </c:pt>
                <c:pt idx="7716">
                  <c:v>-25.229164877012909</c:v>
                </c:pt>
                <c:pt idx="7717">
                  <c:v>-25.227111171833052</c:v>
                </c:pt>
                <c:pt idx="7718">
                  <c:v>-25.225059767406776</c:v>
                </c:pt>
                <c:pt idx="7719">
                  <c:v>-25.223011356685138</c:v>
                </c:pt>
                <c:pt idx="7720">
                  <c:v>-25.220965654417075</c:v>
                </c:pt>
                <c:pt idx="7721">
                  <c:v>-25.218922238116321</c:v>
                </c:pt>
                <c:pt idx="7722">
                  <c:v>-25.216881797926941</c:v>
                </c:pt>
                <c:pt idx="7723">
                  <c:v>-25.214843634027343</c:v>
                </c:pt>
                <c:pt idx="7724">
                  <c:v>-25.212808296250721</c:v>
                </c:pt>
                <c:pt idx="7725">
                  <c:v>-25.210775363687876</c:v>
                </c:pt>
                <c:pt idx="7726">
                  <c:v>-25.208745246256893</c:v>
                </c:pt>
                <c:pt idx="7727">
                  <c:v>-25.206717799996913</c:v>
                </c:pt>
                <c:pt idx="7728">
                  <c:v>-25.204692881642664</c:v>
                </c:pt>
                <c:pt idx="7729">
                  <c:v>-25.202670761366747</c:v>
                </c:pt>
                <c:pt idx="7730">
                  <c:v>-25.200650883631294</c:v>
                </c:pt>
                <c:pt idx="7731">
                  <c:v>-25.198633656268594</c:v>
                </c:pt>
                <c:pt idx="7732">
                  <c:v>-25.196619073850716</c:v>
                </c:pt>
                <c:pt idx="7733">
                  <c:v>-25.194607130875294</c:v>
                </c:pt>
                <c:pt idx="7734">
                  <c:v>-25.192597958788909</c:v>
                </c:pt>
                <c:pt idx="7735">
                  <c:v>-25.190590868878623</c:v>
                </c:pt>
                <c:pt idx="7736">
                  <c:v>-25.188586676150592</c:v>
                </c:pt>
                <c:pt idx="7737">
                  <c:v>-25.186584965572692</c:v>
                </c:pt>
                <c:pt idx="7738">
                  <c:v>-25.18458573241714</c:v>
                </c:pt>
                <c:pt idx="7739">
                  <c:v>-25.182589107555742</c:v>
                </c:pt>
                <c:pt idx="7740">
                  <c:v>-25.180594950145675</c:v>
                </c:pt>
                <c:pt idx="7741">
                  <c:v>-25.178603526369123</c:v>
                </c:pt>
                <c:pt idx="7742">
                  <c:v>-25.17661455981321</c:v>
                </c:pt>
                <c:pt idx="7743">
                  <c:v>-25.174627910532639</c:v>
                </c:pt>
                <c:pt idx="7744">
                  <c:v>-25.172643844233818</c:v>
                </c:pt>
                <c:pt idx="7745">
                  <c:v>-25.170662355737349</c:v>
                </c:pt>
                <c:pt idx="7746">
                  <c:v>-25.168683439819119</c:v>
                </c:pt>
                <c:pt idx="7747">
                  <c:v>-25.166706956758059</c:v>
                </c:pt>
                <c:pt idx="7748">
                  <c:v>-25.164733036181484</c:v>
                </c:pt>
                <c:pt idx="7749">
                  <c:v>-25.162761538795312</c:v>
                </c:pt>
                <c:pt idx="7750">
                  <c:v>-25.160792593943057</c:v>
                </c:pt>
                <c:pt idx="7751">
                  <c:v>-25.158826196353278</c:v>
                </c:pt>
                <c:pt idx="7752">
                  <c:v>-25.15686220734025</c:v>
                </c:pt>
                <c:pt idx="7753">
                  <c:v>-25.154900622313651</c:v>
                </c:pt>
                <c:pt idx="7754">
                  <c:v>-25.152941703233655</c:v>
                </c:pt>
                <c:pt idx="7755">
                  <c:v>-25.15098504504757</c:v>
                </c:pt>
                <c:pt idx="7756">
                  <c:v>-25.149030909662095</c:v>
                </c:pt>
                <c:pt idx="7757">
                  <c:v>-25.147079291976802</c:v>
                </c:pt>
                <c:pt idx="7758">
                  <c:v>-25.145130054392904</c:v>
                </c:pt>
                <c:pt idx="7759">
                  <c:v>-25.143183059786406</c:v>
                </c:pt>
                <c:pt idx="7760">
                  <c:v>-25.141238965609038</c:v>
                </c:pt>
                <c:pt idx="7761">
                  <c:v>-25.139297104782198</c:v>
                </c:pt>
                <c:pt idx="7762">
                  <c:v>-25.137357473268025</c:v>
                </c:pt>
                <c:pt idx="7763">
                  <c:v>-25.13542059421221</c:v>
                </c:pt>
                <c:pt idx="7764">
                  <c:v>-25.133486066799083</c:v>
                </c:pt>
                <c:pt idx="7765">
                  <c:v>-25.131553755146911</c:v>
                </c:pt>
                <c:pt idx="7766">
                  <c:v>-25.129623917760423</c:v>
                </c:pt>
                <c:pt idx="7767">
                  <c:v>-25.127696549789377</c:v>
                </c:pt>
                <c:pt idx="7768">
                  <c:v>-25.125771646280832</c:v>
                </c:pt>
                <c:pt idx="7769">
                  <c:v>-25.123849333199033</c:v>
                </c:pt>
                <c:pt idx="7770">
                  <c:v>-25.121928951860571</c:v>
                </c:pt>
                <c:pt idx="7771">
                  <c:v>-25.120011282194135</c:v>
                </c:pt>
                <c:pt idx="7772">
                  <c:v>-25.118096057782317</c:v>
                </c:pt>
                <c:pt idx="7773">
                  <c:v>-25.116182753186056</c:v>
                </c:pt>
                <c:pt idx="7774">
                  <c:v>-25.114272015354047</c:v>
                </c:pt>
                <c:pt idx="7775">
                  <c:v>-25.112363968869449</c:v>
                </c:pt>
                <c:pt idx="7776">
                  <c:v>-25.110458218896415</c:v>
                </c:pt>
                <c:pt idx="7777">
                  <c:v>-25.108554631675347</c:v>
                </c:pt>
                <c:pt idx="7778">
                  <c:v>-25.106653203288637</c:v>
                </c:pt>
                <c:pt idx="7779">
                  <c:v>-25.104754446693583</c:v>
                </c:pt>
                <c:pt idx="7780">
                  <c:v>-25.102858098133737</c:v>
                </c:pt>
                <c:pt idx="7781">
                  <c:v>-25.100963766261991</c:v>
                </c:pt>
                <c:pt idx="7782">
                  <c:v>-25.099072219936971</c:v>
                </c:pt>
                <c:pt idx="7783">
                  <c:v>-25.097182553214662</c:v>
                </c:pt>
                <c:pt idx="7784">
                  <c:v>-25.095295533631443</c:v>
                </c:pt>
                <c:pt idx="7785">
                  <c:v>-25.093410899005093</c:v>
                </c:pt>
                <c:pt idx="7786">
                  <c:v>-25.091528260457348</c:v>
                </c:pt>
                <c:pt idx="7787">
                  <c:v>-25.089647870562111</c:v>
                </c:pt>
                <c:pt idx="7788">
                  <c:v>-25.087770363967735</c:v>
                </c:pt>
                <c:pt idx="7789">
                  <c:v>-25.08589484080364</c:v>
                </c:pt>
                <c:pt idx="7790">
                  <c:v>-25.084021680250068</c:v>
                </c:pt>
                <c:pt idx="7791">
                  <c:v>-25.082150623035258</c:v>
                </c:pt>
                <c:pt idx="7792">
                  <c:v>-25.080282046978894</c:v>
                </c:pt>
                <c:pt idx="7793">
                  <c:v>-25.078415565967301</c:v>
                </c:pt>
                <c:pt idx="7794">
                  <c:v>-25.076551810496731</c:v>
                </c:pt>
                <c:pt idx="7795">
                  <c:v>-25.07468976123835</c:v>
                </c:pt>
                <c:pt idx="7796">
                  <c:v>-25.072830428051489</c:v>
                </c:pt>
                <c:pt idx="7797">
                  <c:v>-25.070972794111633</c:v>
                </c:pt>
                <c:pt idx="7798">
                  <c:v>-25.069118245391611</c:v>
                </c:pt>
                <c:pt idx="7799">
                  <c:v>-25.067265388066676</c:v>
                </c:pt>
                <c:pt idx="7800">
                  <c:v>-25.065414975356276</c:v>
                </c:pt>
                <c:pt idx="7801">
                  <c:v>-25.063566876414789</c:v>
                </c:pt>
                <c:pt idx="7802">
                  <c:v>-25.061721086824676</c:v>
                </c:pt>
                <c:pt idx="7803">
                  <c:v>-25.059877100318751</c:v>
                </c:pt>
                <c:pt idx="7804">
                  <c:v>-25.058035916583307</c:v>
                </c:pt>
                <c:pt idx="7805">
                  <c:v>-25.056196778442764</c:v>
                </c:pt>
                <c:pt idx="7806">
                  <c:v>-25.054359807377505</c:v>
                </c:pt>
                <c:pt idx="7807">
                  <c:v>-25.052524999398646</c:v>
                </c:pt>
                <c:pt idx="7808">
                  <c:v>-25.050692475218774</c:v>
                </c:pt>
                <c:pt idx="7809">
                  <c:v>-25.048862230359891</c:v>
                </c:pt>
                <c:pt idx="7810">
                  <c:v>-25.047034136078512</c:v>
                </c:pt>
                <c:pt idx="7811">
                  <c:v>-25.045208312666599</c:v>
                </c:pt>
                <c:pt idx="7812">
                  <c:v>-25.04338463164806</c:v>
                </c:pt>
                <c:pt idx="7813">
                  <c:v>-25.041563336890217</c:v>
                </c:pt>
                <c:pt idx="7814">
                  <c:v>-25.039744176112922</c:v>
                </c:pt>
                <c:pt idx="7815">
                  <c:v>-25.037927145411683</c:v>
                </c:pt>
                <c:pt idx="7816">
                  <c:v>-25.036112240808428</c:v>
                </c:pt>
                <c:pt idx="7817">
                  <c:v>-25.034299581815471</c:v>
                </c:pt>
                <c:pt idx="7818">
                  <c:v>-25.032488917726706</c:v>
                </c:pt>
                <c:pt idx="7819">
                  <c:v>-25.030680860344731</c:v>
                </c:pt>
                <c:pt idx="7820">
                  <c:v>-25.028874666631864</c:v>
                </c:pt>
                <c:pt idx="7821">
                  <c:v>-25.027070701878159</c:v>
                </c:pt>
                <c:pt idx="7822">
                  <c:v>-25.025268839233441</c:v>
                </c:pt>
                <c:pt idx="7823">
                  <c:v>-25.023469442207915</c:v>
                </c:pt>
                <c:pt idx="7824">
                  <c:v>-25.021672016464684</c:v>
                </c:pt>
                <c:pt idx="7825">
                  <c:v>-25.01987668077421</c:v>
                </c:pt>
                <c:pt idx="7826">
                  <c:v>-25.018083553384574</c:v>
                </c:pt>
                <c:pt idx="7827">
                  <c:v>-25.016292508233143</c:v>
                </c:pt>
                <c:pt idx="7828">
                  <c:v>-25.014503784880024</c:v>
                </c:pt>
                <c:pt idx="7829">
                  <c:v>-25.01271701406846</c:v>
                </c:pt>
                <c:pt idx="7830">
                  <c:v>-25.01093243528836</c:v>
                </c:pt>
                <c:pt idx="7831">
                  <c:v>-25.009149923128856</c:v>
                </c:pt>
                <c:pt idx="7832">
                  <c:v>-25.007369716028368</c:v>
                </c:pt>
                <c:pt idx="7833">
                  <c:v>-25.005591325544472</c:v>
                </c:pt>
                <c:pt idx="7834">
                  <c:v>-25.003815473862016</c:v>
                </c:pt>
                <c:pt idx="7835">
                  <c:v>-25.002041552003298</c:v>
                </c:pt>
                <c:pt idx="7836">
                  <c:v>-25.000269677297634</c:v>
                </c:pt>
                <c:pt idx="7837">
                  <c:v>-24.998499846004524</c:v>
                </c:pt>
                <c:pt idx="7838">
                  <c:v>-24.99673217483517</c:v>
                </c:pt>
                <c:pt idx="7839">
                  <c:v>-24.994966779719746</c:v>
                </c:pt>
                <c:pt idx="7840">
                  <c:v>-24.993203536152024</c:v>
                </c:pt>
                <c:pt idx="7841">
                  <c:v>-24.991442200465706</c:v>
                </c:pt>
                <c:pt idx="7842">
                  <c:v>-24.98968276942254</c:v>
                </c:pt>
                <c:pt idx="7843">
                  <c:v>-24.987925717950006</c:v>
                </c:pt>
                <c:pt idx="7844">
                  <c:v>-24.986170683013817</c:v>
                </c:pt>
                <c:pt idx="7845">
                  <c:v>-24.984417660950161</c:v>
                </c:pt>
                <c:pt idx="7846">
                  <c:v>-24.982666767355624</c:v>
                </c:pt>
                <c:pt idx="7847">
                  <c:v>-24.980917641182899</c:v>
                </c:pt>
                <c:pt idx="7848">
                  <c:v>-24.979171111642508</c:v>
                </c:pt>
                <c:pt idx="7849">
                  <c:v>-24.97742646080955</c:v>
                </c:pt>
                <c:pt idx="7850">
                  <c:v>-24.975683567041855</c:v>
                </c:pt>
                <c:pt idx="7851">
                  <c:v>-24.973943019642</c:v>
                </c:pt>
                <c:pt idx="7852">
                  <c:v>-24.972204459009898</c:v>
                </c:pt>
                <c:pt idx="7853">
                  <c:v>-24.970467999772431</c:v>
                </c:pt>
                <c:pt idx="7854">
                  <c:v>-24.96873328396806</c:v>
                </c:pt>
                <c:pt idx="7855">
                  <c:v>-24.967001133944976</c:v>
                </c:pt>
                <c:pt idx="7856">
                  <c:v>-24.965270719997331</c:v>
                </c:pt>
                <c:pt idx="7857">
                  <c:v>-24.963542274672879</c:v>
                </c:pt>
                <c:pt idx="7858">
                  <c:v>-24.961816029447963</c:v>
                </c:pt>
                <c:pt idx="7859">
                  <c:v>-24.960091627961955</c:v>
                </c:pt>
                <c:pt idx="7860">
                  <c:v>-24.958369184349838</c:v>
                </c:pt>
                <c:pt idx="7861">
                  <c:v>-24.956649163378565</c:v>
                </c:pt>
                <c:pt idx="7862">
                  <c:v>-24.954930858448982</c:v>
                </c:pt>
                <c:pt idx="7863">
                  <c:v>-24.953214500504892</c:v>
                </c:pt>
                <c:pt idx="7864">
                  <c:v>-24.951500435998085</c:v>
                </c:pt>
                <c:pt idx="7865">
                  <c:v>-24.949788077821886</c:v>
                </c:pt>
                <c:pt idx="7866">
                  <c:v>-24.948077888768477</c:v>
                </c:pt>
                <c:pt idx="7867">
                  <c:v>-24.946369632184847</c:v>
                </c:pt>
                <c:pt idx="7868">
                  <c:v>-24.944663304641772</c:v>
                </c:pt>
                <c:pt idx="7869">
                  <c:v>-24.942959250705666</c:v>
                </c:pt>
                <c:pt idx="7870">
                  <c:v>-24.941256886551471</c:v>
                </c:pt>
                <c:pt idx="7871">
                  <c:v>-24.939556556683723</c:v>
                </c:pt>
                <c:pt idx="7872">
                  <c:v>-24.937858257409712</c:v>
                </c:pt>
                <c:pt idx="7873">
                  <c:v>-24.936162100344113</c:v>
                </c:pt>
                <c:pt idx="7874">
                  <c:v>-24.934467504875002</c:v>
                </c:pt>
                <c:pt idx="7875">
                  <c:v>-24.932775044678973</c:v>
                </c:pt>
                <c:pt idx="7876">
                  <c:v>-24.931084600536803</c:v>
                </c:pt>
                <c:pt idx="7877">
                  <c:v>-24.929396283697827</c:v>
                </c:pt>
                <c:pt idx="7878">
                  <c:v>-24.927709630941358</c:v>
                </c:pt>
                <c:pt idx="7879">
                  <c:v>-24.926024983673145</c:v>
                </c:pt>
                <c:pt idx="7880">
                  <c:v>-24.924342567136346</c:v>
                </c:pt>
                <c:pt idx="7881">
                  <c:v>-24.922661690761011</c:v>
                </c:pt>
                <c:pt idx="7882">
                  <c:v>-24.920983037746698</c:v>
                </c:pt>
                <c:pt idx="7883">
                  <c:v>-24.919306147277105</c:v>
                </c:pt>
                <c:pt idx="7884">
                  <c:v>-24.917631358389059</c:v>
                </c:pt>
                <c:pt idx="7885">
                  <c:v>-24.915958325493115</c:v>
                </c:pt>
                <c:pt idx="7886">
                  <c:v>-24.914287273172597</c:v>
                </c:pt>
                <c:pt idx="7887">
                  <c:v>-24.912618424864892</c:v>
                </c:pt>
                <c:pt idx="7888">
                  <c:v>-24.910951095642822</c:v>
                </c:pt>
                <c:pt idx="7889">
                  <c:v>-24.909285849899465</c:v>
                </c:pt>
                <c:pt idx="7890">
                  <c:v>-24.907622570475215</c:v>
                </c:pt>
                <c:pt idx="7891">
                  <c:v>-24.905961140766948</c:v>
                </c:pt>
                <c:pt idx="7892">
                  <c:v>-24.904301557520078</c:v>
                </c:pt>
                <c:pt idx="7893">
                  <c:v>-24.902644155900823</c:v>
                </c:pt>
                <c:pt idx="7894">
                  <c:v>-24.900988368305232</c:v>
                </c:pt>
                <c:pt idx="7895">
                  <c:v>-24.899334304867523</c:v>
                </c:pt>
                <c:pt idx="7896">
                  <c:v>-24.897682637175571</c:v>
                </c:pt>
                <c:pt idx="7897">
                  <c:v>-24.896032574203222</c:v>
                </c:pt>
                <c:pt idx="7898">
                  <c:v>-24.894384562173343</c:v>
                </c:pt>
                <c:pt idx="7899">
                  <c:v>-24.892738149128494</c:v>
                </c:pt>
                <c:pt idx="7900">
                  <c:v>-24.891093780253442</c:v>
                </c:pt>
                <c:pt idx="7901">
                  <c:v>-24.889451339830142</c:v>
                </c:pt>
                <c:pt idx="7902">
                  <c:v>-24.887810601149972</c:v>
                </c:pt>
                <c:pt idx="7903">
                  <c:v>-24.886171895966459</c:v>
                </c:pt>
                <c:pt idx="7904">
                  <c:v>-24.884535220434699</c:v>
                </c:pt>
                <c:pt idx="7905">
                  <c:v>-24.882900014397705</c:v>
                </c:pt>
                <c:pt idx="7906">
                  <c:v>-24.88126705375441</c:v>
                </c:pt>
                <c:pt idx="7907">
                  <c:v>-24.879635778974361</c:v>
                </c:pt>
                <c:pt idx="7908">
                  <c:v>-24.878005965625036</c:v>
                </c:pt>
                <c:pt idx="7909">
                  <c:v>-24.876378608404195</c:v>
                </c:pt>
                <c:pt idx="7910">
                  <c:v>-24.874752817059353</c:v>
                </c:pt>
                <c:pt idx="7911">
                  <c:v>-24.873128920851197</c:v>
                </c:pt>
                <c:pt idx="7912">
                  <c:v>-24.871506916228114</c:v>
                </c:pt>
                <c:pt idx="7913">
                  <c:v>-24.869886579372611</c:v>
                </c:pt>
                <c:pt idx="7914">
                  <c:v>-24.868268237934959</c:v>
                </c:pt>
                <c:pt idx="7915">
                  <c:v>-24.866651668238013</c:v>
                </c:pt>
                <c:pt idx="7916">
                  <c:v>-24.865036867162384</c:v>
                </c:pt>
                <c:pt idx="7917">
                  <c:v>-24.863423941504873</c:v>
                </c:pt>
                <c:pt idx="7918">
                  <c:v>-24.861812887839925</c:v>
                </c:pt>
                <c:pt idx="7919">
                  <c:v>-24.860203702929461</c:v>
                </c:pt>
                <c:pt idx="7920">
                  <c:v>-24.858596273852662</c:v>
                </c:pt>
                <c:pt idx="7921">
                  <c:v>-24.856990707018547</c:v>
                </c:pt>
                <c:pt idx="7922">
                  <c:v>-24.855386780784197</c:v>
                </c:pt>
                <c:pt idx="7923">
                  <c:v>-24.853784601567916</c:v>
                </c:pt>
                <c:pt idx="7924">
                  <c:v>-24.85218449303683</c:v>
                </c:pt>
                <c:pt idx="7925">
                  <c:v>-24.85058612485323</c:v>
                </c:pt>
                <c:pt idx="7926">
                  <c:v>-24.848989385502609</c:v>
                </c:pt>
                <c:pt idx="7927">
                  <c:v>-24.847394489389721</c:v>
                </c:pt>
                <c:pt idx="7928">
                  <c:v>-24.845801541597826</c:v>
                </c:pt>
                <c:pt idx="7929">
                  <c:v>-24.844210213703914</c:v>
                </c:pt>
                <c:pt idx="7930">
                  <c:v>-24.842620719403481</c:v>
                </c:pt>
                <c:pt idx="7931">
                  <c:v>-24.841033055526104</c:v>
                </c:pt>
                <c:pt idx="7932">
                  <c:v>-24.839447110787567</c:v>
                </c:pt>
                <c:pt idx="7933">
                  <c:v>-24.837863097890903</c:v>
                </c:pt>
                <c:pt idx="7934">
                  <c:v>-24.836280690319093</c:v>
                </c:pt>
                <c:pt idx="7935">
                  <c:v>-24.834700100542566</c:v>
                </c:pt>
                <c:pt idx="7936">
                  <c:v>-24.833121325328143</c:v>
                </c:pt>
                <c:pt idx="7937">
                  <c:v>-24.831544146891019</c:v>
                </c:pt>
                <c:pt idx="7938">
                  <c:v>-24.82996899147285</c:v>
                </c:pt>
                <c:pt idx="7939">
                  <c:v>-24.828395319804088</c:v>
                </c:pt>
                <c:pt idx="7940">
                  <c:v>-24.8268235575174</c:v>
                </c:pt>
                <c:pt idx="7941">
                  <c:v>-24.825253487429787</c:v>
                </c:pt>
                <c:pt idx="7942">
                  <c:v>-24.823685213456642</c:v>
                </c:pt>
                <c:pt idx="7943">
                  <c:v>-24.822118519136851</c:v>
                </c:pt>
                <c:pt idx="7944">
                  <c:v>-24.820553827970478</c:v>
                </c:pt>
                <c:pt idx="7945">
                  <c:v>-24.818990497935985</c:v>
                </c:pt>
                <c:pt idx="7946">
                  <c:v>-24.817429270978202</c:v>
                </c:pt>
                <c:pt idx="7947">
                  <c:v>-24.815869718363984</c:v>
                </c:pt>
                <c:pt idx="7948">
                  <c:v>-24.814311731316042</c:v>
                </c:pt>
                <c:pt idx="7949">
                  <c:v>-24.812755730958827</c:v>
                </c:pt>
                <c:pt idx="7950">
                  <c:v>-24.811201184645078</c:v>
                </c:pt>
                <c:pt idx="7951">
                  <c:v>-24.809648407165351</c:v>
                </c:pt>
                <c:pt idx="7952">
                  <c:v>-24.808097500999025</c:v>
                </c:pt>
                <c:pt idx="7953">
                  <c:v>-24.806548041028886</c:v>
                </c:pt>
                <c:pt idx="7954">
                  <c:v>-24.805000551758887</c:v>
                </c:pt>
                <c:pt idx="7955">
                  <c:v>-24.80345471371416</c:v>
                </c:pt>
                <c:pt idx="7956">
                  <c:v>-24.801910629311497</c:v>
                </c:pt>
                <c:pt idx="7957">
                  <c:v>-24.800368295448095</c:v>
                </c:pt>
                <c:pt idx="7958">
                  <c:v>-24.798827394585572</c:v>
                </c:pt>
                <c:pt idx="7959">
                  <c:v>-24.797288238821075</c:v>
                </c:pt>
                <c:pt idx="7960">
                  <c:v>-24.795750929664329</c:v>
                </c:pt>
                <c:pt idx="7961">
                  <c:v>-24.794215254865136</c:v>
                </c:pt>
                <c:pt idx="7962">
                  <c:v>-24.792681211601824</c:v>
                </c:pt>
                <c:pt idx="7963">
                  <c:v>-24.791149005727394</c:v>
                </c:pt>
                <c:pt idx="7964">
                  <c:v>-24.789618425603358</c:v>
                </c:pt>
                <c:pt idx="7965">
                  <c:v>-24.788089156519174</c:v>
                </c:pt>
                <c:pt idx="7966">
                  <c:v>-24.786562028043484</c:v>
                </c:pt>
                <c:pt idx="7967">
                  <c:v>-24.785036413029591</c:v>
                </c:pt>
                <c:pt idx="7968">
                  <c:v>-24.783512516563558</c:v>
                </c:pt>
                <c:pt idx="7969">
                  <c:v>-24.781990335651347</c:v>
                </c:pt>
                <c:pt idx="7970">
                  <c:v>-24.780469763806202</c:v>
                </c:pt>
                <c:pt idx="7971">
                  <c:v>-24.77895069507457</c:v>
                </c:pt>
                <c:pt idx="7972">
                  <c:v>-24.777433436834912</c:v>
                </c:pt>
                <c:pt idx="7973">
                  <c:v>-24.77591798580649</c:v>
                </c:pt>
                <c:pt idx="7974">
                  <c:v>-24.774404029668826</c:v>
                </c:pt>
                <c:pt idx="7975">
                  <c:v>-24.772891669006597</c:v>
                </c:pt>
                <c:pt idx="7976">
                  <c:v>-24.771381106809457</c:v>
                </c:pt>
                <c:pt idx="7977">
                  <c:v>-24.769871929099921</c:v>
                </c:pt>
                <c:pt idx="7978">
                  <c:v>-24.768364544206598</c:v>
                </c:pt>
                <c:pt idx="7979">
                  <c:v>-24.766858948843549</c:v>
                </c:pt>
                <c:pt idx="7980">
                  <c:v>-24.765354730442816</c:v>
                </c:pt>
                <c:pt idx="7981">
                  <c:v>-24.763852398204836</c:v>
                </c:pt>
                <c:pt idx="7982">
                  <c:v>-24.762351642188843</c:v>
                </c:pt>
                <c:pt idx="7983">
                  <c:v>-24.760852357857324</c:v>
                </c:pt>
                <c:pt idx="7984">
                  <c:v>-24.759354848685508</c:v>
                </c:pt>
                <c:pt idx="7985">
                  <c:v>-24.757858806034235</c:v>
                </c:pt>
                <c:pt idx="7986">
                  <c:v>-24.756364634416371</c:v>
                </c:pt>
                <c:pt idx="7987">
                  <c:v>-24.754872025586391</c:v>
                </c:pt>
                <c:pt idx="7988">
                  <c:v>-24.753380774167848</c:v>
                </c:pt>
                <c:pt idx="7989">
                  <c:v>-24.751891283603431</c:v>
                </c:pt>
                <c:pt idx="7990">
                  <c:v>-24.750403348259692</c:v>
                </c:pt>
                <c:pt idx="7991">
                  <c:v>-24.748917268965481</c:v>
                </c:pt>
                <c:pt idx="7992">
                  <c:v>-24.747432436208172</c:v>
                </c:pt>
                <c:pt idx="7993">
                  <c:v>-24.745949554698981</c:v>
                </c:pt>
                <c:pt idx="7994">
                  <c:v>-24.744468015919757</c:v>
                </c:pt>
                <c:pt idx="7995">
                  <c:v>-24.742988019388523</c:v>
                </c:pt>
                <c:pt idx="7996">
                  <c:v>-24.741509663211371</c:v>
                </c:pt>
                <c:pt idx="7997">
                  <c:v>-24.740033145482681</c:v>
                </c:pt>
                <c:pt idx="7998">
                  <c:v>-24.738557960948071</c:v>
                </c:pt>
                <c:pt idx="7999">
                  <c:v>-24.737084408575441</c:v>
                </c:pt>
                <c:pt idx="8000">
                  <c:v>-24.735612786019551</c:v>
                </c:pt>
                <c:pt idx="8001">
                  <c:v>-24.734142389203477</c:v>
                </c:pt>
                <c:pt idx="8002">
                  <c:v>-24.732673616365673</c:v>
                </c:pt>
                <c:pt idx="8003">
                  <c:v>-24.731206364964716</c:v>
                </c:pt>
                <c:pt idx="8004">
                  <c:v>-24.729740832003472</c:v>
                </c:pt>
                <c:pt idx="8005">
                  <c:v>-24.728276815097843</c:v>
                </c:pt>
                <c:pt idx="8006">
                  <c:v>-24.726814311863894</c:v>
                </c:pt>
                <c:pt idx="8007">
                  <c:v>-24.725353319875083</c:v>
                </c:pt>
                <c:pt idx="8008">
                  <c:v>-24.723894134613666</c:v>
                </c:pt>
                <c:pt idx="8009">
                  <c:v>-24.72243625674157</c:v>
                </c:pt>
                <c:pt idx="8010">
                  <c:v>-24.720979981705007</c:v>
                </c:pt>
                <c:pt idx="8011">
                  <c:v>-24.719525207886115</c:v>
                </c:pt>
                <c:pt idx="8012">
                  <c:v>-24.718072130538225</c:v>
                </c:pt>
                <c:pt idx="8013">
                  <c:v>-24.716620549146135</c:v>
                </c:pt>
                <c:pt idx="8014">
                  <c:v>-24.715170559973785</c:v>
                </c:pt>
                <c:pt idx="8015">
                  <c:v>-24.713721963255132</c:v>
                </c:pt>
                <c:pt idx="8016">
                  <c:v>-24.712274953763618</c:v>
                </c:pt>
                <c:pt idx="8017">
                  <c:v>-24.710829627197679</c:v>
                </c:pt>
                <c:pt idx="8018">
                  <c:v>-24.709385784052284</c:v>
                </c:pt>
                <c:pt idx="8019">
                  <c:v>-24.707943520190312</c:v>
                </c:pt>
                <c:pt idx="8020">
                  <c:v>-24.706502734802335</c:v>
                </c:pt>
                <c:pt idx="8021">
                  <c:v>-24.705063425563111</c:v>
                </c:pt>
                <c:pt idx="8022">
                  <c:v>-24.703625785807724</c:v>
                </c:pt>
                <c:pt idx="8023">
                  <c:v>-24.702189617174696</c:v>
                </c:pt>
                <c:pt idx="8024">
                  <c:v>-24.700754819604562</c:v>
                </c:pt>
                <c:pt idx="8025">
                  <c:v>-24.699321586184876</c:v>
                </c:pt>
                <c:pt idx="8026">
                  <c:v>-24.69789001166167</c:v>
                </c:pt>
                <c:pt idx="8027">
                  <c:v>-24.696459898548333</c:v>
                </c:pt>
                <c:pt idx="8028">
                  <c:v>-24.695031244462712</c:v>
                </c:pt>
                <c:pt idx="8029">
                  <c:v>-24.693604241309348</c:v>
                </c:pt>
                <c:pt idx="8030">
                  <c:v>-24.692178498183633</c:v>
                </c:pt>
                <c:pt idx="8031">
                  <c:v>-24.690754304141244</c:v>
                </c:pt>
                <c:pt idx="8032">
                  <c:v>-24.689331656490285</c:v>
                </c:pt>
                <c:pt idx="8033">
                  <c:v>-24.687910649417532</c:v>
                </c:pt>
                <c:pt idx="8034">
                  <c:v>-24.686491086842146</c:v>
                </c:pt>
                <c:pt idx="8035">
                  <c:v>-24.685072966395779</c:v>
                </c:pt>
                <c:pt idx="8036">
                  <c:v>-24.683656285925963</c:v>
                </c:pt>
                <c:pt idx="8037">
                  <c:v>-24.682241139376092</c:v>
                </c:pt>
                <c:pt idx="8038">
                  <c:v>-24.680827524253004</c:v>
                </c:pt>
                <c:pt idx="8039">
                  <c:v>-24.67941534182934</c:v>
                </c:pt>
                <c:pt idx="8040">
                  <c:v>-24.678004685901552</c:v>
                </c:pt>
                <c:pt idx="8041">
                  <c:v>-24.676595458025126</c:v>
                </c:pt>
                <c:pt idx="8042">
                  <c:v>-24.675187655961068</c:v>
                </c:pt>
                <c:pt idx="8043">
                  <c:v>-24.673781373149165</c:v>
                </c:pt>
                <c:pt idx="8044">
                  <c:v>-24.672376702633329</c:v>
                </c:pt>
                <c:pt idx="8045">
                  <c:v>-24.670973355191258</c:v>
                </c:pt>
                <c:pt idx="8046">
                  <c:v>-24.669571615002674</c:v>
                </c:pt>
                <c:pt idx="8047">
                  <c:v>-24.668171002837664</c:v>
                </c:pt>
                <c:pt idx="8048">
                  <c:v>-24.666772088524883</c:v>
                </c:pt>
                <c:pt idx="8049">
                  <c:v>-24.665374773843109</c:v>
                </c:pt>
                <c:pt idx="8050">
                  <c:v>-24.663978961068377</c:v>
                </c:pt>
                <c:pt idx="8051">
                  <c:v>-24.662584362986291</c:v>
                </c:pt>
                <c:pt idx="8052">
                  <c:v>-24.661191167581752</c:v>
                </c:pt>
                <c:pt idx="8053">
                  <c:v>-24.659799656755148</c:v>
                </c:pt>
                <c:pt idx="8054">
                  <c:v>-24.658409449115979</c:v>
                </c:pt>
                <c:pt idx="8055">
                  <c:v>-24.657020637222136</c:v>
                </c:pt>
                <c:pt idx="8056">
                  <c:v>-24.655633407718867</c:v>
                </c:pt>
                <c:pt idx="8057">
                  <c:v>-24.6542474749251</c:v>
                </c:pt>
                <c:pt idx="8058">
                  <c:v>-24.652863025467138</c:v>
                </c:pt>
                <c:pt idx="8059">
                  <c:v>-24.651480244985109</c:v>
                </c:pt>
                <c:pt idx="8060">
                  <c:v>-24.650098566493526</c:v>
                </c:pt>
                <c:pt idx="8061">
                  <c:v>-24.648718552166574</c:v>
                </c:pt>
                <c:pt idx="8062">
                  <c:v>-24.64733972990534</c:v>
                </c:pt>
                <c:pt idx="8063">
                  <c:v>-24.645962566731146</c:v>
                </c:pt>
                <c:pt idx="8064">
                  <c:v>-24.64458687243178</c:v>
                </c:pt>
                <c:pt idx="8065">
                  <c:v>-24.643212457554185</c:v>
                </c:pt>
                <c:pt idx="8066">
                  <c:v>-24.641839320245008</c:v>
                </c:pt>
                <c:pt idx="8067">
                  <c:v>-24.640467831955569</c:v>
                </c:pt>
                <c:pt idx="8068">
                  <c:v>-24.639097710076566</c:v>
                </c:pt>
                <c:pt idx="8069">
                  <c:v>-24.637729045622542</c:v>
                </c:pt>
                <c:pt idx="8070">
                  <c:v>-24.636361650084257</c:v>
                </c:pt>
                <c:pt idx="8071">
                  <c:v>-24.634995800508467</c:v>
                </c:pt>
                <c:pt idx="8072">
                  <c:v>-24.63363130853752</c:v>
                </c:pt>
                <c:pt idx="8073">
                  <c:v>-24.632268357581925</c:v>
                </c:pt>
                <c:pt idx="8074">
                  <c:v>-24.630906481705111</c:v>
                </c:pt>
                <c:pt idx="8075">
                  <c:v>-24.629546327607223</c:v>
                </c:pt>
                <c:pt idx="8076">
                  <c:v>-24.628187429743249</c:v>
                </c:pt>
                <c:pt idx="8077">
                  <c:v>-24.626829878731581</c:v>
                </c:pt>
                <c:pt idx="8078">
                  <c:v>-24.625473764723612</c:v>
                </c:pt>
                <c:pt idx="8079">
                  <c:v>-24.624119177587215</c:v>
                </c:pt>
                <c:pt idx="8080">
                  <c:v>-24.622765838457944</c:v>
                </c:pt>
                <c:pt idx="8081">
                  <c:v>-24.621413837546577</c:v>
                </c:pt>
                <c:pt idx="8082">
                  <c:v>-24.620063356574388</c:v>
                </c:pt>
                <c:pt idx="8083">
                  <c:v>-24.618714117541394</c:v>
                </c:pt>
                <c:pt idx="8084">
                  <c:v>-24.617366485589365</c:v>
                </c:pt>
                <c:pt idx="8085">
                  <c:v>-24.616020091272901</c:v>
                </c:pt>
                <c:pt idx="8086">
                  <c:v>-24.614675115929998</c:v>
                </c:pt>
                <c:pt idx="8087">
                  <c:v>-24.613331465840762</c:v>
                </c:pt>
                <c:pt idx="8088">
                  <c:v>-24.611989139008138</c:v>
                </c:pt>
                <c:pt idx="8089">
                  <c:v>-24.610648315851115</c:v>
                </c:pt>
                <c:pt idx="8090">
                  <c:v>-24.609308811529242</c:v>
                </c:pt>
                <c:pt idx="8091">
                  <c:v>-24.607970532971418</c:v>
                </c:pt>
                <c:pt idx="8092">
                  <c:v>-24.606633751348216</c:v>
                </c:pt>
                <c:pt idx="8093">
                  <c:v>-24.605298282368967</c:v>
                </c:pt>
                <c:pt idx="8094">
                  <c:v>-24.603964305569697</c:v>
                </c:pt>
                <c:pt idx="8095">
                  <c:v>-24.602631455718331</c:v>
                </c:pt>
                <c:pt idx="8096">
                  <c:v>-24.601300093749146</c:v>
                </c:pt>
                <c:pt idx="8097">
                  <c:v>-24.599970126528881</c:v>
                </c:pt>
                <c:pt idx="8098">
                  <c:v>-24.598641461522107</c:v>
                </c:pt>
                <c:pt idx="8099">
                  <c:v>-24.597314096690329</c:v>
                </c:pt>
                <c:pt idx="8100">
                  <c:v>-24.595988300794108</c:v>
                </c:pt>
                <c:pt idx="8101">
                  <c:v>-24.594663800571421</c:v>
                </c:pt>
                <c:pt idx="8102">
                  <c:v>-24.593340414027178</c:v>
                </c:pt>
                <c:pt idx="8103">
                  <c:v>-24.592018499554442</c:v>
                </c:pt>
                <c:pt idx="8104">
                  <c:v>-24.590697964808736</c:v>
                </c:pt>
                <c:pt idx="8105">
                  <c:v>-24.589378717770355</c:v>
                </c:pt>
                <c:pt idx="8106">
                  <c:v>-24.588060756520488</c:v>
                </c:pt>
                <c:pt idx="8107">
                  <c:v>-24.586744079122003</c:v>
                </c:pt>
                <c:pt idx="8108">
                  <c:v>-24.585428862656084</c:v>
                </c:pt>
                <c:pt idx="8109">
                  <c:v>-24.584114836356584</c:v>
                </c:pt>
                <c:pt idx="8110">
                  <c:v>-24.582802266594133</c:v>
                </c:pt>
                <c:pt idx="8111">
                  <c:v>-24.581490972456677</c:v>
                </c:pt>
                <c:pt idx="8112">
                  <c:v>-24.580180951961616</c:v>
                </c:pt>
                <c:pt idx="8113">
                  <c:v>-24.578872381332779</c:v>
                </c:pt>
                <c:pt idx="8114">
                  <c:v>-24.57756499126706</c:v>
                </c:pt>
                <c:pt idx="8115">
                  <c:v>-24.576259224451348</c:v>
                </c:pt>
                <c:pt idx="8116">
                  <c:v>-24.574954278907541</c:v>
                </c:pt>
                <c:pt idx="8117">
                  <c:v>-24.573650863583545</c:v>
                </c:pt>
                <c:pt idx="8118">
                  <c:v>-24.572348887197265</c:v>
                </c:pt>
                <c:pt idx="8119">
                  <c:v>-24.571048258828739</c:v>
                </c:pt>
                <c:pt idx="8120">
                  <c:v>-24.569748711032368</c:v>
                </c:pt>
                <c:pt idx="8121">
                  <c:v>-24.568450684135104</c:v>
                </c:pt>
                <c:pt idx="8122">
                  <c:v>-24.567153822511148</c:v>
                </c:pt>
                <c:pt idx="8123">
                  <c:v>-24.565858212699862</c:v>
                </c:pt>
                <c:pt idx="8124">
                  <c:v>-24.56456385283434</c:v>
                </c:pt>
                <c:pt idx="8125">
                  <c:v>-24.563271004955833</c:v>
                </c:pt>
                <c:pt idx="8126">
                  <c:v>-24.561979139132404</c:v>
                </c:pt>
                <c:pt idx="8127">
                  <c:v>-24.560688781076085</c:v>
                </c:pt>
                <c:pt idx="8128">
                  <c:v>-24.55939984039723</c:v>
                </c:pt>
                <c:pt idx="8129">
                  <c:v>-24.558111964299584</c:v>
                </c:pt>
                <c:pt idx="8130">
                  <c:v>-24.556825501539969</c:v>
                </c:pt>
                <c:pt idx="8131">
                  <c:v>-24.555540187494351</c:v>
                </c:pt>
                <c:pt idx="8132">
                  <c:v>-24.554256282567145</c:v>
                </c:pt>
                <c:pt idx="8133">
                  <c:v>-24.552973609934426</c:v>
                </c:pt>
                <c:pt idx="8134">
                  <c:v>-24.551692254972313</c:v>
                </c:pt>
                <c:pt idx="8135">
                  <c:v>-24.55041204129936</c:v>
                </c:pt>
                <c:pt idx="8136">
                  <c:v>-24.549133315496601</c:v>
                </c:pt>
                <c:pt idx="8137">
                  <c:v>-24.547855814162421</c:v>
                </c:pt>
                <c:pt idx="8138">
                  <c:v>-24.546579448629341</c:v>
                </c:pt>
                <c:pt idx="8139">
                  <c:v>-24.545304390867901</c:v>
                </c:pt>
                <c:pt idx="8140">
                  <c:v>-24.544030725500111</c:v>
                </c:pt>
                <c:pt idx="8141">
                  <c:v>-24.542758103860649</c:v>
                </c:pt>
                <c:pt idx="8142">
                  <c:v>-24.541486870697035</c:v>
                </c:pt>
                <c:pt idx="8143">
                  <c:v>-24.540216850805486</c:v>
                </c:pt>
                <c:pt idx="8144">
                  <c:v>-24.53894812878238</c:v>
                </c:pt>
                <c:pt idx="8145">
                  <c:v>-24.537680616331102</c:v>
                </c:pt>
                <c:pt idx="8146">
                  <c:v>-24.536414311692731</c:v>
                </c:pt>
                <c:pt idx="8147">
                  <c:v>-24.535149471237041</c:v>
                </c:pt>
                <c:pt idx="8148">
                  <c:v>-24.533885834533375</c:v>
                </c:pt>
                <c:pt idx="8149">
                  <c:v>-24.532623399769705</c:v>
                </c:pt>
                <c:pt idx="8150">
                  <c:v>-24.531362165245802</c:v>
                </c:pt>
                <c:pt idx="8151">
                  <c:v>-24.530102129113519</c:v>
                </c:pt>
                <c:pt idx="8152">
                  <c:v>-24.528843460958431</c:v>
                </c:pt>
                <c:pt idx="8153">
                  <c:v>-24.527585987387958</c:v>
                </c:pt>
                <c:pt idx="8154">
                  <c:v>-24.526329621181159</c:v>
                </c:pt>
                <c:pt idx="8155">
                  <c:v>-24.525074787797919</c:v>
                </c:pt>
                <c:pt idx="8156">
                  <c:v>-24.523820972628215</c:v>
                </c:pt>
                <c:pt idx="8157">
                  <c:v>-24.522568430092647</c:v>
                </c:pt>
                <c:pt idx="8158">
                  <c:v>-24.521317073155284</c:v>
                </c:pt>
                <c:pt idx="8159">
                  <c:v>-24.520066899976491</c:v>
                </c:pt>
                <c:pt idx="8160">
                  <c:v>-24.518818248741269</c:v>
                </c:pt>
                <c:pt idx="8161">
                  <c:v>-24.517570522577042</c:v>
                </c:pt>
                <c:pt idx="8162">
                  <c:v>-24.516324144453463</c:v>
                </c:pt>
                <c:pt idx="8163">
                  <c:v>-24.515078942718212</c:v>
                </c:pt>
                <c:pt idx="8164">
                  <c:v>-24.513834915679091</c:v>
                </c:pt>
                <c:pt idx="8165">
                  <c:v>-24.512592399919086</c:v>
                </c:pt>
                <c:pt idx="8166">
                  <c:v>-24.511350801282834</c:v>
                </c:pt>
                <c:pt idx="8167">
                  <c:v>-24.510110372057351</c:v>
                </c:pt>
                <c:pt idx="8168">
                  <c:v>-24.508871279193627</c:v>
                </c:pt>
                <c:pt idx="8169">
                  <c:v>-24.507633520479541</c:v>
                </c:pt>
                <c:pt idx="8170">
                  <c:v>-24.506396757107971</c:v>
                </c:pt>
                <c:pt idx="8171">
                  <c:v>-24.5051613241551</c:v>
                </c:pt>
                <c:pt idx="8172">
                  <c:v>-24.503927051514331</c:v>
                </c:pt>
                <c:pt idx="8173">
                  <c:v>-24.50269402139746</c:v>
                </c:pt>
                <c:pt idx="8174">
                  <c:v>-24.501462064194264</c:v>
                </c:pt>
                <c:pt idx="8175">
                  <c:v>-24.500231597209556</c:v>
                </c:pt>
                <c:pt idx="8176">
                  <c:v>-24.499002032170459</c:v>
                </c:pt>
                <c:pt idx="8177">
                  <c:v>-24.497773702495543</c:v>
                </c:pt>
                <c:pt idx="8178">
                  <c:v>-24.496546773205115</c:v>
                </c:pt>
                <c:pt idx="8179">
                  <c:v>-24.495320741438952</c:v>
                </c:pt>
                <c:pt idx="8180">
                  <c:v>-24.49409627294191</c:v>
                </c:pt>
                <c:pt idx="8181">
                  <c:v>-24.492872698885005</c:v>
                </c:pt>
                <c:pt idx="8182">
                  <c:v>-24.491650350929337</c:v>
                </c:pt>
                <c:pt idx="8183">
                  <c:v>-24.490429227228269</c:v>
                </c:pt>
                <c:pt idx="8184">
                  <c:v>-24.489209408960562</c:v>
                </c:pt>
                <c:pt idx="8185">
                  <c:v>-24.487990645138087</c:v>
                </c:pt>
                <c:pt idx="8186">
                  <c:v>-24.486773100087582</c:v>
                </c:pt>
                <c:pt idx="8187">
                  <c:v>-24.485556689175993</c:v>
                </c:pt>
                <c:pt idx="8188">
                  <c:v>-24.484341576174838</c:v>
                </c:pt>
                <c:pt idx="8189">
                  <c:v>-24.483127345854502</c:v>
                </c:pt>
                <c:pt idx="8190">
                  <c:v>-24.481914575116953</c:v>
                </c:pt>
                <c:pt idx="8191">
                  <c:v>-24.480702931499437</c:v>
                </c:pt>
                <c:pt idx="8192">
                  <c:v>-24.479492331089286</c:v>
                </c:pt>
                <c:pt idx="8193">
                  <c:v>-24.478283019333777</c:v>
                </c:pt>
                <c:pt idx="8194">
                  <c:v>-24.477074829744275</c:v>
                </c:pt>
                <c:pt idx="8195">
                  <c:v>-24.475867760694005</c:v>
                </c:pt>
                <c:pt idx="8196">
                  <c:v>-24.474661974750358</c:v>
                </c:pt>
                <c:pt idx="8197">
                  <c:v>-24.473457223821807</c:v>
                </c:pt>
                <c:pt idx="8198">
                  <c:v>-24.472253670403525</c:v>
                </c:pt>
                <c:pt idx="8199">
                  <c:v>-24.471051312645308</c:v>
                </c:pt>
                <c:pt idx="8200">
                  <c:v>-24.469850067035892</c:v>
                </c:pt>
                <c:pt idx="8201">
                  <c:v>-24.468650013575619</c:v>
                </c:pt>
                <c:pt idx="8202">
                  <c:v>-24.467451232037931</c:v>
                </c:pt>
                <c:pt idx="8203">
                  <c:v>-24.466253394383031</c:v>
                </c:pt>
                <c:pt idx="8204">
                  <c:v>-24.465056743809654</c:v>
                </c:pt>
                <c:pt idx="8205">
                  <c:v>-24.463861278426716</c:v>
                </c:pt>
                <c:pt idx="8206">
                  <c:v>-24.462666996493006</c:v>
                </c:pt>
                <c:pt idx="8207">
                  <c:v>-24.461473896187588</c:v>
                </c:pt>
                <c:pt idx="8208">
                  <c:v>-24.460281732427262</c:v>
                </c:pt>
                <c:pt idx="8209">
                  <c:v>-24.45909099022597</c:v>
                </c:pt>
                <c:pt idx="8210">
                  <c:v>-24.457901181453266</c:v>
                </c:pt>
                <c:pt idx="8211">
                  <c:v>-24.456712385869707</c:v>
                </c:pt>
                <c:pt idx="8212">
                  <c:v>-24.455525006099439</c:v>
                </c:pt>
                <c:pt idx="8213">
                  <c:v>-24.454338716847634</c:v>
                </c:pt>
                <c:pt idx="8214">
                  <c:v>-24.453153435911293</c:v>
                </c:pt>
                <c:pt idx="8215">
                  <c:v>-24.45196948424767</c:v>
                </c:pt>
                <c:pt idx="8216">
                  <c:v>-24.450786457161957</c:v>
                </c:pt>
                <c:pt idx="8217">
                  <c:v>-24.449604675233353</c:v>
                </c:pt>
                <c:pt idx="8218">
                  <c:v>-24.448423975807557</c:v>
                </c:pt>
                <c:pt idx="8219">
                  <c:v>-24.447244437632072</c:v>
                </c:pt>
                <c:pt idx="8220">
                  <c:v>-24.446065898554039</c:v>
                </c:pt>
                <c:pt idx="8221">
                  <c:v>-24.444888597607999</c:v>
                </c:pt>
                <c:pt idx="8222">
                  <c:v>-24.443712532858981</c:v>
                </c:pt>
                <c:pt idx="8223">
                  <c:v>-24.442537142601502</c:v>
                </c:pt>
                <c:pt idx="8224">
                  <c:v>-24.441363305140563</c:v>
                </c:pt>
                <c:pt idx="8225">
                  <c:v>-24.440190458970562</c:v>
                </c:pt>
                <c:pt idx="8226">
                  <c:v>-24.439018682597084</c:v>
                </c:pt>
                <c:pt idx="8227">
                  <c:v>-24.437848054102012</c:v>
                </c:pt>
                <c:pt idx="8228">
                  <c:v>-24.436678571778923</c:v>
                </c:pt>
                <c:pt idx="8229">
                  <c:v>-24.43551023392488</c:v>
                </c:pt>
                <c:pt idx="8230">
                  <c:v>-24.434342800515999</c:v>
                </c:pt>
                <c:pt idx="8231">
                  <c:v>-24.433176667282336</c:v>
                </c:pt>
                <c:pt idx="8232">
                  <c:v>-24.432011594226907</c:v>
                </c:pt>
                <c:pt idx="8233">
                  <c:v>-24.430847579844336</c:v>
                </c:pt>
                <c:pt idx="8234">
                  <c:v>-24.429684622734477</c:v>
                </c:pt>
                <c:pt idx="8235">
                  <c:v>-24.428522879387739</c:v>
                </c:pt>
                <c:pt idx="8236">
                  <c:v>-24.42736211102655</c:v>
                </c:pt>
                <c:pt idx="8237">
                  <c:v>-24.426202553133795</c:v>
                </c:pt>
                <c:pt idx="8238">
                  <c:v>-24.425044046106223</c:v>
                </c:pt>
                <c:pt idx="8239">
                  <c:v>-24.423886667204901</c:v>
                </c:pt>
                <c:pt idx="8240">
                  <c:v>-24.422730336089238</c:v>
                </c:pt>
                <c:pt idx="8241">
                  <c:v>-24.421575051318523</c:v>
                </c:pt>
                <c:pt idx="8242">
                  <c:v>-24.420420889940303</c:v>
                </c:pt>
                <c:pt idx="8243">
                  <c:v>-24.419267850257114</c:v>
                </c:pt>
                <c:pt idx="8244">
                  <c:v>-24.418115852257355</c:v>
                </c:pt>
                <c:pt idx="8245">
                  <c:v>-24.416964972776299</c:v>
                </c:pt>
                <c:pt idx="8246">
                  <c:v>-24.415815131915274</c:v>
                </c:pt>
                <c:pt idx="8247">
                  <c:v>-24.414666328230744</c:v>
                </c:pt>
                <c:pt idx="8248">
                  <c:v>-24.413518716451321</c:v>
                </c:pt>
                <c:pt idx="8249">
                  <c:v>-24.412372138696931</c:v>
                </c:pt>
                <c:pt idx="8250">
                  <c:v>-24.411226749389318</c:v>
                </c:pt>
                <c:pt idx="8251">
                  <c:v>-24.410082235176755</c:v>
                </c:pt>
                <c:pt idx="8252">
                  <c:v>-24.408938906278365</c:v>
                </c:pt>
                <c:pt idx="8253">
                  <c:v>-24.407796527631319</c:v>
                </c:pt>
                <c:pt idx="8254">
                  <c:v>-24.406655331032049</c:v>
                </c:pt>
                <c:pt idx="8255">
                  <c:v>-24.405515159414719</c:v>
                </c:pt>
                <c:pt idx="8256">
                  <c:v>-24.404376011361823</c:v>
                </c:pt>
                <c:pt idx="8257">
                  <c:v>-24.403237962928387</c:v>
                </c:pt>
                <c:pt idx="8258">
                  <c:v>-24.40210101248535</c:v>
                </c:pt>
                <c:pt idx="8259">
                  <c:v>-24.400965158366624</c:v>
                </c:pt>
                <c:pt idx="8260">
                  <c:v>-24.399830321777056</c:v>
                </c:pt>
                <c:pt idx="8261">
                  <c:v>-24.398696424132037</c:v>
                </c:pt>
                <c:pt idx="8262">
                  <c:v>-24.397563618404977</c:v>
                </c:pt>
                <c:pt idx="8263">
                  <c:v>-24.396432056997202</c:v>
                </c:pt>
                <c:pt idx="8264">
                  <c:v>-24.395301353199411</c:v>
                </c:pt>
                <c:pt idx="8265">
                  <c:v>-24.394171890400443</c:v>
                </c:pt>
                <c:pt idx="8266">
                  <c:v>-24.393043282553201</c:v>
                </c:pt>
                <c:pt idx="8267">
                  <c:v>-24.391915835565207</c:v>
                </c:pt>
                <c:pt idx="8268">
                  <c:v>-24.390789394384441</c:v>
                </c:pt>
                <c:pt idx="8269">
                  <c:v>-24.389664110767786</c:v>
                </c:pt>
                <c:pt idx="8270">
                  <c:v>-24.388539753396486</c:v>
                </c:pt>
                <c:pt idx="8271">
                  <c:v>-24.387416321068041</c:v>
                </c:pt>
                <c:pt idx="8272">
                  <c:v>-24.386294041750482</c:v>
                </c:pt>
                <c:pt idx="8273">
                  <c:v>-24.385172837383074</c:v>
                </c:pt>
                <c:pt idx="8274">
                  <c:v>-24.384052706326301</c:v>
                </c:pt>
                <c:pt idx="8275">
                  <c:v>-24.382933570879494</c:v>
                </c:pt>
                <c:pt idx="8276">
                  <c:v>-24.381815505734615</c:v>
                </c:pt>
                <c:pt idx="8277">
                  <c:v>-24.38069843337761</c:v>
                </c:pt>
                <c:pt idx="8278">
                  <c:v>-24.379582352392113</c:v>
                </c:pt>
                <c:pt idx="8279">
                  <c:v>-24.378467337307161</c:v>
                </c:pt>
                <c:pt idx="8280">
                  <c:v>-24.377353462354225</c:v>
                </c:pt>
                <c:pt idx="8281">
                  <c:v>-24.376240422912211</c:v>
                </c:pt>
                <c:pt idx="8282">
                  <c:v>-24.375128520588241</c:v>
                </c:pt>
                <c:pt idx="8283">
                  <c:v>-24.374017602492888</c:v>
                </c:pt>
                <c:pt idx="8284">
                  <c:v>-24.372907818353081</c:v>
                </c:pt>
                <c:pt idx="8285">
                  <c:v>-24.371798940020831</c:v>
                </c:pt>
                <c:pt idx="8286">
                  <c:v>-24.370691117119353</c:v>
                </c:pt>
                <c:pt idx="8287">
                  <c:v>-24.369584272841877</c:v>
                </c:pt>
                <c:pt idx="8288">
                  <c:v>-24.368478405858308</c:v>
                </c:pt>
                <c:pt idx="8289">
                  <c:v>-24.367373740303009</c:v>
                </c:pt>
                <c:pt idx="8290">
                  <c:v>-24.366270048974581</c:v>
                </c:pt>
                <c:pt idx="8291">
                  <c:v>-24.365167105404446</c:v>
                </c:pt>
                <c:pt idx="8292">
                  <c:v>-24.364065508674241</c:v>
                </c:pt>
                <c:pt idx="8293">
                  <c:v>-24.362964657183902</c:v>
                </c:pt>
                <c:pt idx="8294">
                  <c:v>-24.361865074096425</c:v>
                </c:pt>
                <c:pt idx="8295">
                  <c:v>-24.360766159182944</c:v>
                </c:pt>
                <c:pt idx="8296">
                  <c:v>-24.359668658893661</c:v>
                </c:pt>
                <c:pt idx="8297">
                  <c:v>-24.358571899014901</c:v>
                </c:pt>
                <c:pt idx="8298">
                  <c:v>-24.357476177133396</c:v>
                </c:pt>
                <c:pt idx="8299">
                  <c:v>-24.356381417242101</c:v>
                </c:pt>
                <c:pt idx="8300">
                  <c:v>-24.355287841319992</c:v>
                </c:pt>
                <c:pt idx="8301">
                  <c:v>-24.35419515000007</c:v>
                </c:pt>
                <c:pt idx="8302">
                  <c:v>-24.353103490785966</c:v>
                </c:pt>
                <c:pt idx="8303">
                  <c:v>-24.352012862182903</c:v>
                </c:pt>
                <c:pt idx="8304">
                  <c:v>-24.350923040313646</c:v>
                </c:pt>
                <c:pt idx="8305">
                  <c:v>-24.349834394608592</c:v>
                </c:pt>
                <c:pt idx="8306">
                  <c:v>-24.348746627150234</c:v>
                </c:pt>
                <c:pt idx="8307">
                  <c:v>-24.347659958715919</c:v>
                </c:pt>
                <c:pt idx="8308">
                  <c:v>-24.346574239879327</c:v>
                </c:pt>
                <c:pt idx="8309">
                  <c:v>-24.345489395501303</c:v>
                </c:pt>
                <c:pt idx="8310">
                  <c:v>-24.344405719517361</c:v>
                </c:pt>
                <c:pt idx="8311">
                  <c:v>-24.343322841701116</c:v>
                </c:pt>
                <c:pt idx="8312">
                  <c:v>-24.342241202786038</c:v>
                </c:pt>
                <c:pt idx="8313">
                  <c:v>-24.341160285928485</c:v>
                </c:pt>
                <c:pt idx="8314">
                  <c:v>-24.340080531323096</c:v>
                </c:pt>
                <c:pt idx="8315">
                  <c:v>-24.339001643495909</c:v>
                </c:pt>
                <c:pt idx="8316">
                  <c:v>-24.337923841338846</c:v>
                </c:pt>
                <c:pt idx="8317">
                  <c:v>-24.33684690344489</c:v>
                </c:pt>
                <c:pt idx="8318">
                  <c:v>-24.335771048350576</c:v>
                </c:pt>
                <c:pt idx="8319">
                  <c:v>-24.334696054994506</c:v>
                </c:pt>
                <c:pt idx="8320">
                  <c:v>-24.333622141558884</c:v>
                </c:pt>
                <c:pt idx="8321">
                  <c:v>-24.332549014322055</c:v>
                </c:pt>
                <c:pt idx="8322">
                  <c:v>-24.331477110147084</c:v>
                </c:pt>
                <c:pt idx="8323">
                  <c:v>-24.33040598972363</c:v>
                </c:pt>
                <c:pt idx="8324">
                  <c:v>-24.329335943416844</c:v>
                </c:pt>
                <c:pt idx="8325">
                  <c:v>-24.328266824150798</c:v>
                </c:pt>
                <c:pt idx="8326">
                  <c:v>-24.32719863065218</c:v>
                </c:pt>
                <c:pt idx="8327">
                  <c:v>-24.326131506986325</c:v>
                </c:pt>
                <c:pt idx="8328">
                  <c:v>-24.325065233780183</c:v>
                </c:pt>
                <c:pt idx="8329">
                  <c:v>-24.323999955038509</c:v>
                </c:pt>
                <c:pt idx="8330">
                  <c:v>-24.32293566932071</c:v>
                </c:pt>
                <c:pt idx="8331">
                  <c:v>-24.321872302878745</c:v>
                </c:pt>
                <c:pt idx="8332">
                  <c:v>-24.32080999902103</c:v>
                </c:pt>
                <c:pt idx="8333">
                  <c:v>-24.319748467283819</c:v>
                </c:pt>
                <c:pt idx="8334">
                  <c:v>-24.318688067667694</c:v>
                </c:pt>
                <c:pt idx="8335">
                  <c:v>-24.317628581993066</c:v>
                </c:pt>
                <c:pt idx="8336">
                  <c:v>-24.316570081150275</c:v>
                </c:pt>
                <c:pt idx="8337">
                  <c:v>-24.315512275860339</c:v>
                </c:pt>
                <c:pt idx="8338">
                  <c:v>-24.314455596925328</c:v>
                </c:pt>
                <c:pt idx="8339">
                  <c:v>-24.31339989884161</c:v>
                </c:pt>
                <c:pt idx="8340">
                  <c:v>-24.3123452519994</c:v>
                </c:pt>
                <c:pt idx="8341">
                  <c:v>-24.311291296304919</c:v>
                </c:pt>
                <c:pt idx="8342">
                  <c:v>-24.310238389346051</c:v>
                </c:pt>
                <c:pt idx="8343">
                  <c:v>-24.309186457930995</c:v>
                </c:pt>
                <c:pt idx="8344">
                  <c:v>-24.308135572222575</c:v>
                </c:pt>
                <c:pt idx="8345">
                  <c:v>-24.307085444827109</c:v>
                </c:pt>
                <c:pt idx="8346">
                  <c:v>-24.306036146359979</c:v>
                </c:pt>
                <c:pt idx="8347">
                  <c:v>-24.304988032395936</c:v>
                </c:pt>
                <c:pt idx="8348">
                  <c:v>-24.303940744697421</c:v>
                </c:pt>
                <c:pt idx="8349">
                  <c:v>-24.302894495902791</c:v>
                </c:pt>
                <c:pt idx="8350">
                  <c:v>-24.301849071033001</c:v>
                </c:pt>
                <c:pt idx="8351">
                  <c:v>-24.300804611209777</c:v>
                </c:pt>
                <c:pt idx="8352">
                  <c:v>-24.299761115087549</c:v>
                </c:pt>
                <c:pt idx="8353">
                  <c:v>-24.298718652260206</c:v>
                </c:pt>
                <c:pt idx="8354">
                  <c:v>-24.297676937684088</c:v>
                </c:pt>
                <c:pt idx="8355">
                  <c:v>-24.296636112115586</c:v>
                </c:pt>
                <c:pt idx="8356">
                  <c:v>-24.295596315979257</c:v>
                </c:pt>
                <c:pt idx="8357">
                  <c:v>-24.294557547695991</c:v>
                </c:pt>
                <c:pt idx="8358">
                  <c:v>-24.293519523240388</c:v>
                </c:pt>
                <c:pt idx="8359">
                  <c:v>-24.292482524066912</c:v>
                </c:pt>
                <c:pt idx="8360">
                  <c:v>-24.291446337153392</c:v>
                </c:pt>
                <c:pt idx="8361">
                  <c:v>-24.290411243287714</c:v>
                </c:pt>
                <c:pt idx="8362">
                  <c:v>-24.289376888860122</c:v>
                </c:pt>
                <c:pt idx="8363">
                  <c:v>-24.288343413732282</c:v>
                </c:pt>
                <c:pt idx="8364">
                  <c:v>-24.287311097742794</c:v>
                </c:pt>
                <c:pt idx="8365">
                  <c:v>-24.286279588133194</c:v>
                </c:pt>
                <c:pt idx="8366">
                  <c:v>-24.285248953955787</c:v>
                </c:pt>
                <c:pt idx="8367">
                  <c:v>-24.284219194126003</c:v>
                </c:pt>
                <c:pt idx="8368">
                  <c:v>-24.28319051753715</c:v>
                </c:pt>
                <c:pt idx="8369">
                  <c:v>-24.282162502820078</c:v>
                </c:pt>
                <c:pt idx="8370">
                  <c:v>-24.281135708430881</c:v>
                </c:pt>
                <c:pt idx="8371">
                  <c:v>-24.280109573751222</c:v>
                </c:pt>
                <c:pt idx="8372">
                  <c:v>-24.279084377267282</c:v>
                </c:pt>
                <c:pt idx="8373">
                  <c:v>-24.278060117684468</c:v>
                </c:pt>
                <c:pt idx="8374">
                  <c:v>-24.277036793616698</c:v>
                </c:pt>
                <c:pt idx="8375">
                  <c:v>-24.276014264659675</c:v>
                </c:pt>
                <c:pt idx="8376">
                  <c:v>-24.274992738391788</c:v>
                </c:pt>
                <c:pt idx="8377">
                  <c:v>-24.273972074455749</c:v>
                </c:pt>
                <c:pt idx="8378">
                  <c:v>-24.272952271733779</c:v>
                </c:pt>
                <c:pt idx="8379">
                  <c:v>-24.271933537038738</c:v>
                </c:pt>
                <c:pt idx="8380">
                  <c:v>-24.270915453141658</c:v>
                </c:pt>
                <c:pt idx="8381">
                  <c:v>-24.269898503955623</c:v>
                </c:pt>
                <c:pt idx="8382">
                  <c:v>-24.268882272692501</c:v>
                </c:pt>
                <c:pt idx="8383">
                  <c:v>-24.267867035017836</c:v>
                </c:pt>
                <c:pt idx="8384">
                  <c:v>-24.266852651388877</c:v>
                </c:pt>
                <c:pt idx="8385">
                  <c:v>-24.265839189659992</c:v>
                </c:pt>
                <c:pt idx="8386">
                  <c:v>-24.264826510736111</c:v>
                </c:pt>
                <c:pt idx="8387">
                  <c:v>-24.263814889082962</c:v>
                </c:pt>
                <c:pt idx="8388">
                  <c:v>-24.26280391038452</c:v>
                </c:pt>
                <c:pt idx="8389">
                  <c:v>-24.261794055100118</c:v>
                </c:pt>
                <c:pt idx="8390">
                  <c:v>-24.260784909461023</c:v>
                </c:pt>
                <c:pt idx="8391">
                  <c:v>-24.259776747157353</c:v>
                </c:pt>
                <c:pt idx="8392">
                  <c:v>-24.258769429668583</c:v>
                </c:pt>
                <c:pt idx="8393">
                  <c:v>-24.257763024365211</c:v>
                </c:pt>
                <c:pt idx="8394">
                  <c:v>-24.256757529964386</c:v>
                </c:pt>
                <c:pt idx="8395">
                  <c:v>-24.255752876866595</c:v>
                </c:pt>
                <c:pt idx="8396">
                  <c:v>-24.254749200621511</c:v>
                </c:pt>
                <c:pt idx="8397">
                  <c:v>-24.253746226770989</c:v>
                </c:pt>
                <c:pt idx="8398">
                  <c:v>-24.252744159165257</c:v>
                </c:pt>
                <c:pt idx="8399">
                  <c:v>-24.251743132824146</c:v>
                </c:pt>
                <c:pt idx="8400">
                  <c:v>-24.250742737751949</c:v>
                </c:pt>
                <c:pt idx="8401">
                  <c:v>-24.249743449388866</c:v>
                </c:pt>
                <c:pt idx="8402">
                  <c:v>-24.24874485833325</c:v>
                </c:pt>
                <c:pt idx="8403">
                  <c:v>-24.247747235416174</c:v>
                </c:pt>
                <c:pt idx="8404">
                  <c:v>-24.246750375734205</c:v>
                </c:pt>
                <c:pt idx="8405">
                  <c:v>-24.245754346127853</c:v>
                </c:pt>
                <c:pt idx="8406">
                  <c:v>-24.244759348722479</c:v>
                </c:pt>
                <c:pt idx="8407">
                  <c:v>-24.243765178938524</c:v>
                </c:pt>
                <c:pt idx="8408">
                  <c:v>-24.24277176818827</c:v>
                </c:pt>
                <c:pt idx="8409">
                  <c:v>-24.241779385649455</c:v>
                </c:pt>
                <c:pt idx="8410">
                  <c:v>-24.24078775988292</c:v>
                </c:pt>
                <c:pt idx="8411">
                  <c:v>-24.239796890013665</c:v>
                </c:pt>
                <c:pt idx="8412">
                  <c:v>-24.238807044596204</c:v>
                </c:pt>
                <c:pt idx="8413">
                  <c:v>-24.237817885532486</c:v>
                </c:pt>
                <c:pt idx="8414">
                  <c:v>-24.236829748361668</c:v>
                </c:pt>
                <c:pt idx="8415">
                  <c:v>-24.235842497197989</c:v>
                </c:pt>
                <c:pt idx="8416">
                  <c:v>-24.234855996476913</c:v>
                </c:pt>
                <c:pt idx="8417">
                  <c:v>-24.233870312450229</c:v>
                </c:pt>
                <c:pt idx="8418">
                  <c:v>-24.232885645109626</c:v>
                </c:pt>
                <c:pt idx="8419">
                  <c:v>-24.231901725115847</c:v>
                </c:pt>
                <c:pt idx="8420">
                  <c:v>-24.230918618460468</c:v>
                </c:pt>
                <c:pt idx="8421">
                  <c:v>-24.229936457790636</c:v>
                </c:pt>
                <c:pt idx="8422">
                  <c:v>-24.228955041394865</c:v>
                </c:pt>
                <c:pt idx="8423">
                  <c:v>-24.227974435188155</c:v>
                </c:pt>
                <c:pt idx="8424">
                  <c:v>-24.226994838080355</c:v>
                </c:pt>
                <c:pt idx="8425">
                  <c:v>-24.22601598211206</c:v>
                </c:pt>
                <c:pt idx="8426">
                  <c:v>-24.225037932994532</c:v>
                </c:pt>
                <c:pt idx="8427">
                  <c:v>-24.224060756211205</c:v>
                </c:pt>
                <c:pt idx="8428">
                  <c:v>-24.223084384107342</c:v>
                </c:pt>
                <c:pt idx="8429">
                  <c:v>-24.222109081205623</c:v>
                </c:pt>
                <c:pt idx="8430">
                  <c:v>-24.221134447867637</c:v>
                </c:pt>
                <c:pt idx="8431">
                  <c:v>-24.220160615973739</c:v>
                </c:pt>
                <c:pt idx="8432">
                  <c:v>-24.219187584476739</c:v>
                </c:pt>
                <c:pt idx="8433">
                  <c:v>-24.218215484654433</c:v>
                </c:pt>
                <c:pt idx="8434">
                  <c:v>-24.217244183058341</c:v>
                </c:pt>
                <c:pt idx="8435">
                  <c:v>-24.216273744622491</c:v>
                </c:pt>
                <c:pt idx="8436">
                  <c:v>-24.21530410223658</c:v>
                </c:pt>
                <c:pt idx="8437">
                  <c:v>-24.214335254917223</c:v>
                </c:pt>
                <c:pt idx="8438">
                  <c:v>-24.213367267506971</c:v>
                </c:pt>
                <c:pt idx="8439">
                  <c:v>-24.212400138838635</c:v>
                </c:pt>
                <c:pt idx="8440">
                  <c:v>-24.211433933494988</c:v>
                </c:pt>
                <c:pt idx="8441">
                  <c:v>-24.210468387378157</c:v>
                </c:pt>
                <c:pt idx="8442">
                  <c:v>-24.209503696757327</c:v>
                </c:pt>
                <c:pt idx="8443">
                  <c:v>-24.208539926016648</c:v>
                </c:pt>
                <c:pt idx="8444">
                  <c:v>-24.207576811737795</c:v>
                </c:pt>
                <c:pt idx="8445">
                  <c:v>-24.206614680660866</c:v>
                </c:pt>
                <c:pt idx="8446">
                  <c:v>-24.205653204203603</c:v>
                </c:pt>
                <c:pt idx="8447">
                  <c:v>-24.204692643122662</c:v>
                </c:pt>
                <c:pt idx="8448">
                  <c:v>-24.203732996137877</c:v>
                </c:pt>
                <c:pt idx="8449">
                  <c:v>-24.202774066166164</c:v>
                </c:pt>
                <c:pt idx="8450">
                  <c:v>-24.201816048035141</c:v>
                </c:pt>
                <c:pt idx="8451">
                  <c:v>-24.200858744945336</c:v>
                </c:pt>
                <c:pt idx="8452">
                  <c:v>-24.199902351358741</c:v>
                </c:pt>
                <c:pt idx="8453">
                  <c:v>-24.198946540857293</c:v>
                </c:pt>
                <c:pt idx="8454">
                  <c:v>-24.197991702771972</c:v>
                </c:pt>
                <c:pt idx="8455">
                  <c:v>-24.197037705811923</c:v>
                </c:pt>
                <c:pt idx="8456">
                  <c:v>-24.196084548862288</c:v>
                </c:pt>
                <c:pt idx="8457">
                  <c:v>-24.195132230774394</c:v>
                </c:pt>
                <c:pt idx="8458">
                  <c:v>-24.194180491431592</c:v>
                </c:pt>
                <c:pt idx="8459">
                  <c:v>-24.193229653808764</c:v>
                </c:pt>
                <c:pt idx="8460">
                  <c:v>-24.192279781289045</c:v>
                </c:pt>
                <c:pt idx="8461">
                  <c:v>-24.191330420325468</c:v>
                </c:pt>
                <c:pt idx="8462">
                  <c:v>-24.190382151385691</c:v>
                </c:pt>
                <c:pt idx="8463">
                  <c:v>-24.189434521328881</c:v>
                </c:pt>
                <c:pt idx="8464">
                  <c:v>-24.188487787275076</c:v>
                </c:pt>
                <c:pt idx="8465">
                  <c:v>-24.187541883563419</c:v>
                </c:pt>
                <c:pt idx="8466">
                  <c:v>-24.18659661609821</c:v>
                </c:pt>
                <c:pt idx="8467">
                  <c:v>-24.185652305569803</c:v>
                </c:pt>
                <c:pt idx="8468">
                  <c:v>-24.184708565336479</c:v>
                </c:pt>
                <c:pt idx="8469">
                  <c:v>-24.183765843987146</c:v>
                </c:pt>
                <c:pt idx="8470">
                  <c:v>-24.18282388353979</c:v>
                </c:pt>
                <c:pt idx="8471">
                  <c:v>-24.181882747091766</c:v>
                </c:pt>
                <c:pt idx="8472">
                  <c:v>-24.180942369556725</c:v>
                </c:pt>
                <c:pt idx="8473">
                  <c:v>-24.180002750014516</c:v>
                </c:pt>
                <c:pt idx="8474">
                  <c:v>-24.179063951370129</c:v>
                </c:pt>
                <c:pt idx="8475">
                  <c:v>-24.178125972562952</c:v>
                </c:pt>
                <c:pt idx="8476">
                  <c:v>-24.177188621137518</c:v>
                </c:pt>
                <c:pt idx="8477">
                  <c:v>-24.176252215151756</c:v>
                </c:pt>
                <c:pt idx="8478">
                  <c:v>-24.175316562118315</c:v>
                </c:pt>
                <c:pt idx="8479">
                  <c:v>-24.174381724771106</c:v>
                </c:pt>
                <c:pt idx="8480">
                  <c:v>-24.173447638432862</c:v>
                </c:pt>
                <c:pt idx="8481">
                  <c:v>-24.172514365751596</c:v>
                </c:pt>
                <c:pt idx="8482">
                  <c:v>-24.171581778658879</c:v>
                </c:pt>
                <c:pt idx="8483">
                  <c:v>-24.170650003201413</c:v>
                </c:pt>
                <c:pt idx="8484">
                  <c:v>-24.169719038352746</c:v>
                </c:pt>
                <c:pt idx="8485">
                  <c:v>-24.168788946289041</c:v>
                </c:pt>
                <c:pt idx="8486">
                  <c:v>-24.167859536050081</c:v>
                </c:pt>
                <c:pt idx="8487">
                  <c:v>-24.16693093326392</c:v>
                </c:pt>
                <c:pt idx="8488">
                  <c:v>-24.166003073746168</c:v>
                </c:pt>
                <c:pt idx="8489">
                  <c:v>-24.165076082722301</c:v>
                </c:pt>
                <c:pt idx="8490">
                  <c:v>-24.164149706850079</c:v>
                </c:pt>
                <c:pt idx="8491">
                  <c:v>-24.163224260432031</c:v>
                </c:pt>
                <c:pt idx="8492">
                  <c:v>-24.16229955332993</c:v>
                </c:pt>
                <c:pt idx="8493">
                  <c:v>-24.161375458870481</c:v>
                </c:pt>
                <c:pt idx="8494">
                  <c:v>-24.160452353367944</c:v>
                </c:pt>
                <c:pt idx="8495">
                  <c:v>-24.159529921482282</c:v>
                </c:pt>
                <c:pt idx="8496">
                  <c:v>-24.158608225197607</c:v>
                </c:pt>
                <c:pt idx="8497">
                  <c:v>-24.157687451551546</c:v>
                </c:pt>
                <c:pt idx="8498">
                  <c:v>-24.156767223565218</c:v>
                </c:pt>
                <c:pt idx="8499">
                  <c:v>-24.155847916146893</c:v>
                </c:pt>
                <c:pt idx="8500">
                  <c:v>-24.154929340431678</c:v>
                </c:pt>
                <c:pt idx="8501">
                  <c:v>-24.154011495492508</c:v>
                </c:pt>
                <c:pt idx="8502">
                  <c:v>-24.153094442852971</c:v>
                </c:pt>
                <c:pt idx="8503">
                  <c:v>-24.152178243813079</c:v>
                </c:pt>
                <c:pt idx="8504">
                  <c:v>-24.151262648002636</c:v>
                </c:pt>
                <c:pt idx="8505">
                  <c:v>-24.150347903828852</c:v>
                </c:pt>
                <c:pt idx="8506">
                  <c:v>-24.149433885683163</c:v>
                </c:pt>
                <c:pt idx="8507">
                  <c:v>-24.148520654838258</c:v>
                </c:pt>
                <c:pt idx="8508">
                  <c:v>-24.147608086120478</c:v>
                </c:pt>
                <c:pt idx="8509">
                  <c:v>-24.146696364839539</c:v>
                </c:pt>
                <c:pt idx="8510">
                  <c:v>-24.145785427860051</c:v>
                </c:pt>
                <c:pt idx="8511">
                  <c:v>-24.144875150322221</c:v>
                </c:pt>
                <c:pt idx="8512">
                  <c:v>-24.143965717095121</c:v>
                </c:pt>
                <c:pt idx="8513">
                  <c:v>-24.143056941509336</c:v>
                </c:pt>
                <c:pt idx="8514">
                  <c:v>-24.142148946438073</c:v>
                </c:pt>
                <c:pt idx="8515">
                  <c:v>-24.141241854346692</c:v>
                </c:pt>
                <c:pt idx="8516">
                  <c:v>-24.140335355404503</c:v>
                </c:pt>
                <c:pt idx="8517">
                  <c:v>-24.139429634030307</c:v>
                </c:pt>
                <c:pt idx="8518">
                  <c:v>-24.138524627579223</c:v>
                </c:pt>
                <c:pt idx="8519">
                  <c:v>-24.137620458268643</c:v>
                </c:pt>
                <c:pt idx="8520">
                  <c:v>-24.136716940478426</c:v>
                </c:pt>
                <c:pt idx="8521">
                  <c:v>-24.135814196378313</c:v>
                </c:pt>
                <c:pt idx="8522">
                  <c:v>-24.134912224939274</c:v>
                </c:pt>
                <c:pt idx="8523">
                  <c:v>-24.134010963847956</c:v>
                </c:pt>
                <c:pt idx="8524">
                  <c:v>-24.133110473483434</c:v>
                </c:pt>
                <c:pt idx="8525">
                  <c:v>-24.132210752839207</c:v>
                </c:pt>
                <c:pt idx="8526">
                  <c:v>-24.131311739775732</c:v>
                </c:pt>
                <c:pt idx="8527">
                  <c:v>-24.130413494577255</c:v>
                </c:pt>
                <c:pt idx="8528">
                  <c:v>-24.129515955121907</c:v>
                </c:pt>
                <c:pt idx="8529">
                  <c:v>-24.128619181579243</c:v>
                </c:pt>
                <c:pt idx="8530">
                  <c:v>-24.127723112000091</c:v>
                </c:pt>
                <c:pt idx="8531">
                  <c:v>-24.126827806508349</c:v>
                </c:pt>
                <c:pt idx="8532">
                  <c:v>-24.125933203137752</c:v>
                </c:pt>
                <c:pt idx="8533">
                  <c:v>-24.125039361932391</c:v>
                </c:pt>
                <c:pt idx="8534">
                  <c:v>-24.124146221132413</c:v>
                </c:pt>
                <c:pt idx="8535">
                  <c:v>-24.123253840599084</c:v>
                </c:pt>
                <c:pt idx="8536">
                  <c:v>-24.122362097972335</c:v>
                </c:pt>
                <c:pt idx="8537">
                  <c:v>-24.121471174472941</c:v>
                </c:pt>
                <c:pt idx="8538">
                  <c:v>-24.120581008414646</c:v>
                </c:pt>
                <c:pt idx="8539">
                  <c:v>-24.119691598745788</c:v>
                </c:pt>
                <c:pt idx="8540">
                  <c:v>-24.118802823578591</c:v>
                </c:pt>
                <c:pt idx="8541">
                  <c:v>-24.117914803089157</c:v>
                </c:pt>
                <c:pt idx="8542">
                  <c:v>-24.117027475910575</c:v>
                </c:pt>
                <c:pt idx="8543">
                  <c:v>-24.116140901536514</c:v>
                </c:pt>
                <c:pt idx="8544">
                  <c:v>-24.115255078991964</c:v>
                </c:pt>
                <c:pt idx="8545">
                  <c:v>-24.114369947079929</c:v>
                </c:pt>
                <c:pt idx="8546">
                  <c:v>-24.113485625359555</c:v>
                </c:pt>
                <c:pt idx="8547">
                  <c:v>-24.112601992394239</c:v>
                </c:pt>
                <c:pt idx="8548">
                  <c:v>-24.111718927227081</c:v>
                </c:pt>
                <c:pt idx="8549">
                  <c:v>-24.110836729503685</c:v>
                </c:pt>
                <c:pt idx="8550">
                  <c:v>-24.109955218063369</c:v>
                </c:pt>
                <c:pt idx="8551">
                  <c:v>-24.109074511863497</c:v>
                </c:pt>
                <c:pt idx="8552">
                  <c:v>-24.108194430186938</c:v>
                </c:pt>
                <c:pt idx="8553">
                  <c:v>-24.10731497234892</c:v>
                </c:pt>
                <c:pt idx="8554">
                  <c:v>-24.106436376867997</c:v>
                </c:pt>
                <c:pt idx="8555">
                  <c:v>-24.105558463239106</c:v>
                </c:pt>
                <c:pt idx="8556">
                  <c:v>-24.104681170966018</c:v>
                </c:pt>
                <c:pt idx="8557">
                  <c:v>-24.103804737988483</c:v>
                </c:pt>
                <c:pt idx="8558">
                  <c:v>-24.102928865064634</c:v>
                </c:pt>
                <c:pt idx="8559">
                  <c:v>-24.1020537898778</c:v>
                </c:pt>
                <c:pt idx="8560">
                  <c:v>-24.101179392313874</c:v>
                </c:pt>
                <c:pt idx="8561">
                  <c:v>-24.10030573106539</c:v>
                </c:pt>
                <c:pt idx="8562">
                  <c:v>-24.099432805135322</c:v>
                </c:pt>
                <c:pt idx="8563">
                  <c:v>-24.098560554230779</c:v>
                </c:pt>
                <c:pt idx="8564">
                  <c:v>-24.097688977586891</c:v>
                </c:pt>
                <c:pt idx="8565">
                  <c:v>-24.096818252179993</c:v>
                </c:pt>
                <c:pt idx="8566">
                  <c:v>-24.095948199118645</c:v>
                </c:pt>
                <c:pt idx="8567">
                  <c:v>-24.095078640122189</c:v>
                </c:pt>
                <c:pt idx="8568">
                  <c:v>-24.094209988656118</c:v>
                </c:pt>
                <c:pt idx="8569">
                  <c:v>-24.093341888938905</c:v>
                </c:pt>
                <c:pt idx="8570">
                  <c:v>-24.092474576552938</c:v>
                </c:pt>
                <c:pt idx="8571">
                  <c:v>-24.091607932458082</c:v>
                </c:pt>
                <c:pt idx="8572">
                  <c:v>-24.09074195588336</c:v>
                </c:pt>
                <c:pt idx="8573">
                  <c:v>-24.089876822704028</c:v>
                </c:pt>
                <c:pt idx="8574">
                  <c:v>-24.08901229631466</c:v>
                </c:pt>
                <c:pt idx="8575">
                  <c:v>-24.088148493692422</c:v>
                </c:pt>
                <c:pt idx="8576">
                  <c:v>-24.087285355184559</c:v>
                </c:pt>
                <c:pt idx="8577">
                  <c:v>-24.086422879976439</c:v>
                </c:pt>
                <c:pt idx="8578">
                  <c:v>-24.085561067305093</c:v>
                </c:pt>
                <c:pt idx="8579">
                  <c:v>-24.084700092151515</c:v>
                </c:pt>
                <c:pt idx="8580">
                  <c:v>-24.083839719173554</c:v>
                </c:pt>
                <c:pt idx="8581">
                  <c:v>-24.082980181722906</c:v>
                </c:pt>
                <c:pt idx="8582">
                  <c:v>-24.082121127846328</c:v>
                </c:pt>
                <c:pt idx="8583">
                  <c:v>-24.081262907650935</c:v>
                </c:pt>
                <c:pt idx="8584">
                  <c:v>-24.080405286536735</c:v>
                </c:pt>
                <c:pt idx="8585">
                  <c:v>-24.079548322145147</c:v>
                </c:pt>
                <c:pt idx="8586">
                  <c:v>-24.078692130222791</c:v>
                </c:pt>
                <c:pt idx="8587">
                  <c:v>-24.077836593349176</c:v>
                </c:pt>
                <c:pt idx="8588">
                  <c:v>-24.076981652543211</c:v>
                </c:pt>
                <c:pt idx="8589">
                  <c:v>-24.076127539667915</c:v>
                </c:pt>
                <c:pt idx="8590">
                  <c:v>-24.07527407934278</c:v>
                </c:pt>
                <c:pt idx="8591">
                  <c:v>-24.074421328813564</c:v>
                </c:pt>
                <c:pt idx="8592">
                  <c:v>-24.073569171239498</c:v>
                </c:pt>
                <c:pt idx="8593">
                  <c:v>-24.072717663865298</c:v>
                </c:pt>
                <c:pt idx="8594">
                  <c:v>-24.071866979672798</c:v>
                </c:pt>
                <c:pt idx="8595">
                  <c:v>-24.071016943936176</c:v>
                </c:pt>
                <c:pt idx="8596">
                  <c:v>-24.070167498139462</c:v>
                </c:pt>
                <c:pt idx="8597">
                  <c:v>-24.069318872588546</c:v>
                </c:pt>
                <c:pt idx="8598">
                  <c:v>-24.068470719925124</c:v>
                </c:pt>
                <c:pt idx="8599">
                  <c:v>-24.067623385775015</c:v>
                </c:pt>
                <c:pt idx="8600">
                  <c:v>-24.06677669617908</c:v>
                </c:pt>
                <c:pt idx="8601">
                  <c:v>-24.065930707851276</c:v>
                </c:pt>
                <c:pt idx="8602">
                  <c:v>-24.065085419955388</c:v>
                </c:pt>
                <c:pt idx="8603">
                  <c:v>-24.064240716680516</c:v>
                </c:pt>
                <c:pt idx="8604">
                  <c:v>-24.063396769695338</c:v>
                </c:pt>
                <c:pt idx="8605">
                  <c:v>-24.062553405807737</c:v>
                </c:pt>
                <c:pt idx="8606">
                  <c:v>-24.061710739080219</c:v>
                </c:pt>
                <c:pt idx="8607">
                  <c:v>-24.0608687686669</c:v>
                </c:pt>
                <c:pt idx="8608">
                  <c:v>-24.060027493706801</c:v>
                </c:pt>
                <c:pt idx="8609">
                  <c:v>-24.059186798845747</c:v>
                </c:pt>
                <c:pt idx="8610">
                  <c:v>-24.058346797869117</c:v>
                </c:pt>
                <c:pt idx="8611">
                  <c:v>-24.057507546977561</c:v>
                </c:pt>
                <c:pt idx="8612">
                  <c:v>-24.05666887396174</c:v>
                </c:pt>
                <c:pt idx="8613">
                  <c:v>-24.055831006321743</c:v>
                </c:pt>
                <c:pt idx="8614">
                  <c:v>-24.054993601056939</c:v>
                </c:pt>
                <c:pt idx="8615">
                  <c:v>-24.054157056406851</c:v>
                </c:pt>
                <c:pt idx="8616">
                  <c:v>-24.053321086578961</c:v>
                </c:pt>
                <c:pt idx="8617">
                  <c:v>-24.052485747864427</c:v>
                </c:pt>
                <c:pt idx="8618">
                  <c:v>-24.05165098272748</c:v>
                </c:pt>
                <c:pt idx="8619">
                  <c:v>-24.050817017609241</c:v>
                </c:pt>
                <c:pt idx="8620">
                  <c:v>-24.049983737944345</c:v>
                </c:pt>
                <c:pt idx="8621">
                  <c:v>-24.049151086200954</c:v>
                </c:pt>
                <c:pt idx="8622">
                  <c:v>-24.048319061688595</c:v>
                </c:pt>
                <c:pt idx="8623">
                  <c:v>-24.047487607101772</c:v>
                </c:pt>
                <c:pt idx="8624">
                  <c:v>-24.046656947942324</c:v>
                </c:pt>
                <c:pt idx="8625">
                  <c:v>-24.045826857161842</c:v>
                </c:pt>
                <c:pt idx="8626">
                  <c:v>-24.044997390641335</c:v>
                </c:pt>
                <c:pt idx="8627">
                  <c:v>-24.044168716829006</c:v>
                </c:pt>
                <c:pt idx="8628">
                  <c:v>-24.043340665559668</c:v>
                </c:pt>
                <c:pt idx="8629">
                  <c:v>-24.042513179786077</c:v>
                </c:pt>
                <c:pt idx="8630">
                  <c:v>-24.041686427759196</c:v>
                </c:pt>
                <c:pt idx="8631">
                  <c:v>-24.040860239850797</c:v>
                </c:pt>
                <c:pt idx="8632">
                  <c:v>-24.040034840100908</c:v>
                </c:pt>
                <c:pt idx="8633">
                  <c:v>-24.039210002959646</c:v>
                </c:pt>
                <c:pt idx="8634">
                  <c:v>-24.038385727834246</c:v>
                </c:pt>
                <c:pt idx="8635">
                  <c:v>-24.037562294338098</c:v>
                </c:pt>
                <c:pt idx="8636">
                  <c:v>-24.036739421250871</c:v>
                </c:pt>
                <c:pt idx="8637">
                  <c:v>-24.035917107999314</c:v>
                </c:pt>
                <c:pt idx="8638">
                  <c:v>-24.035095521767715</c:v>
                </c:pt>
                <c:pt idx="8639">
                  <c:v>-24.034274549823209</c:v>
                </c:pt>
                <c:pt idx="8640">
                  <c:v>-24.033454303126412</c:v>
                </c:pt>
                <c:pt idx="8641">
                  <c:v>-24.032634613367776</c:v>
                </c:pt>
                <c:pt idx="8642">
                  <c:v>-24.031815535739032</c:v>
                </c:pt>
                <c:pt idx="8643">
                  <c:v>-24.030997125209336</c:v>
                </c:pt>
                <c:pt idx="8644">
                  <c:v>-24.030179325293986</c:v>
                </c:pt>
                <c:pt idx="8645">
                  <c:v>-24.029362302119537</c:v>
                </c:pt>
                <c:pt idx="8646">
                  <c:v>-24.028545832402607</c:v>
                </c:pt>
                <c:pt idx="8647">
                  <c:v>-24.027730026534776</c:v>
                </c:pt>
                <c:pt idx="8648">
                  <c:v>-24.026914828243058</c:v>
                </c:pt>
                <c:pt idx="8649">
                  <c:v>-24.026100181429157</c:v>
                </c:pt>
                <c:pt idx="8650">
                  <c:v>-24.025286362496349</c:v>
                </c:pt>
                <c:pt idx="8651">
                  <c:v>-24.02447309344026</c:v>
                </c:pt>
                <c:pt idx="8652">
                  <c:v>-24.023660429060783</c:v>
                </c:pt>
                <c:pt idx="8653">
                  <c:v>-24.022848368622615</c:v>
                </c:pt>
                <c:pt idx="8654">
                  <c:v>-24.02203696672791</c:v>
                </c:pt>
                <c:pt idx="8655">
                  <c:v>-24.021226277662436</c:v>
                </c:pt>
                <c:pt idx="8656">
                  <c:v>-24.020416190258587</c:v>
                </c:pt>
                <c:pt idx="8657">
                  <c:v>-24.019606703834192</c:v>
                </c:pt>
                <c:pt idx="8658">
                  <c:v>-24.018797817724252</c:v>
                </c:pt>
                <c:pt idx="8659">
                  <c:v>-24.017989586209051</c:v>
                </c:pt>
                <c:pt idx="8660">
                  <c:v>-24.017182008497379</c:v>
                </c:pt>
                <c:pt idx="8661">
                  <c:v>-24.016375028892234</c:v>
                </c:pt>
                <c:pt idx="8662">
                  <c:v>-24.015568646684823</c:v>
                </c:pt>
                <c:pt idx="8663">
                  <c:v>-24.014762916053499</c:v>
                </c:pt>
                <c:pt idx="8664">
                  <c:v>-24.013957836163851</c:v>
                </c:pt>
                <c:pt idx="8665">
                  <c:v>-24.013153461015897</c:v>
                </c:pt>
                <c:pt idx="8666">
                  <c:v>-24.012349570809338</c:v>
                </c:pt>
                <c:pt idx="8667">
                  <c:v>-24.011546383815357</c:v>
                </c:pt>
                <c:pt idx="8668">
                  <c:v>-24.010743735217098</c:v>
                </c:pt>
                <c:pt idx="8669">
                  <c:v>-24.009941842821409</c:v>
                </c:pt>
                <c:pt idx="8670">
                  <c:v>-24.009140487400323</c:v>
                </c:pt>
                <c:pt idx="8671">
                  <c:v>-24.008339722928739</c:v>
                </c:pt>
                <c:pt idx="8672">
                  <c:v>-24.007539657638041</c:v>
                </c:pt>
                <c:pt idx="8673">
                  <c:v>-24.006740127399798</c:v>
                </c:pt>
                <c:pt idx="8674">
                  <c:v>-24.005941294745881</c:v>
                </c:pt>
                <c:pt idx="8675">
                  <c:v>-24.005142995802938</c:v>
                </c:pt>
                <c:pt idx="8676">
                  <c:v>-24.004345338612353</c:v>
                </c:pt>
                <c:pt idx="8677">
                  <c:v>-24.003548376618532</c:v>
                </c:pt>
                <c:pt idx="8678">
                  <c:v>-24.0027519462977</c:v>
                </c:pt>
                <c:pt idx="8679">
                  <c:v>-24.001956047165379</c:v>
                </c:pt>
                <c:pt idx="8680">
                  <c:v>-24.001160895093804</c:v>
                </c:pt>
                <c:pt idx="8681">
                  <c:v>-24.000366435020016</c:v>
                </c:pt>
                <c:pt idx="8682">
                  <c:v>-23.999572503926885</c:v>
                </c:pt>
                <c:pt idx="8683">
                  <c:v>-23.998779101285951</c:v>
                </c:pt>
                <c:pt idx="8684">
                  <c:v>-23.997986388432231</c:v>
                </c:pt>
                <c:pt idx="8685">
                  <c:v>-23.997194256607632</c:v>
                </c:pt>
                <c:pt idx="8686">
                  <c:v>-23.996402705209476</c:v>
                </c:pt>
                <c:pt idx="8687">
                  <c:v>-23.995611841200333</c:v>
                </c:pt>
                <c:pt idx="8688">
                  <c:v>-23.994821556154278</c:v>
                </c:pt>
                <c:pt idx="8689">
                  <c:v>-23.99403190312367</c:v>
                </c:pt>
                <c:pt idx="8690">
                  <c:v>-23.99324277397449</c:v>
                </c:pt>
                <c:pt idx="8691">
                  <c:v>-23.992454275482835</c:v>
                </c:pt>
                <c:pt idx="8692">
                  <c:v>-23.991666353289254</c:v>
                </c:pt>
                <c:pt idx="8693">
                  <c:v>-23.990879167434002</c:v>
                </c:pt>
                <c:pt idx="8694">
                  <c:v>-23.990092449247019</c:v>
                </c:pt>
                <c:pt idx="8695">
                  <c:v>-23.989306412334187</c:v>
                </c:pt>
                <c:pt idx="8696">
                  <c:v>-23.988521055825291</c:v>
                </c:pt>
                <c:pt idx="8697">
                  <c:v>-23.987736165115948</c:v>
                </c:pt>
                <c:pt idx="8698">
                  <c:v>-23.986951899977345</c:v>
                </c:pt>
                <c:pt idx="8699">
                  <c:v>-23.986168259618509</c:v>
                </c:pt>
                <c:pt idx="8700">
                  <c:v>-23.985385190064633</c:v>
                </c:pt>
                <c:pt idx="8701">
                  <c:v>-23.984602743841222</c:v>
                </c:pt>
                <c:pt idx="8702">
                  <c:v>-23.983820920224034</c:v>
                </c:pt>
                <c:pt idx="8703">
                  <c:v>-23.983039665316589</c:v>
                </c:pt>
                <c:pt idx="8704">
                  <c:v>-23.982258978471648</c:v>
                </c:pt>
                <c:pt idx="8705">
                  <c:v>-23.981478965195912</c:v>
                </c:pt>
                <c:pt idx="8706">
                  <c:v>-23.980699465540244</c:v>
                </c:pt>
                <c:pt idx="8707">
                  <c:v>-23.979920637968476</c:v>
                </c:pt>
                <c:pt idx="8708">
                  <c:v>-23.979142269805877</c:v>
                </c:pt>
                <c:pt idx="8709">
                  <c:v>-23.978364625210506</c:v>
                </c:pt>
                <c:pt idx="8710">
                  <c:v>-23.977587491696216</c:v>
                </c:pt>
                <c:pt idx="8711">
                  <c:v>-23.976811080174425</c:v>
                </c:pt>
                <c:pt idx="8712">
                  <c:v>-23.976035072770728</c:v>
                </c:pt>
                <c:pt idx="8713">
                  <c:v>-23.975259733071553</c:v>
                </c:pt>
                <c:pt idx="8714">
                  <c:v>-23.974485060214377</c:v>
                </c:pt>
                <c:pt idx="8715">
                  <c:v>-23.973710948006929</c:v>
                </c:pt>
                <c:pt idx="8716">
                  <c:v>-23.972937395751686</c:v>
                </c:pt>
                <c:pt idx="8717">
                  <c:v>-23.972164402877333</c:v>
                </c:pt>
                <c:pt idx="8718">
                  <c:v>-23.971392073889039</c:v>
                </c:pt>
                <c:pt idx="8719">
                  <c:v>-23.970620250390233</c:v>
                </c:pt>
                <c:pt idx="8720">
                  <c:v>-23.969849036801364</c:v>
                </c:pt>
                <c:pt idx="8721">
                  <c:v>-23.969078484853622</c:v>
                </c:pt>
                <c:pt idx="8722">
                  <c:v>-23.968308384071722</c:v>
                </c:pt>
                <c:pt idx="8723">
                  <c:v>-23.967538943561731</c:v>
                </c:pt>
                <c:pt idx="8724">
                  <c:v>-23.966770110128067</c:v>
                </c:pt>
                <c:pt idx="8725">
                  <c:v>-23.966001778491282</c:v>
                </c:pt>
                <c:pt idx="8726">
                  <c:v>-23.965234104851678</c:v>
                </c:pt>
                <c:pt idx="8727">
                  <c:v>-23.964466984018244</c:v>
                </c:pt>
                <c:pt idx="8728">
                  <c:v>-23.963700467493322</c:v>
                </c:pt>
                <c:pt idx="8729">
                  <c:v>-23.962934398201043</c:v>
                </c:pt>
                <c:pt idx="8730">
                  <c:v>-23.962169036191519</c:v>
                </c:pt>
                <c:pt idx="8731">
                  <c:v>-23.961404276444703</c:v>
                </c:pt>
                <c:pt idx="8732">
                  <c:v>-23.960640066193577</c:v>
                </c:pt>
                <c:pt idx="8733">
                  <c:v>-23.959876404835654</c:v>
                </c:pt>
                <c:pt idx="8734">
                  <c:v>-23.959113343736362</c:v>
                </c:pt>
                <c:pt idx="8735">
                  <c:v>-23.958350882115393</c:v>
                </c:pt>
                <c:pt idx="8736">
                  <c:v>-23.957588915602422</c:v>
                </c:pt>
                <c:pt idx="8737">
                  <c:v>-23.956827547337664</c:v>
                </c:pt>
                <c:pt idx="8738">
                  <c:v>-23.956066880134109</c:v>
                </c:pt>
                <c:pt idx="8739">
                  <c:v>-23.955306602662798</c:v>
                </c:pt>
                <c:pt idx="8740">
                  <c:v>-23.954547024810623</c:v>
                </c:pt>
                <c:pt idx="8741">
                  <c:v>-23.953787939043639</c:v>
                </c:pt>
                <c:pt idx="8742">
                  <c:v>-23.953029448116666</c:v>
                </c:pt>
                <c:pt idx="8743">
                  <c:v>-23.952271499719764</c:v>
                </c:pt>
                <c:pt idx="8744">
                  <c:v>-23.951514144807028</c:v>
                </c:pt>
                <c:pt idx="8745">
                  <c:v>-23.950757382671082</c:v>
                </c:pt>
                <c:pt idx="8746">
                  <c:v>-23.950001264105239</c:v>
                </c:pt>
                <c:pt idx="8747">
                  <c:v>-23.949245633967337</c:v>
                </c:pt>
                <c:pt idx="8748">
                  <c:v>-23.948490594568106</c:v>
                </c:pt>
                <c:pt idx="8749">
                  <c:v>-23.947735991176607</c:v>
                </c:pt>
                <c:pt idx="8750">
                  <c:v>-23.946982079978834</c:v>
                </c:pt>
                <c:pt idx="8751">
                  <c:v>-23.946228757490982</c:v>
                </c:pt>
                <c:pt idx="8752">
                  <c:v>-23.945475971775821</c:v>
                </c:pt>
                <c:pt idx="8753">
                  <c:v>-23.944723671081501</c:v>
                </c:pt>
                <c:pt idx="8754">
                  <c:v>-23.943971957246628</c:v>
                </c:pt>
                <c:pt idx="8755">
                  <c:v>-23.943220829543726</c:v>
                </c:pt>
                <c:pt idx="8756">
                  <c:v>-23.942470287307884</c:v>
                </c:pt>
                <c:pt idx="8757">
                  <c:v>-23.94172032982922</c:v>
                </c:pt>
                <c:pt idx="8758">
                  <c:v>-23.940970905437119</c:v>
                </c:pt>
                <c:pt idx="8759">
                  <c:v>-23.940222013507636</c:v>
                </c:pt>
                <c:pt idx="8760">
                  <c:v>-23.939473704426035</c:v>
                </c:pt>
                <c:pt idx="8761">
                  <c:v>-23.938725926638917</c:v>
                </c:pt>
                <c:pt idx="8762">
                  <c:v>-23.937978781190484</c:v>
                </c:pt>
                <c:pt idx="8763">
                  <c:v>-23.937232114886726</c:v>
                </c:pt>
                <c:pt idx="8764">
                  <c:v>-23.936486028842936</c:v>
                </c:pt>
                <c:pt idx="8765">
                  <c:v>-23.935740420888969</c:v>
                </c:pt>
                <c:pt idx="8766">
                  <c:v>-23.934995544010931</c:v>
                </c:pt>
                <c:pt idx="8767">
                  <c:v>-23.934251093278078</c:v>
                </c:pt>
                <c:pt idx="8768">
                  <c:v>-23.933507321414027</c:v>
                </c:pt>
                <c:pt idx="8769">
                  <c:v>-23.93276402522309</c:v>
                </c:pt>
                <c:pt idx="8770">
                  <c:v>-23.932021204204631</c:v>
                </c:pt>
                <c:pt idx="8771">
                  <c:v>-23.931278958951001</c:v>
                </c:pt>
                <c:pt idx="8772">
                  <c:v>-23.930537339230792</c:v>
                </c:pt>
                <c:pt idx="8773">
                  <c:v>-23.929796243433145</c:v>
                </c:pt>
                <c:pt idx="8774">
                  <c:v>-23.929055670932776</c:v>
                </c:pt>
                <c:pt idx="8775">
                  <c:v>-23.928315721897615</c:v>
                </c:pt>
                <c:pt idx="8776">
                  <c:v>-23.927576244616461</c:v>
                </c:pt>
                <c:pt idx="8777">
                  <c:v>-23.926837238624454</c:v>
                </c:pt>
                <c:pt idx="8778">
                  <c:v>-23.926099004903488</c:v>
                </c:pt>
                <c:pt idx="8779">
                  <c:v>-23.925361140724561</c:v>
                </c:pt>
                <c:pt idx="8780">
                  <c:v>-23.924623896668713</c:v>
                </c:pt>
                <c:pt idx="8781">
                  <c:v>-23.92388722188835</c:v>
                </c:pt>
                <c:pt idx="8782">
                  <c:v>-23.923151115654065</c:v>
                </c:pt>
                <c:pt idx="8783">
                  <c:v>-23.92241547719296</c:v>
                </c:pt>
                <c:pt idx="8784">
                  <c:v>-23.921680406122196</c:v>
                </c:pt>
                <c:pt idx="8785">
                  <c:v>-23.920945851767108</c:v>
                </c:pt>
                <c:pt idx="8786">
                  <c:v>-23.920211863530625</c:v>
                </c:pt>
                <c:pt idx="8787">
                  <c:v>-23.919478390859361</c:v>
                </c:pt>
                <c:pt idx="8788">
                  <c:v>-23.918745532936828</c:v>
                </c:pt>
                <c:pt idx="8789">
                  <c:v>-23.918013139452377</c:v>
                </c:pt>
                <c:pt idx="8790">
                  <c:v>-23.917281409203358</c:v>
                </c:pt>
                <c:pt idx="8791">
                  <c:v>-23.916550042704323</c:v>
                </c:pt>
                <c:pt idx="8792">
                  <c:v>-23.915819338122009</c:v>
                </c:pt>
                <c:pt idx="8793">
                  <c:v>-23.915089195180059</c:v>
                </c:pt>
                <c:pt idx="8794">
                  <c:v>-23.91435946426439</c:v>
                </c:pt>
                <c:pt idx="8795">
                  <c:v>-23.913630393117884</c:v>
                </c:pt>
                <c:pt idx="8796">
                  <c:v>-23.912901733024889</c:v>
                </c:pt>
                <c:pt idx="8797">
                  <c:v>-23.912173780856772</c:v>
                </c:pt>
                <c:pt idx="8798">
                  <c:v>-23.911446189077907</c:v>
                </c:pt>
                <c:pt idx="8799">
                  <c:v>-23.910719204873409</c:v>
                </c:pt>
                <c:pt idx="8800">
                  <c:v>-23.909992778039392</c:v>
                </c:pt>
                <c:pt idx="8801">
                  <c:v>-23.909266858503631</c:v>
                </c:pt>
                <c:pt idx="8802">
                  <c:v>-23.908541495096959</c:v>
                </c:pt>
                <c:pt idx="8803">
                  <c:v>-23.907816687171291</c:v>
                </c:pt>
                <c:pt idx="8804">
                  <c:v>-23.907092335527807</c:v>
                </c:pt>
                <c:pt idx="8805">
                  <c:v>-23.906368538201956</c:v>
                </c:pt>
                <c:pt idx="8806">
                  <c:v>-23.905645343789526</c:v>
                </c:pt>
                <c:pt idx="8807">
                  <c:v>-23.904922554808124</c:v>
                </c:pt>
                <c:pt idx="8808">
                  <c:v>-23.904200416678641</c:v>
                </c:pt>
                <c:pt idx="8809">
                  <c:v>-23.903478732086008</c:v>
                </c:pt>
                <c:pt idx="8810">
                  <c:v>-23.902757549671808</c:v>
                </c:pt>
                <c:pt idx="8811">
                  <c:v>-23.902037016071084</c:v>
                </c:pt>
                <c:pt idx="8812">
                  <c:v>-23.901316934328968</c:v>
                </c:pt>
                <c:pt idx="8813">
                  <c:v>-23.900597450974686</c:v>
                </c:pt>
                <c:pt idx="8814">
                  <c:v>-23.899878320616356</c:v>
                </c:pt>
                <c:pt idx="8815">
                  <c:v>-23.899159836432304</c:v>
                </c:pt>
                <c:pt idx="8816">
                  <c:v>-23.898441948660569</c:v>
                </c:pt>
                <c:pt idx="8817">
                  <c:v>-23.89772441247846</c:v>
                </c:pt>
                <c:pt idx="8818">
                  <c:v>-23.897007569173816</c:v>
                </c:pt>
                <c:pt idx="8819">
                  <c:v>-23.896291174068441</c:v>
                </c:pt>
                <c:pt idx="8820">
                  <c:v>-23.895575275408749</c:v>
                </c:pt>
                <c:pt idx="8821">
                  <c:v>-23.894859872715074</c:v>
                </c:pt>
                <c:pt idx="8822">
                  <c:v>-23.894145062725499</c:v>
                </c:pt>
                <c:pt idx="8823">
                  <c:v>-23.893430698910802</c:v>
                </c:pt>
                <c:pt idx="8824">
                  <c:v>-23.892716926527857</c:v>
                </c:pt>
                <c:pt idx="8825">
                  <c:v>-23.892003744872866</c:v>
                </c:pt>
                <c:pt idx="8826">
                  <c:v>-23.891290959197065</c:v>
                </c:pt>
                <c:pt idx="8827">
                  <c:v>-23.890578763083049</c:v>
                </c:pt>
                <c:pt idx="8828">
                  <c:v>-23.889866962036614</c:v>
                </c:pt>
                <c:pt idx="8829">
                  <c:v>-23.889155797735476</c:v>
                </c:pt>
                <c:pt idx="8830">
                  <c:v>-23.888445172663868</c:v>
                </c:pt>
                <c:pt idx="8831">
                  <c:v>-23.887735086185291</c:v>
                </c:pt>
                <c:pt idx="8832">
                  <c:v>-23.887025296192554</c:v>
                </c:pt>
                <c:pt idx="8833">
                  <c:v>-23.886316236904687</c:v>
                </c:pt>
                <c:pt idx="8834">
                  <c:v>-23.885607569774479</c:v>
                </c:pt>
                <c:pt idx="8835">
                  <c:v>-23.884899487190815</c:v>
                </c:pt>
                <c:pt idx="8836">
                  <c:v>-23.884191988461112</c:v>
                </c:pt>
                <c:pt idx="8837">
                  <c:v>-23.88348488039286</c:v>
                </c:pt>
                <c:pt idx="8838">
                  <c:v>-23.882778258865574</c:v>
                </c:pt>
                <c:pt idx="8839">
                  <c:v>-23.882072267491562</c:v>
                </c:pt>
                <c:pt idx="8840">
                  <c:v>-23.881366665374134</c:v>
                </c:pt>
                <c:pt idx="8841">
                  <c:v>-23.880661596156813</c:v>
                </c:pt>
                <c:pt idx="8842">
                  <c:v>-23.879957203081403</c:v>
                </c:pt>
                <c:pt idx="8843">
                  <c:v>-23.879253101921787</c:v>
                </c:pt>
                <c:pt idx="8844">
                  <c:v>-23.878549675599054</c:v>
                </c:pt>
                <c:pt idx="8845">
                  <c:v>-23.877846588305541</c:v>
                </c:pt>
                <c:pt idx="8846">
                  <c:v>-23.877144174522364</c:v>
                </c:pt>
                <c:pt idx="8847">
                  <c:v>-23.876442242189036</c:v>
                </c:pt>
                <c:pt idx="8848">
                  <c:v>-23.875740695359568</c:v>
                </c:pt>
                <c:pt idx="8849">
                  <c:v>-23.875039772225964</c:v>
                </c:pt>
                <c:pt idx="8850">
                  <c:v>-23.874339329025922</c:v>
                </c:pt>
                <c:pt idx="8851">
                  <c:v>-23.873639412840582</c:v>
                </c:pt>
                <c:pt idx="8852">
                  <c:v>-23.872939975490397</c:v>
                </c:pt>
                <c:pt idx="8853">
                  <c:v>-23.872240968904602</c:v>
                </c:pt>
                <c:pt idx="8854">
                  <c:v>-23.871542630360445</c:v>
                </c:pt>
                <c:pt idx="8855">
                  <c:v>-23.870844578967422</c:v>
                </c:pt>
                <c:pt idx="8856">
                  <c:v>-23.870147146849405</c:v>
                </c:pt>
                <c:pt idx="8857">
                  <c:v>-23.869450285797083</c:v>
                </c:pt>
                <c:pt idx="8858">
                  <c:v>-23.8687538055513</c:v>
                </c:pt>
                <c:pt idx="8859">
                  <c:v>-23.868057895230386</c:v>
                </c:pt>
                <c:pt idx="8860">
                  <c:v>-23.867362506818207</c:v>
                </c:pt>
                <c:pt idx="8861">
                  <c:v>-23.866667545166354</c:v>
                </c:pt>
                <c:pt idx="8862">
                  <c:v>-23.865973198855531</c:v>
                </c:pt>
                <c:pt idx="8863">
                  <c:v>-23.865279278238937</c:v>
                </c:pt>
                <c:pt idx="8864">
                  <c:v>-23.86458583010991</c:v>
                </c:pt>
                <c:pt idx="8865">
                  <c:v>-23.863892901141412</c:v>
                </c:pt>
                <c:pt idx="8866">
                  <c:v>-23.86320044359897</c:v>
                </c:pt>
                <c:pt idx="8867">
                  <c:v>-23.862508457008676</c:v>
                </c:pt>
                <c:pt idx="8868">
                  <c:v>-23.861817082052923</c:v>
                </c:pt>
                <c:pt idx="8869">
                  <c:v>-23.861126082816341</c:v>
                </c:pt>
                <c:pt idx="8870">
                  <c:v>-23.860435599997469</c:v>
                </c:pt>
                <c:pt idx="8871">
                  <c:v>-23.859745632980648</c:v>
                </c:pt>
                <c:pt idx="8872">
                  <c:v>-23.859056228136261</c:v>
                </c:pt>
                <c:pt idx="8873">
                  <c:v>-23.858367244113175</c:v>
                </c:pt>
                <c:pt idx="8874">
                  <c:v>-23.857678680499742</c:v>
                </c:pt>
                <c:pt idx="8875">
                  <c:v>-23.85699077103115</c:v>
                </c:pt>
                <c:pt idx="8876">
                  <c:v>-23.856303234109962</c:v>
                </c:pt>
                <c:pt idx="8877">
                  <c:v>-23.855616256464689</c:v>
                </c:pt>
                <c:pt idx="8878">
                  <c:v>-23.854929743976836</c:v>
                </c:pt>
                <c:pt idx="8879">
                  <c:v>-23.854243696152302</c:v>
                </c:pt>
                <c:pt idx="8880">
                  <c:v>-23.853558205831064</c:v>
                </c:pt>
                <c:pt idx="8881">
                  <c:v>-23.852873179126298</c:v>
                </c:pt>
                <c:pt idx="8882">
                  <c:v>-23.852188615488238</c:v>
                </c:pt>
                <c:pt idx="8883">
                  <c:v>-23.851504607588598</c:v>
                </c:pt>
                <c:pt idx="8884">
                  <c:v>-23.85082092219179</c:v>
                </c:pt>
                <c:pt idx="8885">
                  <c:v>-23.850137837965747</c:v>
                </c:pt>
                <c:pt idx="8886">
                  <c:v>-23.849455168368692</c:v>
                </c:pt>
                <c:pt idx="8887">
                  <c:v>-23.848773191517431</c:v>
                </c:pt>
                <c:pt idx="8888">
                  <c:v>-23.848091442630675</c:v>
                </c:pt>
                <c:pt idx="8889">
                  <c:v>-23.847410385199481</c:v>
                </c:pt>
                <c:pt idx="8890">
                  <c:v>-23.846729647732051</c:v>
                </c:pt>
                <c:pt idx="8891">
                  <c:v>-23.846049507768544</c:v>
                </c:pt>
                <c:pt idx="8892">
                  <c:v>-23.845369779550133</c:v>
                </c:pt>
                <c:pt idx="8893">
                  <c:v>-23.84469055509318</c:v>
                </c:pt>
                <c:pt idx="8894">
                  <c:v>-23.844011787691048</c:v>
                </c:pt>
                <c:pt idx="8895">
                  <c:v>-23.843333569160542</c:v>
                </c:pt>
                <c:pt idx="8896">
                  <c:v>-23.842655806646892</c:v>
                </c:pt>
                <c:pt idx="8897">
                  <c:v>-23.841978591765688</c:v>
                </c:pt>
                <c:pt idx="8898">
                  <c:v>-23.841301693639963</c:v>
                </c:pt>
                <c:pt idx="8899">
                  <c:v>-23.840625342193125</c:v>
                </c:pt>
                <c:pt idx="8900">
                  <c:v>-23.839949536793451</c:v>
                </c:pt>
                <c:pt idx="8901">
                  <c:v>-23.839274184830835</c:v>
                </c:pt>
                <c:pt idx="8902">
                  <c:v>-23.838599285856471</c:v>
                </c:pt>
                <c:pt idx="8903">
                  <c:v>-23.837924839393505</c:v>
                </c:pt>
                <c:pt idx="8904">
                  <c:v>-23.837250845023036</c:v>
                </c:pt>
                <c:pt idx="8905">
                  <c:v>-23.836577348064797</c:v>
                </c:pt>
                <c:pt idx="8906">
                  <c:v>-23.835904393766963</c:v>
                </c:pt>
                <c:pt idx="8907">
                  <c:v>-23.835231844212142</c:v>
                </c:pt>
                <c:pt idx="8908">
                  <c:v>-23.834559881931664</c:v>
                </c:pt>
                <c:pt idx="8909">
                  <c:v>-23.833888231994287</c:v>
                </c:pt>
                <c:pt idx="8910">
                  <c:v>-23.833217168235731</c:v>
                </c:pt>
                <c:pt idx="8911">
                  <c:v>-23.832546598662724</c:v>
                </c:pt>
                <c:pt idx="8912">
                  <c:v>-23.831876477053004</c:v>
                </c:pt>
                <c:pt idx="8913">
                  <c:v>-23.831206803008126</c:v>
                </c:pt>
                <c:pt idx="8914">
                  <c:v>-23.830537530510796</c:v>
                </c:pt>
                <c:pt idx="8915">
                  <c:v>-23.829868841266869</c:v>
                </c:pt>
                <c:pt idx="8916">
                  <c:v>-23.829200598053845</c:v>
                </c:pt>
                <c:pt idx="8917">
                  <c:v>-23.828532800447384</c:v>
                </c:pt>
                <c:pt idx="8918">
                  <c:v>-23.827865493415192</c:v>
                </c:pt>
                <c:pt idx="8919">
                  <c:v>-23.827198585648009</c:v>
                </c:pt>
                <c:pt idx="8920">
                  <c:v>-23.826532212802114</c:v>
                </c:pt>
                <c:pt idx="8921">
                  <c:v>-23.825866283644295</c:v>
                </c:pt>
                <c:pt idx="8922">
                  <c:v>-23.82520088826719</c:v>
                </c:pt>
                <c:pt idx="8923">
                  <c:v>-23.824535845045407</c:v>
                </c:pt>
                <c:pt idx="8924">
                  <c:v>-23.823871379794657</c:v>
                </c:pt>
                <c:pt idx="8925">
                  <c:v>-23.823207311064142</c:v>
                </c:pt>
                <c:pt idx="8926">
                  <c:v>-23.822543728762042</c:v>
                </c:pt>
                <c:pt idx="8927">
                  <c:v>-23.821880587298423</c:v>
                </c:pt>
                <c:pt idx="8928">
                  <c:v>-23.821218021420648</c:v>
                </c:pt>
                <c:pt idx="8929">
                  <c:v>-23.820555715033258</c:v>
                </c:pt>
                <c:pt idx="8930">
                  <c:v>-23.819894073308255</c:v>
                </c:pt>
                <c:pt idx="8931">
                  <c:v>-23.819232780375941</c:v>
                </c:pt>
                <c:pt idx="8932">
                  <c:v>-23.818571970839567</c:v>
                </c:pt>
                <c:pt idx="8933">
                  <c:v>-23.817911734037224</c:v>
                </c:pt>
                <c:pt idx="8934">
                  <c:v>-23.817251799850997</c:v>
                </c:pt>
                <c:pt idx="8935">
                  <c:v>-23.816592437341889</c:v>
                </c:pt>
                <c:pt idx="8936">
                  <c:v>-23.815933466414336</c:v>
                </c:pt>
                <c:pt idx="8937">
                  <c:v>-23.815274976346565</c:v>
                </c:pt>
                <c:pt idx="8938">
                  <c:v>-23.814616966619766</c:v>
                </c:pt>
                <c:pt idx="8939">
                  <c:v>-23.813959436687696</c:v>
                </c:pt>
                <c:pt idx="8940">
                  <c:v>-23.813302162435495</c:v>
                </c:pt>
                <c:pt idx="8941">
                  <c:v>-23.812645590669742</c:v>
                </c:pt>
                <c:pt idx="8942">
                  <c:v>-23.811989407795412</c:v>
                </c:pt>
                <c:pt idx="8943">
                  <c:v>-23.811333613484393</c:v>
                </c:pt>
                <c:pt idx="8944">
                  <c:v>-23.8106784303274</c:v>
                </c:pt>
                <c:pt idx="8945">
                  <c:v>-23.810023501059487</c:v>
                </c:pt>
                <c:pt idx="8946">
                  <c:v>-23.809369226409459</c:v>
                </c:pt>
                <c:pt idx="8947">
                  <c:v>-23.808715338420008</c:v>
                </c:pt>
                <c:pt idx="8948">
                  <c:v>-23.808061836793854</c:v>
                </c:pt>
                <c:pt idx="8949">
                  <c:v>-23.807408854500601</c:v>
                </c:pt>
                <c:pt idx="8950">
                  <c:v>-23.80675625769349</c:v>
                </c:pt>
                <c:pt idx="8951">
                  <c:v>-23.806104267925562</c:v>
                </c:pt>
                <c:pt idx="8952">
                  <c:v>-23.80545257396793</c:v>
                </c:pt>
                <c:pt idx="8953">
                  <c:v>-23.804801352929353</c:v>
                </c:pt>
                <c:pt idx="8954">
                  <c:v>-23.804150604316725</c:v>
                </c:pt>
                <c:pt idx="8955">
                  <c:v>-23.803500283320965</c:v>
                </c:pt>
                <c:pt idx="8956">
                  <c:v>-23.802850477960568</c:v>
                </c:pt>
                <c:pt idx="8957">
                  <c:v>-23.802201099253995</c:v>
                </c:pt>
                <c:pt idx="8958">
                  <c:v>-23.801552235112421</c:v>
                </c:pt>
                <c:pt idx="8959">
                  <c:v>-23.80090375249852</c:v>
                </c:pt>
                <c:pt idx="8960">
                  <c:v>-23.800255607013664</c:v>
                </c:pt>
                <c:pt idx="8961">
                  <c:v>-23.799608150962406</c:v>
                </c:pt>
                <c:pt idx="8962">
                  <c:v>-23.798960986995731</c:v>
                </c:pt>
                <c:pt idx="8963">
                  <c:v>-23.798314291028927</c:v>
                </c:pt>
                <c:pt idx="8964">
                  <c:v>-23.797668018548698</c:v>
                </c:pt>
                <c:pt idx="8965">
                  <c:v>-23.797022257071262</c:v>
                </c:pt>
                <c:pt idx="8966">
                  <c:v>-23.796376830266354</c:v>
                </c:pt>
                <c:pt idx="8967">
                  <c:v>-23.79573200124776</c:v>
                </c:pt>
                <c:pt idx="8968">
                  <c:v>-23.795087506089097</c:v>
                </c:pt>
                <c:pt idx="8969">
                  <c:v>-23.794443476040197</c:v>
                </c:pt>
                <c:pt idx="8970">
                  <c:v>-23.793799866774066</c:v>
                </c:pt>
                <c:pt idx="8971">
                  <c:v>-23.793156765405186</c:v>
                </c:pt>
                <c:pt idx="8972">
                  <c:v>-23.792514127619555</c:v>
                </c:pt>
                <c:pt idx="8973">
                  <c:v>-23.791871821812723</c:v>
                </c:pt>
                <c:pt idx="8974">
                  <c:v>-23.791230022383196</c:v>
                </c:pt>
                <c:pt idx="8975">
                  <c:v>-23.790588685137447</c:v>
                </c:pt>
                <c:pt idx="8976">
                  <c:v>-23.789947765947549</c:v>
                </c:pt>
                <c:pt idx="8977">
                  <c:v>-23.7893074387556</c:v>
                </c:pt>
                <c:pt idx="8978">
                  <c:v>-23.788667267189432</c:v>
                </c:pt>
                <c:pt idx="8979">
                  <c:v>-23.788027730192901</c:v>
                </c:pt>
                <c:pt idx="8980">
                  <c:v>-23.78738856592939</c:v>
                </c:pt>
                <c:pt idx="8981">
                  <c:v>-23.786749904467328</c:v>
                </c:pt>
                <c:pt idx="8982">
                  <c:v>-23.786111614887254</c:v>
                </c:pt>
                <c:pt idx="8983">
                  <c:v>-23.785473827107161</c:v>
                </c:pt>
                <c:pt idx="8984">
                  <c:v>-23.784836410429605</c:v>
                </c:pt>
                <c:pt idx="8985">
                  <c:v>-23.784199494525659</c:v>
                </c:pt>
                <c:pt idx="8986">
                  <c:v>-23.783562948891841</c:v>
                </c:pt>
                <c:pt idx="8987">
                  <c:v>-23.782926859769308</c:v>
                </c:pt>
                <c:pt idx="8988">
                  <c:v>-23.782291226674879</c:v>
                </c:pt>
                <c:pt idx="8989">
                  <c:v>-23.781656049084695</c:v>
                </c:pt>
                <c:pt idx="8990">
                  <c:v>-23.781021196943342</c:v>
                </c:pt>
                <c:pt idx="8991">
                  <c:v>-23.780386799507276</c:v>
                </c:pt>
                <c:pt idx="8992">
                  <c:v>-23.779752985705969</c:v>
                </c:pt>
                <c:pt idx="8993">
                  <c:v>-23.77911945302078</c:v>
                </c:pt>
                <c:pt idx="8994">
                  <c:v>-23.778486459751456</c:v>
                </c:pt>
                <c:pt idx="8995">
                  <c:v>-23.77785383308208</c:v>
                </c:pt>
                <c:pt idx="8996">
                  <c:v>-23.777221701754115</c:v>
                </c:pt>
                <c:pt idx="8997">
                  <c:v>-23.776589936165497</c:v>
                </c:pt>
                <c:pt idx="8998">
                  <c:v>-23.775958707892727</c:v>
                </c:pt>
                <c:pt idx="8999">
                  <c:v>-23.775327844538616</c:v>
                </c:pt>
                <c:pt idx="9000">
                  <c:v>-23.774697345790461</c:v>
                </c:pt>
                <c:pt idx="9001">
                  <c:v>-23.774067339924496</c:v>
                </c:pt>
                <c:pt idx="9002">
                  <c:v>-23.773437783554709</c:v>
                </c:pt>
                <c:pt idx="9003">
                  <c:v>-23.772808590549023</c:v>
                </c:pt>
                <c:pt idx="9004">
                  <c:v>-23.772179846197243</c:v>
                </c:pt>
                <c:pt idx="9005">
                  <c:v>-23.771551592723373</c:v>
                </c:pt>
                <c:pt idx="9006">
                  <c:v>-23.770923658669361</c:v>
                </c:pt>
                <c:pt idx="9007">
                  <c:v>-23.770296257302395</c:v>
                </c:pt>
                <c:pt idx="9008">
                  <c:v>-23.769669217324967</c:v>
                </c:pt>
                <c:pt idx="9009">
                  <c:v>-23.769042666276722</c:v>
                </c:pt>
                <c:pt idx="9010">
                  <c:v>-23.768416475786438</c:v>
                </c:pt>
                <c:pt idx="9011">
                  <c:v>-23.76779073076754</c:v>
                </c:pt>
                <c:pt idx="9012">
                  <c:v>-23.767165430657187</c:v>
                </c:pt>
                <c:pt idx="9013">
                  <c:v>-23.766540617520988</c:v>
                </c:pt>
                <c:pt idx="9014">
                  <c:v>-23.765916120821203</c:v>
                </c:pt>
                <c:pt idx="9015">
                  <c:v>-23.765292110222443</c:v>
                </c:pt>
                <c:pt idx="9016">
                  <c:v>-23.764668457823635</c:v>
                </c:pt>
                <c:pt idx="9017">
                  <c:v>-23.764045248126209</c:v>
                </c:pt>
                <c:pt idx="9018">
                  <c:v>-23.763422523068371</c:v>
                </c:pt>
                <c:pt idx="9019">
                  <c:v>-23.762800197369423</c:v>
                </c:pt>
                <c:pt idx="9020">
                  <c:v>-23.762178228309672</c:v>
                </c:pt>
                <c:pt idx="9021">
                  <c:v>-23.761556700176211</c:v>
                </c:pt>
                <c:pt idx="9022">
                  <c:v>-23.760935697027197</c:v>
                </c:pt>
                <c:pt idx="9023">
                  <c:v>-23.760314964818715</c:v>
                </c:pt>
                <c:pt idx="9024">
                  <c:v>-23.759694714432257</c:v>
                </c:pt>
                <c:pt idx="9025">
                  <c:v>-23.759074903122446</c:v>
                </c:pt>
                <c:pt idx="9026">
                  <c:v>-23.75845548829966</c:v>
                </c:pt>
                <c:pt idx="9027">
                  <c:v>-23.757836511708597</c:v>
                </c:pt>
                <c:pt idx="9028">
                  <c:v>-23.757218014912723</c:v>
                </c:pt>
                <c:pt idx="9029">
                  <c:v>-23.756599787072105</c:v>
                </c:pt>
                <c:pt idx="9030">
                  <c:v>-23.755982038242319</c:v>
                </c:pt>
                <c:pt idx="9031">
                  <c:v>-23.755364767896655</c:v>
                </c:pt>
                <c:pt idx="9032">
                  <c:v>-23.754747975414432</c:v>
                </c:pt>
                <c:pt idx="9033">
                  <c:v>-23.754131450526152</c:v>
                </c:pt>
                <c:pt idx="9034">
                  <c:v>-23.753515360803767</c:v>
                </c:pt>
                <c:pt idx="9035">
                  <c:v>-23.752899705767732</c:v>
                </c:pt>
                <c:pt idx="9036">
                  <c:v>-23.752284526814101</c:v>
                </c:pt>
                <c:pt idx="9037">
                  <c:v>-23.751669739727241</c:v>
                </c:pt>
                <c:pt idx="9038">
                  <c:v>-23.751055302336333</c:v>
                </c:pt>
                <c:pt idx="9039">
                  <c:v>-23.750441256083313</c:v>
                </c:pt>
                <c:pt idx="9040">
                  <c:v>-23.749827725889823</c:v>
                </c:pt>
                <c:pt idx="9041">
                  <c:v>-23.749214544202157</c:v>
                </c:pt>
                <c:pt idx="9042">
                  <c:v>-23.748601835845363</c:v>
                </c:pt>
                <c:pt idx="9043">
                  <c:v>-23.747989558569458</c:v>
                </c:pt>
                <c:pt idx="9044">
                  <c:v>-23.747377503718468</c:v>
                </c:pt>
                <c:pt idx="9045">
                  <c:v>-23.74676600417445</c:v>
                </c:pt>
                <c:pt idx="9046">
                  <c:v>-23.746154976078895</c:v>
                </c:pt>
                <c:pt idx="9047">
                  <c:v>-23.745544294137623</c:v>
                </c:pt>
                <c:pt idx="9048">
                  <c:v>-23.744933958127731</c:v>
                </c:pt>
                <c:pt idx="9049">
                  <c:v>-23.744324133733198</c:v>
                </c:pt>
                <c:pt idx="9050">
                  <c:v>-23.743714695936792</c:v>
                </c:pt>
                <c:pt idx="9051">
                  <c:v>-23.743105644352696</c:v>
                </c:pt>
                <c:pt idx="9052">
                  <c:v>-23.742496978595604</c:v>
                </c:pt>
                <c:pt idx="9053">
                  <c:v>-23.741888698307541</c:v>
                </c:pt>
                <c:pt idx="9054">
                  <c:v>-23.741280803131005</c:v>
                </c:pt>
                <c:pt idx="9055">
                  <c:v>-23.740673540676799</c:v>
                </c:pt>
                <c:pt idx="9056">
                  <c:v>-23.740066455708728</c:v>
                </c:pt>
                <c:pt idx="9057">
                  <c:v>-23.739459878511852</c:v>
                </c:pt>
                <c:pt idx="9058">
                  <c:v>-23.738853602232304</c:v>
                </c:pt>
                <c:pt idx="9059">
                  <c:v>-23.738247791519402</c:v>
                </c:pt>
                <c:pt idx="9060">
                  <c:v>-23.737642445853318</c:v>
                </c:pt>
                <c:pt idx="9061">
                  <c:v>-23.73703748241255</c:v>
                </c:pt>
                <c:pt idx="9062">
                  <c:v>-23.736432859613142</c:v>
                </c:pt>
                <c:pt idx="9063">
                  <c:v>-23.735828741663411</c:v>
                </c:pt>
                <c:pt idx="9064">
                  <c:v>-23.735224922499629</c:v>
                </c:pt>
                <c:pt idx="9065">
                  <c:v>-23.734621525152381</c:v>
                </c:pt>
                <c:pt idx="9066">
                  <c:v>-23.734018590148725</c:v>
                </c:pt>
                <c:pt idx="9067">
                  <c:v>-23.73341603497369</c:v>
                </c:pt>
                <c:pt idx="9068">
                  <c:v>-23.732813859263775</c:v>
                </c:pt>
                <c:pt idx="9069">
                  <c:v>-23.732212021710581</c:v>
                </c:pt>
                <c:pt idx="9070">
                  <c:v>-23.731610726637093</c:v>
                </c:pt>
                <c:pt idx="9071">
                  <c:v>-23.731009727982499</c:v>
                </c:pt>
                <c:pt idx="9072">
                  <c:v>-23.73040910728929</c:v>
                </c:pt>
                <c:pt idx="9073">
                  <c:v>-23.729809068405011</c:v>
                </c:pt>
                <c:pt idx="9074">
                  <c:v>-23.72920924322516</c:v>
                </c:pt>
                <c:pt idx="9075">
                  <c:v>-23.728609835666077</c:v>
                </c:pt>
                <c:pt idx="9076">
                  <c:v>-23.728010886028471</c:v>
                </c:pt>
                <c:pt idx="9077">
                  <c:v>-23.727412393817325</c:v>
                </c:pt>
                <c:pt idx="9078">
                  <c:v>-23.726814236356212</c:v>
                </c:pt>
                <c:pt idx="9079">
                  <c:v>-23.726216413381739</c:v>
                </c:pt>
                <c:pt idx="9080">
                  <c:v>-23.725619005924329</c:v>
                </c:pt>
                <c:pt idx="9081">
                  <c:v>-23.725022094838653</c:v>
                </c:pt>
                <c:pt idx="9082">
                  <c:v>-23.724425517061359</c:v>
                </c:pt>
                <c:pt idx="9083">
                  <c:v>-23.723829312923129</c:v>
                </c:pt>
                <c:pt idx="9084">
                  <c:v>-23.723233482095026</c:v>
                </c:pt>
                <c:pt idx="9085">
                  <c:v>-23.722638064681231</c:v>
                </c:pt>
                <c:pt idx="9086">
                  <c:v>-23.722043100771749</c:v>
                </c:pt>
                <c:pt idx="9087">
                  <c:v>-23.721448468449701</c:v>
                </c:pt>
                <c:pt idx="9088">
                  <c:v>-23.720854288790139</c:v>
                </c:pt>
                <c:pt idx="9089">
                  <c:v>-23.720260399580312</c:v>
                </c:pt>
                <c:pt idx="9090">
                  <c:v>-23.719666962194012</c:v>
                </c:pt>
                <c:pt idx="9091">
                  <c:v>-23.719073976118878</c:v>
                </c:pt>
                <c:pt idx="9092">
                  <c:v>-23.718481279530792</c:v>
                </c:pt>
                <c:pt idx="9093">
                  <c:v>-23.717888993120134</c:v>
                </c:pt>
                <c:pt idx="9094">
                  <c:v>-23.717297197025925</c:v>
                </c:pt>
                <c:pt idx="9095">
                  <c:v>-23.716705689407569</c:v>
                </c:pt>
                <c:pt idx="9096">
                  <c:v>-23.716114671219735</c:v>
                </c:pt>
                <c:pt idx="9097">
                  <c:v>-23.715523981041187</c:v>
                </c:pt>
                <c:pt idx="9098">
                  <c:v>-23.714933698960063</c:v>
                </c:pt>
                <c:pt idx="9099">
                  <c:v>-23.714343744258052</c:v>
                </c:pt>
                <c:pt idx="9100">
                  <c:v>-23.713754237056726</c:v>
                </c:pt>
                <c:pt idx="9101">
                  <c:v>-23.71316505651361</c:v>
                </c:pt>
                <c:pt idx="9102">
                  <c:v>-23.712576322605649</c:v>
                </c:pt>
                <c:pt idx="9103">
                  <c:v>-23.711987954722659</c:v>
                </c:pt>
                <c:pt idx="9104">
                  <c:v>-23.711400032571962</c:v>
                </c:pt>
                <c:pt idx="9105">
                  <c:v>-23.710812435669759</c:v>
                </c:pt>
                <c:pt idx="9106">
                  <c:v>-23.710225163737313</c:v>
                </c:pt>
                <c:pt idx="9107">
                  <c:v>-23.709638376273045</c:v>
                </c:pt>
                <c:pt idx="9108">
                  <c:v>-23.709051913077438</c:v>
                </c:pt>
                <c:pt idx="9109">
                  <c:v>-23.708465933361094</c:v>
                </c:pt>
                <c:pt idx="9110">
                  <c:v>-23.707880237312882</c:v>
                </c:pt>
                <c:pt idx="9111">
                  <c:v>-23.707295023888655</c:v>
                </c:pt>
                <c:pt idx="9112">
                  <c:v>-23.706710133284716</c:v>
                </c:pt>
                <c:pt idx="9113">
                  <c:v>-23.706125604995837</c:v>
                </c:pt>
                <c:pt idx="9114">
                  <c:v>-23.705541518222702</c:v>
                </c:pt>
                <c:pt idx="9115">
                  <c:v>-23.704957713568287</c:v>
                </c:pt>
                <c:pt idx="9116">
                  <c:v>-23.704374389311322</c:v>
                </c:pt>
                <c:pt idx="9117">
                  <c:v>-23.703791465545208</c:v>
                </c:pt>
                <c:pt idx="9118">
                  <c:v>-23.703208862559173</c:v>
                </c:pt>
                <c:pt idx="9119">
                  <c:v>-23.702626659373912</c:v>
                </c:pt>
                <c:pt idx="9120">
                  <c:v>-23.702044815919763</c:v>
                </c:pt>
                <c:pt idx="9121">
                  <c:v>-23.701463371434897</c:v>
                </c:pt>
                <c:pt idx="9122">
                  <c:v>-23.700882286006966</c:v>
                </c:pt>
                <c:pt idx="9123">
                  <c:v>-23.700301598784144</c:v>
                </c:pt>
                <c:pt idx="9124">
                  <c:v>-23.699721309339722</c:v>
                </c:pt>
                <c:pt idx="9125">
                  <c:v>-23.69914137782747</c:v>
                </c:pt>
                <c:pt idx="9126">
                  <c:v>-23.698561803886186</c:v>
                </c:pt>
                <c:pt idx="9127">
                  <c:v>-23.697982666048482</c:v>
                </c:pt>
                <c:pt idx="9128">
                  <c:v>-23.697403884996735</c:v>
                </c:pt>
                <c:pt idx="9129">
                  <c:v>-23.696825578491811</c:v>
                </c:pt>
                <c:pt idx="9130">
                  <c:v>-23.69624747065572</c:v>
                </c:pt>
                <c:pt idx="9131">
                  <c:v>-23.695669797292759</c:v>
                </c:pt>
                <c:pt idx="9132">
                  <c:v>-23.695092518650345</c:v>
                </c:pt>
                <c:pt idx="9133">
                  <c:v>-23.694515673560268</c:v>
                </c:pt>
                <c:pt idx="9134">
                  <c:v>-23.693939104612536</c:v>
                </c:pt>
                <c:pt idx="9135">
                  <c:v>-23.693362968465323</c:v>
                </c:pt>
                <c:pt idx="9136">
                  <c:v>-23.692787147078104</c:v>
                </c:pt>
                <c:pt idx="9137">
                  <c:v>-23.692211757664495</c:v>
                </c:pt>
                <c:pt idx="9138">
                  <c:v>-23.691636760654799</c:v>
                </c:pt>
                <c:pt idx="9139">
                  <c:v>-23.691062077364794</c:v>
                </c:pt>
                <c:pt idx="9140">
                  <c:v>-23.690487785743976</c:v>
                </c:pt>
                <c:pt idx="9141">
                  <c:v>-23.689913846325187</c:v>
                </c:pt>
                <c:pt idx="9142">
                  <c:v>-23.689340375879134</c:v>
                </c:pt>
                <c:pt idx="9143">
                  <c:v>-23.688767139792205</c:v>
                </c:pt>
                <c:pt idx="9144">
                  <c:v>-23.688194371871511</c:v>
                </c:pt>
                <c:pt idx="9145">
                  <c:v>-23.687621993627396</c:v>
                </c:pt>
                <c:pt idx="9146">
                  <c:v>-23.687050004709654</c:v>
                </c:pt>
                <c:pt idx="9147">
                  <c:v>-23.686478326857042</c:v>
                </c:pt>
                <c:pt idx="9148">
                  <c:v>-23.685907037578076</c:v>
                </c:pt>
                <c:pt idx="9149">
                  <c:v>-23.685336097650985</c:v>
                </c:pt>
                <c:pt idx="9150">
                  <c:v>-23.684765545573597</c:v>
                </c:pt>
                <c:pt idx="9151">
                  <c:v>-23.684195264517221</c:v>
                </c:pt>
                <c:pt idx="9152">
                  <c:v>-23.683625486991545</c:v>
                </c:pt>
                <c:pt idx="9153">
                  <c:v>-23.683056057346846</c:v>
                </c:pt>
                <c:pt idx="9154">
                  <c:v>-23.682486936577767</c:v>
                </c:pt>
                <c:pt idx="9155">
                  <c:v>-23.681918240475621</c:v>
                </c:pt>
                <c:pt idx="9156">
                  <c:v>-23.681349891264162</c:v>
                </c:pt>
                <c:pt idx="9157">
                  <c:v>-23.68078192724305</c:v>
                </c:pt>
                <c:pt idx="9158">
                  <c:v>-23.680214309433687</c:v>
                </c:pt>
                <c:pt idx="9159">
                  <c:v>-23.679647076073827</c:v>
                </c:pt>
                <c:pt idx="9160">
                  <c:v>-23.679080149625648</c:v>
                </c:pt>
                <c:pt idx="9161">
                  <c:v>-23.678513645535936</c:v>
                </c:pt>
                <c:pt idx="9162">
                  <c:v>-23.677947524750344</c:v>
                </c:pt>
                <c:pt idx="9163">
                  <c:v>-23.677381748417364</c:v>
                </c:pt>
                <c:pt idx="9164">
                  <c:v>-23.676816354665426</c:v>
                </c:pt>
                <c:pt idx="9165">
                  <c:v>-23.676251227786253</c:v>
                </c:pt>
                <c:pt idx="9166">
                  <c:v>-23.67568655969826</c:v>
                </c:pt>
                <c:pt idx="9167">
                  <c:v>-23.675122273104613</c:v>
                </c:pt>
                <c:pt idx="9168">
                  <c:v>-23.674558252444633</c:v>
                </c:pt>
                <c:pt idx="9169">
                  <c:v>-23.673994727691582</c:v>
                </c:pt>
                <c:pt idx="9170">
                  <c:v>-23.673431429917386</c:v>
                </c:pt>
                <c:pt idx="9171">
                  <c:v>-23.672868550562043</c:v>
                </c:pt>
                <c:pt idx="9172">
                  <c:v>-23.672306050875914</c:v>
                </c:pt>
                <c:pt idx="9173">
                  <c:v>-23.671743892246848</c:v>
                </c:pt>
                <c:pt idx="9174">
                  <c:v>-23.671182112535064</c:v>
                </c:pt>
                <c:pt idx="9175">
                  <c:v>-23.670620673178583</c:v>
                </c:pt>
                <c:pt idx="9176">
                  <c:v>-23.670059650229117</c:v>
                </c:pt>
                <c:pt idx="9177">
                  <c:v>-23.669498928772828</c:v>
                </c:pt>
                <c:pt idx="9178">
                  <c:v>-23.668938622913686</c:v>
                </c:pt>
                <c:pt idx="9179">
                  <c:v>-23.668378579821766</c:v>
                </c:pt>
                <c:pt idx="9180">
                  <c:v>-23.667818989709733</c:v>
                </c:pt>
                <c:pt idx="9181">
                  <c:v>-23.667259737898966</c:v>
                </c:pt>
                <c:pt idx="9182">
                  <c:v>-23.666700824053734</c:v>
                </c:pt>
                <c:pt idx="9183">
                  <c:v>-23.666142323886351</c:v>
                </c:pt>
                <c:pt idx="9184">
                  <c:v>-23.665584123025436</c:v>
                </c:pt>
                <c:pt idx="9185">
                  <c:v>-23.665026221184135</c:v>
                </c:pt>
                <c:pt idx="9186">
                  <c:v>-23.6644687698791</c:v>
                </c:pt>
                <c:pt idx="9187">
                  <c:v>-23.66391161695357</c:v>
                </c:pt>
                <c:pt idx="9188">
                  <c:v>-23.663354875847507</c:v>
                </c:pt>
                <c:pt idx="9189">
                  <c:v>-23.662798470352016</c:v>
                </c:pt>
                <c:pt idx="9190">
                  <c:v>-23.662242362325429</c:v>
                </c:pt>
                <c:pt idx="9191">
                  <c:v>-23.66168666499075</c:v>
                </c:pt>
                <c:pt idx="9192">
                  <c:v>-23.661131377922043</c:v>
                </c:pt>
                <c:pt idx="9193">
                  <c:v>-23.660576462830406</c:v>
                </c:pt>
                <c:pt idx="9194">
                  <c:v>-23.66002176841118</c:v>
                </c:pt>
                <c:pt idx="9195">
                  <c:v>-23.659467520898527</c:v>
                </c:pt>
                <c:pt idx="9196">
                  <c:v>-23.658913568986065</c:v>
                </c:pt>
                <c:pt idx="9197">
                  <c:v>-23.658360025452225</c:v>
                </c:pt>
                <c:pt idx="9198">
                  <c:v>-23.657806852169298</c:v>
                </c:pt>
                <c:pt idx="9199">
                  <c:v>-23.657253898315979</c:v>
                </c:pt>
                <c:pt idx="9200">
                  <c:v>-23.656701426987645</c:v>
                </c:pt>
                <c:pt idx="9201">
                  <c:v>-23.656149249706736</c:v>
                </c:pt>
                <c:pt idx="9202">
                  <c:v>-23.655597478893647</c:v>
                </c:pt>
                <c:pt idx="9203">
                  <c:v>-23.655046001537073</c:v>
                </c:pt>
                <c:pt idx="9204">
                  <c:v>-23.654494892416473</c:v>
                </c:pt>
                <c:pt idx="9205">
                  <c:v>-23.653944151146767</c:v>
                </c:pt>
                <c:pt idx="9206">
                  <c:v>-23.653393739892962</c:v>
                </c:pt>
                <c:pt idx="9207">
                  <c:v>-23.652843733233553</c:v>
                </c:pt>
                <c:pt idx="9208">
                  <c:v>-23.65229398110219</c:v>
                </c:pt>
                <c:pt idx="9209">
                  <c:v>-23.651744595467012</c:v>
                </c:pt>
                <c:pt idx="9210">
                  <c:v>-23.651195613338388</c:v>
                </c:pt>
                <c:pt idx="9211">
                  <c:v>-23.650646959624886</c:v>
                </c:pt>
                <c:pt idx="9212">
                  <c:v>-23.650098708594022</c:v>
                </c:pt>
                <c:pt idx="9213">
                  <c:v>-23.649550710694477</c:v>
                </c:pt>
                <c:pt idx="9214">
                  <c:v>-23.649003077552756</c:v>
                </c:pt>
                <c:pt idx="9215">
                  <c:v>-23.648455808813654</c:v>
                </c:pt>
                <c:pt idx="9216">
                  <c:v>-23.647908866871497</c:v>
                </c:pt>
                <c:pt idx="9217">
                  <c:v>-23.647362363024502</c:v>
                </c:pt>
                <c:pt idx="9218">
                  <c:v>-23.646816073743043</c:v>
                </c:pt>
                <c:pt idx="9219">
                  <c:v>-23.646270258979673</c:v>
                </c:pt>
                <c:pt idx="9220">
                  <c:v>-23.645724732524286</c:v>
                </c:pt>
                <c:pt idx="9221">
                  <c:v>-23.645179494165642</c:v>
                </c:pt>
                <c:pt idx="9222">
                  <c:v>-23.644634654896429</c:v>
                </c:pt>
                <c:pt idx="9223">
                  <c:v>-23.644090214294735</c:v>
                </c:pt>
                <c:pt idx="9224">
                  <c:v>-23.643546023800948</c:v>
                </c:pt>
                <c:pt idx="9225">
                  <c:v>-23.6430021572789</c:v>
                </c:pt>
                <c:pt idx="9226">
                  <c:v>-23.642458725383783</c:v>
                </c:pt>
                <c:pt idx="9227">
                  <c:v>-23.641915653690603</c:v>
                </c:pt>
                <c:pt idx="9228">
                  <c:v>-23.641372867974376</c:v>
                </c:pt>
                <c:pt idx="9229">
                  <c:v>-23.640830404909785</c:v>
                </c:pt>
                <c:pt idx="9230">
                  <c:v>-23.640288264230939</c:v>
                </c:pt>
                <c:pt idx="9231">
                  <c:v>-23.639746593106935</c:v>
                </c:pt>
                <c:pt idx="9232">
                  <c:v>-23.639205133036416</c:v>
                </c:pt>
                <c:pt idx="9233">
                  <c:v>-23.63866406806536</c:v>
                </c:pt>
                <c:pt idx="9234">
                  <c:v>-23.638123360985468</c:v>
                </c:pt>
                <c:pt idx="9235">
                  <c:v>-23.637582937838118</c:v>
                </c:pt>
                <c:pt idx="9236">
                  <c:v>-23.6370429454496</c:v>
                </c:pt>
                <c:pt idx="9237">
                  <c:v>-23.63650319967304</c:v>
                </c:pt>
                <c:pt idx="9238">
                  <c:v>-23.635963810482838</c:v>
                </c:pt>
                <c:pt idx="9239">
                  <c:v>-23.63542485086256</c:v>
                </c:pt>
                <c:pt idx="9240">
                  <c:v>-23.634886137050941</c:v>
                </c:pt>
                <c:pt idx="9241">
                  <c:v>-23.634347742147902</c:v>
                </c:pt>
                <c:pt idx="9242">
                  <c:v>-23.633809775738538</c:v>
                </c:pt>
                <c:pt idx="9243">
                  <c:v>-23.633272090930841</c:v>
                </c:pt>
                <c:pt idx="9244">
                  <c:v>-23.632734760655694</c:v>
                </c:pt>
                <c:pt idx="9245">
                  <c:v>-23.632197711470162</c:v>
                </c:pt>
                <c:pt idx="9246">
                  <c:v>-23.631661125796985</c:v>
                </c:pt>
                <c:pt idx="9247">
                  <c:v>-23.631124820527866</c:v>
                </c:pt>
                <c:pt idx="9248">
                  <c:v>-23.630588795484911</c:v>
                </c:pt>
                <c:pt idx="9249">
                  <c:v>-23.630053196252057</c:v>
                </c:pt>
                <c:pt idx="9250">
                  <c:v>-23.629517913069044</c:v>
                </c:pt>
                <c:pt idx="9251">
                  <c:v>-23.628982872814159</c:v>
                </c:pt>
                <c:pt idx="9252">
                  <c:v>-23.628448184513374</c:v>
                </c:pt>
                <c:pt idx="9253">
                  <c:v>-23.627913920514366</c:v>
                </c:pt>
                <c:pt idx="9254">
                  <c:v>-23.627379935012641</c:v>
                </c:pt>
                <c:pt idx="9255">
                  <c:v>-23.626846264080253</c:v>
                </c:pt>
                <c:pt idx="9256">
                  <c:v>-23.626312943735684</c:v>
                </c:pt>
                <c:pt idx="9257">
                  <c:v>-23.625780046171272</c:v>
                </c:pt>
                <c:pt idx="9258">
                  <c:v>-23.625247389681871</c:v>
                </c:pt>
                <c:pt idx="9259">
                  <c:v>-23.624715046549461</c:v>
                </c:pt>
                <c:pt idx="9260">
                  <c:v>-23.624183052715615</c:v>
                </c:pt>
                <c:pt idx="9261">
                  <c:v>-23.623651444019416</c:v>
                </c:pt>
                <c:pt idx="9262">
                  <c:v>-23.623120147682517</c:v>
                </c:pt>
                <c:pt idx="9263">
                  <c:v>-23.622589199616883</c:v>
                </c:pt>
                <c:pt idx="9264">
                  <c:v>-23.622058527215536</c:v>
                </c:pt>
                <c:pt idx="9265">
                  <c:v>-23.621528238580595</c:v>
                </c:pt>
                <c:pt idx="9266">
                  <c:v>-23.62099822505516</c:v>
                </c:pt>
                <c:pt idx="9267">
                  <c:v>-23.620468594569996</c:v>
                </c:pt>
                <c:pt idx="9268">
                  <c:v>-23.619939274693969</c:v>
                </c:pt>
                <c:pt idx="9269">
                  <c:v>-23.619410265138669</c:v>
                </c:pt>
                <c:pt idx="9270">
                  <c:v>-23.618881601599476</c:v>
                </c:pt>
                <c:pt idx="9271">
                  <c:v>-23.618353247772696</c:v>
                </c:pt>
                <c:pt idx="9272">
                  <c:v>-23.617825275260579</c:v>
                </c:pt>
                <c:pt idx="9273">
                  <c:v>-23.617297575942207</c:v>
                </c:pt>
                <c:pt idx="9274">
                  <c:v>-23.616770257230758</c:v>
                </c:pt>
                <c:pt idx="9275">
                  <c:v>-23.616243247024183</c:v>
                </c:pt>
                <c:pt idx="9276">
                  <c:v>-23.615716509175098</c:v>
                </c:pt>
                <c:pt idx="9277">
                  <c:v>-23.615190186809695</c:v>
                </c:pt>
                <c:pt idx="9278">
                  <c:v>-23.6146641719914</c:v>
                </c:pt>
                <c:pt idx="9279">
                  <c:v>-23.614138392944028</c:v>
                </c:pt>
                <c:pt idx="9280">
                  <c:v>-23.613613099777297</c:v>
                </c:pt>
                <c:pt idx="9281">
                  <c:v>-23.613088006079558</c:v>
                </c:pt>
                <c:pt idx="9282">
                  <c:v>-23.612563254569309</c:v>
                </c:pt>
                <c:pt idx="9283">
                  <c:v>-23.612038880590486</c:v>
                </c:pt>
                <c:pt idx="9284">
                  <c:v>-23.611514812457433</c:v>
                </c:pt>
                <c:pt idx="9285">
                  <c:v>-23.610991014225867</c:v>
                </c:pt>
                <c:pt idx="9286">
                  <c:v>-23.610467521319482</c:v>
                </c:pt>
                <c:pt idx="9287">
                  <c:v>-23.609944440247901</c:v>
                </c:pt>
                <c:pt idx="9288">
                  <c:v>-23.609421663854462</c:v>
                </c:pt>
                <c:pt idx="9289">
                  <c:v>-23.608899227370479</c:v>
                </c:pt>
                <c:pt idx="9290">
                  <c:v>-23.608377059443875</c:v>
                </c:pt>
                <c:pt idx="9291">
                  <c:v>-23.607855266375346</c:v>
                </c:pt>
                <c:pt idx="9292">
                  <c:v>-23.607333812294236</c:v>
                </c:pt>
                <c:pt idx="9293">
                  <c:v>-23.606812625920561</c:v>
                </c:pt>
                <c:pt idx="9294">
                  <c:v>-23.606291813382789</c:v>
                </c:pt>
                <c:pt idx="9295">
                  <c:v>-23.605771268030686</c:v>
                </c:pt>
                <c:pt idx="9296">
                  <c:v>-23.605251025071063</c:v>
                </c:pt>
                <c:pt idx="9297">
                  <c:v>-23.604731154960522</c:v>
                </c:pt>
                <c:pt idx="9298">
                  <c:v>-23.604211657326459</c:v>
                </c:pt>
                <c:pt idx="9299">
                  <c:v>-23.603692390428613</c:v>
                </c:pt>
                <c:pt idx="9300">
                  <c:v>-23.603173460081397</c:v>
                </c:pt>
                <c:pt idx="9301">
                  <c:v>-23.602654795357733</c:v>
                </c:pt>
                <c:pt idx="9302">
                  <c:v>-23.602136572417663</c:v>
                </c:pt>
                <c:pt idx="9303">
                  <c:v>-23.601618649728451</c:v>
                </c:pt>
                <c:pt idx="9304">
                  <c:v>-23.60110095659644</c:v>
                </c:pt>
                <c:pt idx="9305">
                  <c:v>-23.600583668897595</c:v>
                </c:pt>
                <c:pt idx="9306">
                  <c:v>-23.600066610248756</c:v>
                </c:pt>
                <c:pt idx="9307">
                  <c:v>-23.599549991502045</c:v>
                </c:pt>
                <c:pt idx="9308">
                  <c:v>-23.59903356617022</c:v>
                </c:pt>
                <c:pt idx="9309">
                  <c:v>-23.598517544850623</c:v>
                </c:pt>
                <c:pt idx="9310">
                  <c:v>-23.598001856928935</c:v>
                </c:pt>
                <c:pt idx="9311">
                  <c:v>-23.597486431939892</c:v>
                </c:pt>
                <c:pt idx="9312">
                  <c:v>-23.59697130471114</c:v>
                </c:pt>
                <c:pt idx="9313">
                  <c:v>-23.596456545047168</c:v>
                </c:pt>
                <c:pt idx="9314">
                  <c:v>-23.595942082548508</c:v>
                </c:pt>
                <c:pt idx="9315">
                  <c:v>-23.595427951950821</c:v>
                </c:pt>
                <c:pt idx="9316">
                  <c:v>-23.59491411794388</c:v>
                </c:pt>
                <c:pt idx="9317">
                  <c:v>-23.59440061522108</c:v>
                </c:pt>
                <c:pt idx="9318">
                  <c:v>-23.593887373620916</c:v>
                </c:pt>
                <c:pt idx="9319">
                  <c:v>-23.593374532564006</c:v>
                </c:pt>
                <c:pt idx="9320">
                  <c:v>-23.59286188229332</c:v>
                </c:pt>
                <c:pt idx="9321">
                  <c:v>-23.592349666764125</c:v>
                </c:pt>
                <c:pt idx="9322">
                  <c:v>-23.591837711270408</c:v>
                </c:pt>
                <c:pt idx="9323">
                  <c:v>-23.591326120091839</c:v>
                </c:pt>
                <c:pt idx="9324">
                  <c:v>-23.590814753643762</c:v>
                </c:pt>
                <c:pt idx="9325">
                  <c:v>-23.590303716118331</c:v>
                </c:pt>
                <c:pt idx="9326">
                  <c:v>-23.589793041943715</c:v>
                </c:pt>
                <c:pt idx="9327">
                  <c:v>-23.58928273076042</c:v>
                </c:pt>
                <c:pt idx="9328">
                  <c:v>-23.588772608608132</c:v>
                </c:pt>
                <c:pt idx="9329">
                  <c:v>-23.5882629182511</c:v>
                </c:pt>
                <c:pt idx="9330">
                  <c:v>-23.587753416511919</c:v>
                </c:pt>
                <c:pt idx="9331">
                  <c:v>-23.587244311216185</c:v>
                </c:pt>
                <c:pt idx="9332">
                  <c:v>-23.586735463386734</c:v>
                </c:pt>
                <c:pt idx="9333">
                  <c:v>-23.586226976668925</c:v>
                </c:pt>
                <c:pt idx="9334">
                  <c:v>-23.585718746933914</c:v>
                </c:pt>
                <c:pt idx="9335">
                  <c:v>-23.585210877676893</c:v>
                </c:pt>
                <c:pt idx="9336">
                  <c:v>-23.584703299421108</c:v>
                </c:pt>
                <c:pt idx="9337">
                  <c:v>-23.584196011925957</c:v>
                </c:pt>
                <c:pt idx="9338">
                  <c:v>-23.583689049445645</c:v>
                </c:pt>
                <c:pt idx="9339">
                  <c:v>-23.583182377167638</c:v>
                </c:pt>
                <c:pt idx="9340">
                  <c:v>-23.582676029304753</c:v>
                </c:pt>
                <c:pt idx="9341">
                  <c:v>-23.582169971111163</c:v>
                </c:pt>
                <c:pt idx="9342">
                  <c:v>-23.581664340025867</c:v>
                </c:pt>
                <c:pt idx="9343">
                  <c:v>-23.581158929113528</c:v>
                </c:pt>
                <c:pt idx="9344">
                  <c:v>-23.580653772677973</c:v>
                </c:pt>
                <c:pt idx="9345">
                  <c:v>-23.580149007911018</c:v>
                </c:pt>
                <c:pt idx="9346">
                  <c:v>-23.579644462752434</c:v>
                </c:pt>
                <c:pt idx="9347">
                  <c:v>-23.579140274278267</c:v>
                </c:pt>
                <c:pt idx="9348">
                  <c:v>-23.578636373555902</c:v>
                </c:pt>
                <c:pt idx="9349">
                  <c:v>-23.578132828865247</c:v>
                </c:pt>
                <c:pt idx="9350">
                  <c:v>-23.577629502882754</c:v>
                </c:pt>
                <c:pt idx="9351">
                  <c:v>-23.577126532328343</c:v>
                </c:pt>
                <c:pt idx="9352">
                  <c:v>-23.576623848449447</c:v>
                </c:pt>
                <c:pt idx="9353">
                  <c:v>-23.576121519372897</c:v>
                </c:pt>
                <c:pt idx="9354">
                  <c:v>-23.575619510566614</c:v>
                </c:pt>
                <c:pt idx="9355">
                  <c:v>-23.57511771927863</c:v>
                </c:pt>
                <c:pt idx="9356">
                  <c:v>-23.574616315993843</c:v>
                </c:pt>
                <c:pt idx="9357">
                  <c:v>-23.574115163886383</c:v>
                </c:pt>
                <c:pt idx="9358">
                  <c:v>-23.573614330951614</c:v>
                </c:pt>
                <c:pt idx="9359">
                  <c:v>-23.573113782777423</c:v>
                </c:pt>
                <c:pt idx="9360">
                  <c:v>-23.572613553166924</c:v>
                </c:pt>
                <c:pt idx="9361">
                  <c:v>-23.572113641884563</c:v>
                </c:pt>
                <c:pt idx="9362">
                  <c:v>-23.571614014521877</c:v>
                </c:pt>
                <c:pt idx="9363">
                  <c:v>-23.571114704856775</c:v>
                </c:pt>
                <c:pt idx="9364">
                  <c:v>-23.570615712607342</c:v>
                </c:pt>
                <c:pt idx="9365">
                  <c:v>-23.570117003510976</c:v>
                </c:pt>
                <c:pt idx="9366">
                  <c:v>-23.569618509462572</c:v>
                </c:pt>
                <c:pt idx="9367">
                  <c:v>-23.56912039987629</c:v>
                </c:pt>
                <c:pt idx="9368">
                  <c:v>-23.568622606533324</c:v>
                </c:pt>
                <c:pt idx="9369">
                  <c:v>-23.568125061450125</c:v>
                </c:pt>
                <c:pt idx="9370">
                  <c:v>-23.567627798253532</c:v>
                </c:pt>
                <c:pt idx="9371">
                  <c:v>-23.567130985779713</c:v>
                </c:pt>
                <c:pt idx="9372">
                  <c:v>-23.56663428555272</c:v>
                </c:pt>
                <c:pt idx="9373">
                  <c:v>-23.566138001603541</c:v>
                </c:pt>
                <c:pt idx="9374">
                  <c:v>-23.565641998412442</c:v>
                </c:pt>
                <c:pt idx="9375">
                  <c:v>-23.565146309480109</c:v>
                </c:pt>
                <c:pt idx="9376">
                  <c:v>-23.56465086708717</c:v>
                </c:pt>
                <c:pt idx="9377">
                  <c:v>-23.564155772144556</c:v>
                </c:pt>
                <c:pt idx="9378">
                  <c:v>-23.563660956906674</c:v>
                </c:pt>
                <c:pt idx="9379">
                  <c:v>-23.563166387509582</c:v>
                </c:pt>
                <c:pt idx="9380">
                  <c:v>-23.562672164658956</c:v>
                </c:pt>
                <c:pt idx="9381">
                  <c:v>-23.562178288018178</c:v>
                </c:pt>
                <c:pt idx="9382">
                  <c:v>-23.561684589242674</c:v>
                </c:pt>
                <c:pt idx="9383">
                  <c:v>-23.561191269703848</c:v>
                </c:pt>
                <c:pt idx="9384">
                  <c:v>-23.560698194816997</c:v>
                </c:pt>
                <c:pt idx="9385">
                  <c:v>-23.560205464950876</c:v>
                </c:pt>
                <c:pt idx="9386">
                  <c:v>-23.559713046252256</c:v>
                </c:pt>
                <c:pt idx="9387">
                  <c:v>-23.559220904937114</c:v>
                </c:pt>
                <c:pt idx="9388">
                  <c:v>-23.558729040780619</c:v>
                </c:pt>
                <c:pt idx="9389">
                  <c:v>-23.558237486969581</c:v>
                </c:pt>
                <c:pt idx="9390">
                  <c:v>-23.557746176366457</c:v>
                </c:pt>
                <c:pt idx="9391">
                  <c:v>-23.557255209026891</c:v>
                </c:pt>
                <c:pt idx="9392">
                  <c:v>-23.556764584595232</c:v>
                </c:pt>
                <c:pt idx="9393">
                  <c:v>-23.556274235959926</c:v>
                </c:pt>
                <c:pt idx="9394">
                  <c:v>-23.555784096193317</c:v>
                </c:pt>
                <c:pt idx="9395">
                  <c:v>-23.555294265183718</c:v>
                </c:pt>
                <c:pt idx="9396">
                  <c:v>-23.554804809250058</c:v>
                </c:pt>
                <c:pt idx="9397">
                  <c:v>-23.55431559480904</c:v>
                </c:pt>
                <c:pt idx="9398">
                  <c:v>-23.553826621698594</c:v>
                </c:pt>
                <c:pt idx="9399">
                  <c:v>-23.553338055979065</c:v>
                </c:pt>
                <c:pt idx="9400">
                  <c:v>-23.552849697828947</c:v>
                </c:pt>
                <c:pt idx="9401">
                  <c:v>-23.552361613525488</c:v>
                </c:pt>
                <c:pt idx="9402">
                  <c:v>-23.551873869234004</c:v>
                </c:pt>
                <c:pt idx="9403">
                  <c:v>-23.551386464579945</c:v>
                </c:pt>
                <c:pt idx="9404">
                  <c:v>-23.550899266657353</c:v>
                </c:pt>
                <c:pt idx="9405">
                  <c:v>-23.550412374701793</c:v>
                </c:pt>
                <c:pt idx="9406">
                  <c:v>-23.549925854650347</c:v>
                </c:pt>
                <c:pt idx="9407">
                  <c:v>-23.549439507564671</c:v>
                </c:pt>
                <c:pt idx="9408">
                  <c:v>-23.548953531826264</c:v>
                </c:pt>
                <c:pt idx="9409">
                  <c:v>-23.548467827834109</c:v>
                </c:pt>
                <c:pt idx="9410">
                  <c:v>-23.547982395369836</c:v>
                </c:pt>
                <c:pt idx="9411">
                  <c:v>-23.547497267271325</c:v>
                </c:pt>
                <c:pt idx="9412">
                  <c:v>-23.547012377177346</c:v>
                </c:pt>
                <c:pt idx="9413">
                  <c:v>-23.546527856879564</c:v>
                </c:pt>
                <c:pt idx="9414">
                  <c:v>-23.546043574112183</c:v>
                </c:pt>
                <c:pt idx="9415">
                  <c:v>-23.545559561682872</c:v>
                </c:pt>
                <c:pt idx="9416">
                  <c:v>-23.545075885139234</c:v>
                </c:pt>
                <c:pt idx="9417">
                  <c:v>-23.544592445495521</c:v>
                </c:pt>
                <c:pt idx="9418">
                  <c:v>-23.544109374071148</c:v>
                </c:pt>
                <c:pt idx="9419">
                  <c:v>-23.543626539040716</c:v>
                </c:pt>
                <c:pt idx="9420">
                  <c:v>-23.543144005890166</c:v>
                </c:pt>
                <c:pt idx="9421">
                  <c:v>-23.542661708718562</c:v>
                </c:pt>
                <c:pt idx="9422">
                  <c:v>-23.542179745739944</c:v>
                </c:pt>
                <c:pt idx="9423">
                  <c:v>-23.541698018298874</c:v>
                </c:pt>
                <c:pt idx="9424">
                  <c:v>-23.541216690003356</c:v>
                </c:pt>
                <c:pt idx="9425">
                  <c:v>-23.540735531209588</c:v>
                </c:pt>
                <c:pt idx="9426">
                  <c:v>-23.540254672755285</c:v>
                </c:pt>
                <c:pt idx="9427">
                  <c:v>-23.539774212493928</c:v>
                </c:pt>
                <c:pt idx="9428">
                  <c:v>-23.539293921132764</c:v>
                </c:pt>
                <c:pt idx="9429">
                  <c:v>-23.538813994639852</c:v>
                </c:pt>
                <c:pt idx="9430">
                  <c:v>-23.538334269387988</c:v>
                </c:pt>
                <c:pt idx="9431">
                  <c:v>-23.537854810519626</c:v>
                </c:pt>
                <c:pt idx="9432">
                  <c:v>-23.537375715622872</c:v>
                </c:pt>
                <c:pt idx="9433">
                  <c:v>-23.536896853953962</c:v>
                </c:pt>
                <c:pt idx="9434">
                  <c:v>-23.536418323066872</c:v>
                </c:pt>
                <c:pt idx="9435">
                  <c:v>-23.535940057503772</c:v>
                </c:pt>
                <c:pt idx="9436">
                  <c:v>-23.535462089565073</c:v>
                </c:pt>
                <c:pt idx="9437">
                  <c:v>-23.534984353986136</c:v>
                </c:pt>
                <c:pt idx="9438">
                  <c:v>-23.534506915571715</c:v>
                </c:pt>
                <c:pt idx="9439">
                  <c:v>-23.534029774019267</c:v>
                </c:pt>
                <c:pt idx="9440">
                  <c:v>-23.533552896614953</c:v>
                </c:pt>
                <c:pt idx="9441">
                  <c:v>-23.533076283137486</c:v>
                </c:pt>
                <c:pt idx="9442">
                  <c:v>-23.532600063032156</c:v>
                </c:pt>
                <c:pt idx="9443">
                  <c:v>-23.53212404145814</c:v>
                </c:pt>
                <c:pt idx="9444">
                  <c:v>-23.531648315430417</c:v>
                </c:pt>
                <c:pt idx="9445">
                  <c:v>-23.531172884683038</c:v>
                </c:pt>
                <c:pt idx="9446">
                  <c:v>-23.530697684298779</c:v>
                </c:pt>
                <c:pt idx="9447">
                  <c:v>-23.530222778705692</c:v>
                </c:pt>
                <c:pt idx="9448">
                  <c:v>-23.529748167638758</c:v>
                </c:pt>
                <c:pt idx="9449">
                  <c:v>-23.529273850821802</c:v>
                </c:pt>
                <c:pt idx="9450">
                  <c:v>-23.528799795735051</c:v>
                </c:pt>
                <c:pt idx="9451">
                  <c:v>-23.528326002137028</c:v>
                </c:pt>
                <c:pt idx="9452">
                  <c:v>-23.527852437603482</c:v>
                </c:pt>
                <c:pt idx="9453">
                  <c:v>-23.527379295175802</c:v>
                </c:pt>
                <c:pt idx="9454">
                  <c:v>-23.526906349083582</c:v>
                </c:pt>
                <c:pt idx="9455">
                  <c:v>-23.526433631383675</c:v>
                </c:pt>
                <c:pt idx="9456">
                  <c:v>-23.525961334766102</c:v>
                </c:pt>
                <c:pt idx="9457">
                  <c:v>-23.525489169613344</c:v>
                </c:pt>
                <c:pt idx="9458">
                  <c:v>-23.525017392824541</c:v>
                </c:pt>
                <c:pt idx="9459">
                  <c:v>-23.524545875536262</c:v>
                </c:pt>
                <c:pt idx="9460">
                  <c:v>-23.524074553434243</c:v>
                </c:pt>
                <c:pt idx="9461">
                  <c:v>-23.52360352256952</c:v>
                </c:pt>
                <c:pt idx="9462">
                  <c:v>-23.523132814675844</c:v>
                </c:pt>
                <c:pt idx="9463">
                  <c:v>-23.522662365416807</c:v>
                </c:pt>
                <c:pt idx="9464">
                  <c:v>-23.522192174588838</c:v>
                </c:pt>
                <c:pt idx="9465">
                  <c:v>-23.521722305921891</c:v>
                </c:pt>
                <c:pt idx="9466">
                  <c:v>-23.521252663193867</c:v>
                </c:pt>
                <c:pt idx="9467">
                  <c:v>-23.520783278204497</c:v>
                </c:pt>
                <c:pt idx="9468">
                  <c:v>-23.520314246511248</c:v>
                </c:pt>
                <c:pt idx="9469">
                  <c:v>-23.519845408210308</c:v>
                </c:pt>
                <c:pt idx="9470">
                  <c:v>-23.519376858848315</c:v>
                </c:pt>
                <c:pt idx="9471">
                  <c:v>-23.518908661876488</c:v>
                </c:pt>
                <c:pt idx="9472">
                  <c:v>-23.518440689559267</c:v>
                </c:pt>
                <c:pt idx="9473">
                  <c:v>-23.517973005385848</c:v>
                </c:pt>
                <c:pt idx="9474">
                  <c:v>-23.517505577249523</c:v>
                </c:pt>
                <c:pt idx="9475">
                  <c:v>-23.517038404961017</c:v>
                </c:pt>
                <c:pt idx="9476">
                  <c:v>-23.516571488308461</c:v>
                </c:pt>
                <c:pt idx="9477">
                  <c:v>-23.516104954120266</c:v>
                </c:pt>
                <c:pt idx="9478">
                  <c:v>-23.515638579760939</c:v>
                </c:pt>
                <c:pt idx="9479">
                  <c:v>-23.51517252380097</c:v>
                </c:pt>
                <c:pt idx="9480">
                  <c:v>-23.514706785918452</c:v>
                </c:pt>
                <c:pt idx="9481">
                  <c:v>-23.514241175721725</c:v>
                </c:pt>
                <c:pt idx="9482">
                  <c:v>-23.513776009806051</c:v>
                </c:pt>
                <c:pt idx="9483">
                  <c:v>-23.513311002867493</c:v>
                </c:pt>
                <c:pt idx="9484">
                  <c:v>-23.512846249742708</c:v>
                </c:pt>
                <c:pt idx="9485">
                  <c:v>-23.512381845013167</c:v>
                </c:pt>
                <c:pt idx="9486">
                  <c:v>-23.511917661963039</c:v>
                </c:pt>
                <c:pt idx="9487">
                  <c:v>-23.511453795153198</c:v>
                </c:pt>
                <c:pt idx="9488">
                  <c:v>-23.510990149627787</c:v>
                </c:pt>
                <c:pt idx="9489">
                  <c:v>-23.510526788265317</c:v>
                </c:pt>
                <c:pt idx="9490">
                  <c:v>-23.510063679293609</c:v>
                </c:pt>
                <c:pt idx="9491">
                  <c:v>-23.509600885519852</c:v>
                </c:pt>
                <c:pt idx="9492">
                  <c:v>-23.509138343670539</c:v>
                </c:pt>
                <c:pt idx="9493">
                  <c:v>-23.508676116412325</c:v>
                </c:pt>
                <c:pt idx="9494">
                  <c:v>-23.508214046272435</c:v>
                </c:pt>
                <c:pt idx="9495">
                  <c:v>-23.507752353141818</c:v>
                </c:pt>
                <c:pt idx="9496">
                  <c:v>-23.507290879598731</c:v>
                </c:pt>
                <c:pt idx="9497">
                  <c:v>-23.506829625457627</c:v>
                </c:pt>
                <c:pt idx="9498">
                  <c:v>-23.506368716051917</c:v>
                </c:pt>
                <c:pt idx="9499">
                  <c:v>-23.505908056966845</c:v>
                </c:pt>
                <c:pt idx="9500">
                  <c:v>-23.505447648008072</c:v>
                </c:pt>
                <c:pt idx="9501">
                  <c:v>-23.504987488947656</c:v>
                </c:pt>
                <c:pt idx="9502">
                  <c:v>-23.50452761088178</c:v>
                </c:pt>
                <c:pt idx="9503">
                  <c:v>-23.504068044834312</c:v>
                </c:pt>
                <c:pt idx="9504">
                  <c:v>-23.503608665454081</c:v>
                </c:pt>
                <c:pt idx="9505">
                  <c:v>-23.503149566375022</c:v>
                </c:pt>
                <c:pt idx="9506">
                  <c:v>-23.502690747316151</c:v>
                </c:pt>
                <c:pt idx="9507">
                  <c:v>-23.502232270440963</c:v>
                </c:pt>
                <c:pt idx="9508">
                  <c:v>-23.50177404186125</c:v>
                </c:pt>
                <c:pt idx="9509">
                  <c:v>-23.501315998956798</c:v>
                </c:pt>
                <c:pt idx="9510">
                  <c:v>-23.500858297461118</c:v>
                </c:pt>
                <c:pt idx="9511">
                  <c:v>-23.500400750177089</c:v>
                </c:pt>
                <c:pt idx="9512">
                  <c:v>-23.499943605973371</c:v>
                </c:pt>
                <c:pt idx="9513">
                  <c:v>-23.499486646715035</c:v>
                </c:pt>
                <c:pt idx="9514">
                  <c:v>-23.499029872319028</c:v>
                </c:pt>
                <c:pt idx="9515">
                  <c:v>-23.498573500102552</c:v>
                </c:pt>
                <c:pt idx="9516">
                  <c:v>-23.498117312275269</c:v>
                </c:pt>
                <c:pt idx="9517">
                  <c:v>-23.497661432878356</c:v>
                </c:pt>
                <c:pt idx="9518">
                  <c:v>-23.497205799577113</c:v>
                </c:pt>
                <c:pt idx="9519">
                  <c:v>-23.496750443165801</c:v>
                </c:pt>
                <c:pt idx="9520">
                  <c:v>-23.496295270458269</c:v>
                </c:pt>
                <c:pt idx="9521">
                  <c:v>-23.495840436147233</c:v>
                </c:pt>
                <c:pt idx="9522">
                  <c:v>-23.495385877977494</c:v>
                </c:pt>
                <c:pt idx="9523">
                  <c:v>-23.494931595729248</c:v>
                </c:pt>
                <c:pt idx="9524">
                  <c:v>-23.494477527315102</c:v>
                </c:pt>
                <c:pt idx="9525">
                  <c:v>-23.494023703488402</c:v>
                </c:pt>
                <c:pt idx="9526">
                  <c:v>-23.493570154909165</c:v>
                </c:pt>
                <c:pt idx="9527">
                  <c:v>-23.493116912200115</c:v>
                </c:pt>
                <c:pt idx="9528">
                  <c:v>-23.492663882528998</c:v>
                </c:pt>
                <c:pt idx="9529">
                  <c:v>-23.492211158190941</c:v>
                </c:pt>
                <c:pt idx="9530">
                  <c:v>-23.491758677304823</c:v>
                </c:pt>
                <c:pt idx="9531">
                  <c:v>-23.49130637813149</c:v>
                </c:pt>
                <c:pt idx="9532">
                  <c:v>-23.490854445096858</c:v>
                </c:pt>
                <c:pt idx="9533">
                  <c:v>-23.490402693379757</c:v>
                </c:pt>
                <c:pt idx="9534">
                  <c:v>-23.489951245781629</c:v>
                </c:pt>
                <c:pt idx="9535">
                  <c:v>-23.489500040555047</c:v>
                </c:pt>
                <c:pt idx="9536">
                  <c:v>-23.489049108219024</c:v>
                </c:pt>
                <c:pt idx="9537">
                  <c:v>-23.488598417837157</c:v>
                </c:pt>
                <c:pt idx="9538">
                  <c:v>-23.488148030540891</c:v>
                </c:pt>
                <c:pt idx="9539">
                  <c:v>-23.487697823465759</c:v>
                </c:pt>
                <c:pt idx="9540">
                  <c:v>-23.487247919002904</c:v>
                </c:pt>
                <c:pt idx="9541">
                  <c:v>-23.486798255662382</c:v>
                </c:pt>
                <c:pt idx="9542">
                  <c:v>-23.486348894402802</c:v>
                </c:pt>
                <c:pt idx="9543">
                  <c:v>-23.485899804331144</c:v>
                </c:pt>
                <c:pt idx="9544">
                  <c:v>-23.485450893596358</c:v>
                </c:pt>
                <c:pt idx="9545">
                  <c:v>-23.485002284206754</c:v>
                </c:pt>
                <c:pt idx="9546">
                  <c:v>-23.484553945378224</c:v>
                </c:pt>
                <c:pt idx="9547">
                  <c:v>-23.484105815851791</c:v>
                </c:pt>
                <c:pt idx="9548">
                  <c:v>-23.483657986902319</c:v>
                </c:pt>
                <c:pt idx="9549">
                  <c:v>-23.483210366878442</c:v>
                </c:pt>
                <c:pt idx="9550">
                  <c:v>-23.482763016546834</c:v>
                </c:pt>
                <c:pt idx="9551">
                  <c:v>-23.482315905175618</c:v>
                </c:pt>
                <c:pt idx="9552">
                  <c:v>-23.481869093421224</c:v>
                </c:pt>
                <c:pt idx="9553">
                  <c:v>-23.481422489819991</c:v>
                </c:pt>
                <c:pt idx="9554">
                  <c:v>-23.480976246092876</c:v>
                </c:pt>
                <c:pt idx="9555">
                  <c:v>-23.480530179692117</c:v>
                </c:pt>
                <c:pt idx="9556">
                  <c:v>-23.480084320884988</c:v>
                </c:pt>
                <c:pt idx="9557">
                  <c:v>-23.479638760490356</c:v>
                </c:pt>
                <c:pt idx="9558">
                  <c:v>-23.479193498223875</c:v>
                </c:pt>
                <c:pt idx="9559">
                  <c:v>-23.478748442891199</c:v>
                </c:pt>
                <c:pt idx="9560">
                  <c:v>-23.478303654925419</c:v>
                </c:pt>
                <c:pt idx="9561">
                  <c:v>-23.477859103837019</c:v>
                </c:pt>
                <c:pt idx="9562">
                  <c:v>-23.477414849872527</c:v>
                </c:pt>
                <c:pt idx="9563">
                  <c:v>-23.476970771899509</c:v>
                </c:pt>
                <c:pt idx="9564">
                  <c:v>-23.476527051002432</c:v>
                </c:pt>
                <c:pt idx="9565">
                  <c:v>-23.476083445371575</c:v>
                </c:pt>
                <c:pt idx="9566">
                  <c:v>-23.475640196299416</c:v>
                </c:pt>
                <c:pt idx="9567">
                  <c:v>-23.475197182804486</c:v>
                </c:pt>
                <c:pt idx="9568">
                  <c:v>-23.474754404719555</c:v>
                </c:pt>
                <c:pt idx="9569">
                  <c:v>-23.474311891965041</c:v>
                </c:pt>
                <c:pt idx="9570">
                  <c:v>-23.47386964427875</c:v>
                </c:pt>
                <c:pt idx="9571">
                  <c:v>-23.473427601270224</c:v>
                </c:pt>
                <c:pt idx="9572">
                  <c:v>-23.472985792882547</c:v>
                </c:pt>
                <c:pt idx="9573">
                  <c:v>-23.472544339103113</c:v>
                </c:pt>
                <c:pt idx="9574">
                  <c:v>-23.472103029315633</c:v>
                </c:pt>
                <c:pt idx="9575">
                  <c:v>-23.471662073590267</c:v>
                </c:pt>
                <c:pt idx="9576">
                  <c:v>-23.47122126157187</c:v>
                </c:pt>
                <c:pt idx="9577">
                  <c:v>-23.470780773097569</c:v>
                </c:pt>
                <c:pt idx="9578">
                  <c:v>-23.470340517926218</c:v>
                </c:pt>
                <c:pt idx="9579">
                  <c:v>-23.46990052582111</c:v>
                </c:pt>
                <c:pt idx="9580">
                  <c:v>-23.46946073668957</c:v>
                </c:pt>
                <c:pt idx="9581">
                  <c:v>-23.469021180334181</c:v>
                </c:pt>
                <c:pt idx="9582">
                  <c:v>-23.468581916312388</c:v>
                </c:pt>
                <c:pt idx="9583">
                  <c:v>-23.468142914476353</c:v>
                </c:pt>
                <c:pt idx="9584">
                  <c:v>-23.467704174611566</c:v>
                </c:pt>
                <c:pt idx="9585">
                  <c:v>-23.46726560691453</c:v>
                </c:pt>
                <c:pt idx="9586">
                  <c:v>-23.466827330638729</c:v>
                </c:pt>
                <c:pt idx="9587">
                  <c:v>-23.466389315672217</c:v>
                </c:pt>
                <c:pt idx="9588">
                  <c:v>-23.465951502205687</c:v>
                </c:pt>
                <c:pt idx="9589">
                  <c:v>-23.465513949634431</c:v>
                </c:pt>
                <c:pt idx="9590">
                  <c:v>-23.465076717263067</c:v>
                </c:pt>
                <c:pt idx="9591">
                  <c:v>-23.464639626293287</c:v>
                </c:pt>
                <c:pt idx="9592">
                  <c:v>-23.464202884785188</c:v>
                </c:pt>
                <c:pt idx="9593">
                  <c:v>-23.463766343784236</c:v>
                </c:pt>
                <c:pt idx="9594">
                  <c:v>-23.463330062551584</c:v>
                </c:pt>
                <c:pt idx="9595">
                  <c:v>-23.462893951845313</c:v>
                </c:pt>
                <c:pt idx="9596">
                  <c:v>-23.462458219173833</c:v>
                </c:pt>
                <c:pt idx="9597">
                  <c:v>-23.462022597335586</c:v>
                </c:pt>
                <c:pt idx="9598">
                  <c:v>-23.46158729370563</c:v>
                </c:pt>
                <c:pt idx="9599">
                  <c:v>-23.461152189551626</c:v>
                </c:pt>
                <c:pt idx="9600">
                  <c:v>-23.460717403085329</c:v>
                </c:pt>
                <c:pt idx="9601">
                  <c:v>-23.460282815675765</c:v>
                </c:pt>
                <c:pt idx="9602">
                  <c:v>-23.459848456743877</c:v>
                </c:pt>
                <c:pt idx="9603">
                  <c:v>-23.459414385212881</c:v>
                </c:pt>
                <c:pt idx="9604">
                  <c:v>-23.458980512210811</c:v>
                </c:pt>
                <c:pt idx="9605">
                  <c:v>-23.458546926136663</c:v>
                </c:pt>
                <c:pt idx="9606">
                  <c:v>-23.458113567715777</c:v>
                </c:pt>
                <c:pt idx="9607">
                  <c:v>-23.457680436778414</c:v>
                </c:pt>
                <c:pt idx="9608">
                  <c:v>-23.457247562629814</c:v>
                </c:pt>
                <c:pt idx="9609">
                  <c:v>-23.456814944974951</c:v>
                </c:pt>
                <c:pt idx="9610">
                  <c:v>-23.456382583627665</c:v>
                </c:pt>
                <c:pt idx="9611">
                  <c:v>-23.455950419551566</c:v>
                </c:pt>
                <c:pt idx="9612">
                  <c:v>-23.455518481981951</c:v>
                </c:pt>
                <c:pt idx="9613">
                  <c:v>-23.455086829491343</c:v>
                </c:pt>
                <c:pt idx="9614">
                  <c:v>-23.454655432447641</c:v>
                </c:pt>
                <c:pt idx="9615">
                  <c:v>-23.454224261295767</c:v>
                </c:pt>
                <c:pt idx="9616">
                  <c:v>-23.453793286514198</c:v>
                </c:pt>
                <c:pt idx="9617">
                  <c:v>-23.453362595898739</c:v>
                </c:pt>
                <c:pt idx="9618">
                  <c:v>-23.452932130606719</c:v>
                </c:pt>
                <c:pt idx="9619">
                  <c:v>-23.452501919721144</c:v>
                </c:pt>
                <c:pt idx="9620">
                  <c:v>-23.452071963014937</c:v>
                </c:pt>
                <c:pt idx="9621">
                  <c:v>-23.451642231011355</c:v>
                </c:pt>
                <c:pt idx="9622">
                  <c:v>-23.451212782010934</c:v>
                </c:pt>
                <c:pt idx="9623">
                  <c:v>-23.450783557314672</c:v>
                </c:pt>
                <c:pt idx="9624">
                  <c:v>-23.450354527512292</c:v>
                </c:pt>
                <c:pt idx="9625">
                  <c:v>-23.449925663334611</c:v>
                </c:pt>
                <c:pt idx="9626">
                  <c:v>-23.449497197984101</c:v>
                </c:pt>
                <c:pt idx="9627">
                  <c:v>-23.449068926991963</c:v>
                </c:pt>
                <c:pt idx="9628">
                  <c:v>-23.448640850198554</c:v>
                </c:pt>
                <c:pt idx="9629">
                  <c:v>-23.448213054834955</c:v>
                </c:pt>
                <c:pt idx="9630">
                  <c:v>-23.447785511524671</c:v>
                </c:pt>
                <c:pt idx="9631">
                  <c:v>-23.447358190978083</c:v>
                </c:pt>
                <c:pt idx="9632">
                  <c:v>-23.446931034867728</c:v>
                </c:pt>
                <c:pt idx="9633">
                  <c:v>-23.446504188366546</c:v>
                </c:pt>
                <c:pt idx="9634">
                  <c:v>-23.446077564071214</c:v>
                </c:pt>
                <c:pt idx="9635">
                  <c:v>-23.445651190807553</c:v>
                </c:pt>
                <c:pt idx="9636">
                  <c:v>-23.445225068341763</c:v>
                </c:pt>
                <c:pt idx="9637">
                  <c:v>-23.44479916748282</c:v>
                </c:pt>
                <c:pt idx="9638">
                  <c:v>-23.444373401178829</c:v>
                </c:pt>
                <c:pt idx="9639">
                  <c:v>-23.44394800095332</c:v>
                </c:pt>
                <c:pt idx="9640">
                  <c:v>-23.443522850700521</c:v>
                </c:pt>
                <c:pt idx="9641">
                  <c:v>-23.443097892326684</c:v>
                </c:pt>
                <c:pt idx="9642">
                  <c:v>-23.442673125749792</c:v>
                </c:pt>
                <c:pt idx="9643">
                  <c:v>-23.442248666342131</c:v>
                </c:pt>
                <c:pt idx="9644">
                  <c:v>-23.441824456064371</c:v>
                </c:pt>
                <c:pt idx="9645">
                  <c:v>-23.441400437005964</c:v>
                </c:pt>
                <c:pt idx="9646">
                  <c:v>-23.440976609021142</c:v>
                </c:pt>
                <c:pt idx="9647">
                  <c:v>-23.440553087279842</c:v>
                </c:pt>
                <c:pt idx="9648">
                  <c:v>-23.44012975623572</c:v>
                </c:pt>
                <c:pt idx="9649">
                  <c:v>-23.439706673347985</c:v>
                </c:pt>
                <c:pt idx="9650">
                  <c:v>-23.439283867188614</c:v>
                </c:pt>
                <c:pt idx="9651">
                  <c:v>-23.43886127994972</c:v>
                </c:pt>
                <c:pt idx="9652">
                  <c:v>-23.438438882732502</c:v>
                </c:pt>
                <c:pt idx="9653">
                  <c:v>-23.438016761580762</c:v>
                </c:pt>
                <c:pt idx="9654">
                  <c:v>-23.437594801402369</c:v>
                </c:pt>
                <c:pt idx="9655">
                  <c:v>-23.437173174275866</c:v>
                </c:pt>
                <c:pt idx="9656">
                  <c:v>-23.436751736445508</c:v>
                </c:pt>
                <c:pt idx="9657">
                  <c:v>-23.436330545116878</c:v>
                </c:pt>
                <c:pt idx="9658">
                  <c:v>-23.43590960009362</c:v>
                </c:pt>
                <c:pt idx="9659">
                  <c:v>-23.435488872499299</c:v>
                </c:pt>
                <c:pt idx="9660">
                  <c:v>-23.435068362164269</c:v>
                </c:pt>
                <c:pt idx="9661">
                  <c:v>-23.434648097546393</c:v>
                </c:pt>
                <c:pt idx="9662">
                  <c:v>-23.43422804980678</c:v>
                </c:pt>
                <c:pt idx="9663">
                  <c:v>-23.433808218808352</c:v>
                </c:pt>
                <c:pt idx="9664">
                  <c:v>-23.43338866146734</c:v>
                </c:pt>
                <c:pt idx="9665">
                  <c:v>-23.432969320466782</c:v>
                </c:pt>
                <c:pt idx="9666">
                  <c:v>-23.432550252660249</c:v>
                </c:pt>
                <c:pt idx="9667">
                  <c:v>-23.432131343761299</c:v>
                </c:pt>
                <c:pt idx="9668">
                  <c:v>-23.431712650708615</c:v>
                </c:pt>
                <c:pt idx="9669">
                  <c:v>-23.43129428718948</c:v>
                </c:pt>
                <c:pt idx="9670">
                  <c:v>-23.430876082127106</c:v>
                </c:pt>
                <c:pt idx="9671">
                  <c:v>-23.430458149199119</c:v>
                </c:pt>
                <c:pt idx="9672">
                  <c:v>-23.430040374445355</c:v>
                </c:pt>
                <c:pt idx="9673">
                  <c:v>-23.429622956679701</c:v>
                </c:pt>
                <c:pt idx="9674">
                  <c:v>-23.429205696712359</c:v>
                </c:pt>
                <c:pt idx="9675">
                  <c:v>-23.42878867961695</c:v>
                </c:pt>
                <c:pt idx="9676">
                  <c:v>-23.428371848450666</c:v>
                </c:pt>
                <c:pt idx="9677">
                  <c:v>-23.42795528816783</c:v>
                </c:pt>
                <c:pt idx="9678">
                  <c:v>-23.427538913471068</c:v>
                </c:pt>
                <c:pt idx="9679">
                  <c:v>-23.42712283752337</c:v>
                </c:pt>
                <c:pt idx="9680">
                  <c:v>-23.426706975106534</c:v>
                </c:pt>
                <c:pt idx="9681">
                  <c:v>-23.426291297805424</c:v>
                </c:pt>
                <c:pt idx="9682">
                  <c:v>-23.425875890267204</c:v>
                </c:pt>
                <c:pt idx="9683">
                  <c:v>-23.425460639232149</c:v>
                </c:pt>
                <c:pt idx="9684">
                  <c:v>-23.425045685834203</c:v>
                </c:pt>
                <c:pt idx="9685">
                  <c:v>-23.424630916860028</c:v>
                </c:pt>
                <c:pt idx="9686">
                  <c:v>-23.424216445017215</c:v>
                </c:pt>
                <c:pt idx="9687">
                  <c:v>-23.423802129060554</c:v>
                </c:pt>
                <c:pt idx="9688">
                  <c:v>-23.42338805344772</c:v>
                </c:pt>
                <c:pt idx="9689">
                  <c:v>-23.422974246115022</c:v>
                </c:pt>
                <c:pt idx="9690">
                  <c:v>-23.422560594227857</c:v>
                </c:pt>
                <c:pt idx="9691">
                  <c:v>-23.42214723835799</c:v>
                </c:pt>
                <c:pt idx="9692">
                  <c:v>-23.421734065790719</c:v>
                </c:pt>
                <c:pt idx="9693">
                  <c:v>-23.421321188738659</c:v>
                </c:pt>
                <c:pt idx="9694">
                  <c:v>-23.420908522680641</c:v>
                </c:pt>
                <c:pt idx="9695">
                  <c:v>-23.420496039389086</c:v>
                </c:pt>
                <c:pt idx="9696">
                  <c:v>-23.420083766807448</c:v>
                </c:pt>
                <c:pt idx="9697">
                  <c:v>-23.419671732786192</c:v>
                </c:pt>
                <c:pt idx="9698">
                  <c:v>-23.419259937127478</c:v>
                </c:pt>
                <c:pt idx="9699">
                  <c:v>-23.418848407637046</c:v>
                </c:pt>
                <c:pt idx="9700">
                  <c:v>-23.418437032098346</c:v>
                </c:pt>
                <c:pt idx="9701">
                  <c:v>-23.418025894349221</c:v>
                </c:pt>
                <c:pt idx="9702">
                  <c:v>-23.417615022160646</c:v>
                </c:pt>
                <c:pt idx="9703">
                  <c:v>-23.417204359384726</c:v>
                </c:pt>
                <c:pt idx="9704">
                  <c:v>-23.416793877933451</c:v>
                </c:pt>
                <c:pt idx="9705">
                  <c:v>-23.416383661436939</c:v>
                </c:pt>
                <c:pt idx="9706">
                  <c:v>-23.41597370962182</c:v>
                </c:pt>
                <c:pt idx="9707">
                  <c:v>-23.415563910722142</c:v>
                </c:pt>
                <c:pt idx="9708">
                  <c:v>-23.415154404019304</c:v>
                </c:pt>
                <c:pt idx="9709">
                  <c:v>-23.414745049920768</c:v>
                </c:pt>
                <c:pt idx="9710">
                  <c:v>-23.414335904049683</c:v>
                </c:pt>
                <c:pt idx="9711">
                  <c:v>-23.413927021907682</c:v>
                </c:pt>
                <c:pt idx="9712">
                  <c:v>-23.413518431017614</c:v>
                </c:pt>
                <c:pt idx="9713">
                  <c:v>-23.413109936553901</c:v>
                </c:pt>
                <c:pt idx="9714">
                  <c:v>-23.412701760758448</c:v>
                </c:pt>
                <c:pt idx="9715">
                  <c:v>-23.412293792251752</c:v>
                </c:pt>
                <c:pt idx="9716">
                  <c:v>-23.411886003109426</c:v>
                </c:pt>
                <c:pt idx="9717">
                  <c:v>-23.41147842094751</c:v>
                </c:pt>
                <c:pt idx="9718">
                  <c:v>-23.411071128781757</c:v>
                </c:pt>
                <c:pt idx="9719">
                  <c:v>-23.410664015500053</c:v>
                </c:pt>
                <c:pt idx="9720">
                  <c:v>-23.4102571917261</c:v>
                </c:pt>
                <c:pt idx="9721">
                  <c:v>-23.409850463472139</c:v>
                </c:pt>
                <c:pt idx="9722">
                  <c:v>-23.409444079668347</c:v>
                </c:pt>
                <c:pt idx="9723">
                  <c:v>-23.409037846458311</c:v>
                </c:pt>
                <c:pt idx="9724">
                  <c:v>-23.408631846625823</c:v>
                </c:pt>
                <c:pt idx="9725">
                  <c:v>-23.408226079978984</c:v>
                </c:pt>
                <c:pt idx="9726">
                  <c:v>-23.407820546315659</c:v>
                </c:pt>
                <c:pt idx="9727">
                  <c:v>-23.407415217865399</c:v>
                </c:pt>
                <c:pt idx="9728">
                  <c:v>-23.407010094450598</c:v>
                </c:pt>
                <c:pt idx="9729">
                  <c:v>-23.406605175925129</c:v>
                </c:pt>
                <c:pt idx="9730">
                  <c:v>-23.406200489666674</c:v>
                </c:pt>
                <c:pt idx="9731">
                  <c:v>-23.405796090543728</c:v>
                </c:pt>
                <c:pt idx="9732">
                  <c:v>-23.405391868186463</c:v>
                </c:pt>
                <c:pt idx="9733">
                  <c:v>-23.404987795025782</c:v>
                </c:pt>
                <c:pt idx="9734">
                  <c:v>-23.404583980913905</c:v>
                </c:pt>
                <c:pt idx="9735">
                  <c:v>-23.404180398115159</c:v>
                </c:pt>
                <c:pt idx="9736">
                  <c:v>-23.403777018984933</c:v>
                </c:pt>
                <c:pt idx="9737">
                  <c:v>-23.403373898258838</c:v>
                </c:pt>
                <c:pt idx="9738">
                  <c:v>-23.402971035682349</c:v>
                </c:pt>
                <c:pt idx="9739">
                  <c:v>-23.402568293969658</c:v>
                </c:pt>
                <c:pt idx="9740">
                  <c:v>-23.402165782692688</c:v>
                </c:pt>
                <c:pt idx="9741">
                  <c:v>-23.401763556362223</c:v>
                </c:pt>
                <c:pt idx="9742">
                  <c:v>-23.401361505299327</c:v>
                </c:pt>
                <c:pt idx="9743">
                  <c:v>-23.40095968404491</c:v>
                </c:pt>
                <c:pt idx="9744">
                  <c:v>-23.400558065074666</c:v>
                </c:pt>
                <c:pt idx="9745">
                  <c:v>-23.400156593633049</c:v>
                </c:pt>
                <c:pt idx="9746">
                  <c:v>-23.399755488027356</c:v>
                </c:pt>
                <c:pt idx="9747">
                  <c:v>-23.399354502281824</c:v>
                </c:pt>
                <c:pt idx="9748">
                  <c:v>-23.39895374545457</c:v>
                </c:pt>
                <c:pt idx="9749">
                  <c:v>-23.398553217348397</c:v>
                </c:pt>
                <c:pt idx="9750">
                  <c:v>-23.398152917787019</c:v>
                </c:pt>
                <c:pt idx="9751">
                  <c:v>-23.397752792086393</c:v>
                </c:pt>
                <c:pt idx="9752">
                  <c:v>-23.397352949002183</c:v>
                </c:pt>
                <c:pt idx="9753">
                  <c:v>-23.396953252261369</c:v>
                </c:pt>
                <c:pt idx="9754">
                  <c:v>-23.396553756178349</c:v>
                </c:pt>
                <c:pt idx="9755">
                  <c:v>-23.396154514919338</c:v>
                </c:pt>
                <c:pt idx="9756">
                  <c:v>-23.395755501095014</c:v>
                </c:pt>
                <c:pt idx="9757">
                  <c:v>-23.395356714520208</c:v>
                </c:pt>
                <c:pt idx="9758">
                  <c:v>-23.394958127868897</c:v>
                </c:pt>
                <c:pt idx="9759">
                  <c:v>-23.394559713884036</c:v>
                </c:pt>
                <c:pt idx="9760">
                  <c:v>-23.394161580812842</c:v>
                </c:pt>
                <c:pt idx="9761">
                  <c:v>-23.393763620087213</c:v>
                </c:pt>
                <c:pt idx="9762">
                  <c:v>-23.393365885713969</c:v>
                </c:pt>
                <c:pt idx="9763">
                  <c:v>-23.392968350441009</c:v>
                </c:pt>
                <c:pt idx="9764">
                  <c:v>-23.392571041161222</c:v>
                </c:pt>
                <c:pt idx="9765">
                  <c:v>-23.392173957711655</c:v>
                </c:pt>
                <c:pt idx="9766">
                  <c:v>-23.391777072843229</c:v>
                </c:pt>
                <c:pt idx="9767">
                  <c:v>-23.391380413405809</c:v>
                </c:pt>
                <c:pt idx="9768">
                  <c:v>-23.390983952251823</c:v>
                </c:pt>
                <c:pt idx="9769">
                  <c:v>-23.390587716202454</c:v>
                </c:pt>
                <c:pt idx="9770">
                  <c:v>-23.390191678077755</c:v>
                </c:pt>
                <c:pt idx="9771">
                  <c:v>-23.389795864680629</c:v>
                </c:pt>
                <c:pt idx="9772">
                  <c:v>-23.38940027582894</c:v>
                </c:pt>
                <c:pt idx="9773">
                  <c:v>-23.389004857525215</c:v>
                </c:pt>
                <c:pt idx="9774">
                  <c:v>-23.388609690308147</c:v>
                </c:pt>
                <c:pt idx="9775">
                  <c:v>-23.388214693321267</c:v>
                </c:pt>
                <c:pt idx="9776">
                  <c:v>-23.387819947047927</c:v>
                </c:pt>
                <c:pt idx="9777">
                  <c:v>-23.387425424439318</c:v>
                </c:pt>
                <c:pt idx="9778">
                  <c:v>-23.38703101792013</c:v>
                </c:pt>
                <c:pt idx="9779">
                  <c:v>-23.386636915237069</c:v>
                </c:pt>
                <c:pt idx="9780">
                  <c:v>-23.386243035633566</c:v>
                </c:pt>
                <c:pt idx="9781">
                  <c:v>-23.385849352162236</c:v>
                </c:pt>
                <c:pt idx="9782">
                  <c:v>-23.385455811088256</c:v>
                </c:pt>
                <c:pt idx="9783">
                  <c:v>-23.385062546175806</c:v>
                </c:pt>
                <c:pt idx="9784">
                  <c:v>-23.384669450160246</c:v>
                </c:pt>
                <c:pt idx="9785">
                  <c:v>-23.38427660312863</c:v>
                </c:pt>
                <c:pt idx="9786">
                  <c:v>-23.383883951416419</c:v>
                </c:pt>
                <c:pt idx="9787">
                  <c:v>-23.383491548280663</c:v>
                </c:pt>
                <c:pt idx="9788">
                  <c:v>-23.383099313447318</c:v>
                </c:pt>
                <c:pt idx="9789">
                  <c:v>-23.382707246761861</c:v>
                </c:pt>
                <c:pt idx="9790">
                  <c:v>-23.382315401479936</c:v>
                </c:pt>
                <c:pt idx="9791">
                  <c:v>-23.38192383069233</c:v>
                </c:pt>
                <c:pt idx="9792">
                  <c:v>-23.381532427623412</c:v>
                </c:pt>
                <c:pt idx="9793">
                  <c:v>-23.381141271988824</c:v>
                </c:pt>
                <c:pt idx="9794">
                  <c:v>-23.380750283751453</c:v>
                </c:pt>
                <c:pt idx="9795">
                  <c:v>-23.380359516005107</c:v>
                </c:pt>
                <c:pt idx="9796">
                  <c:v>-23.379968915404326</c:v>
                </c:pt>
                <c:pt idx="9797">
                  <c:v>-23.379578561525779</c:v>
                </c:pt>
                <c:pt idx="9798">
                  <c:v>-23.379188427594279</c:v>
                </c:pt>
                <c:pt idx="9799">
                  <c:v>-23.378798460360034</c:v>
                </c:pt>
                <c:pt idx="9800">
                  <c:v>-23.378408765810576</c:v>
                </c:pt>
                <c:pt idx="9801">
                  <c:v>-23.378019211117987</c:v>
                </c:pt>
                <c:pt idx="9802">
                  <c:v>-23.377629928688634</c:v>
                </c:pt>
                <c:pt idx="9803">
                  <c:v>-23.377240812351801</c:v>
                </c:pt>
                <c:pt idx="9804">
                  <c:v>-23.37685191494819</c:v>
                </c:pt>
                <c:pt idx="9805">
                  <c:v>-23.376463183367807</c:v>
                </c:pt>
                <c:pt idx="9806">
                  <c:v>-23.376074696807795</c:v>
                </c:pt>
                <c:pt idx="9807">
                  <c:v>-23.375686455060919</c:v>
                </c:pt>
                <c:pt idx="9808">
                  <c:v>-23.375298378706049</c:v>
                </c:pt>
                <c:pt idx="9809">
                  <c:v>-23.374910467571258</c:v>
                </c:pt>
                <c:pt idx="9810">
                  <c:v>-23.374522827113353</c:v>
                </c:pt>
                <c:pt idx="9811">
                  <c:v>-23.37413535161291</c:v>
                </c:pt>
                <c:pt idx="9812">
                  <c:v>-23.373748120005438</c:v>
                </c:pt>
                <c:pt idx="9813">
                  <c:v>-23.373361053050445</c:v>
                </c:pt>
                <c:pt idx="9814">
                  <c:v>-23.372974229630287</c:v>
                </c:pt>
                <c:pt idx="9815">
                  <c:v>-23.372587570588692</c:v>
                </c:pt>
                <c:pt idx="9816">
                  <c:v>-23.372201154704292</c:v>
                </c:pt>
                <c:pt idx="9817">
                  <c:v>-23.371814902904898</c:v>
                </c:pt>
                <c:pt idx="9818">
                  <c:v>-23.371428867641086</c:v>
                </c:pt>
                <c:pt idx="9819">
                  <c:v>-23.371043074990983</c:v>
                </c:pt>
                <c:pt idx="9820">
                  <c:v>-23.370657472215115</c:v>
                </c:pt>
                <c:pt idx="9821">
                  <c:v>-23.370272006746088</c:v>
                </c:pt>
                <c:pt idx="9822">
                  <c:v>-23.369886835783021</c:v>
                </c:pt>
                <c:pt idx="9823">
                  <c:v>-23.369501854266751</c:v>
                </c:pt>
                <c:pt idx="9824">
                  <c:v>-23.369117035814398</c:v>
                </c:pt>
                <c:pt idx="9825">
                  <c:v>-23.368732432703354</c:v>
                </c:pt>
                <c:pt idx="9826">
                  <c:v>-23.368348097039778</c:v>
                </c:pt>
                <c:pt idx="9827">
                  <c:v>-23.367963845607846</c:v>
                </c:pt>
                <c:pt idx="9828">
                  <c:v>-23.367579887414568</c:v>
                </c:pt>
                <c:pt idx="9829">
                  <c:v>-23.367196091601471</c:v>
                </c:pt>
                <c:pt idx="9830">
                  <c:v>-23.366812510268062</c:v>
                </c:pt>
                <c:pt idx="9831">
                  <c:v>-23.366429091073485</c:v>
                </c:pt>
                <c:pt idx="9832">
                  <c:v>-23.366045938184804</c:v>
                </c:pt>
                <c:pt idx="9833">
                  <c:v>-23.365662973186573</c:v>
                </c:pt>
                <c:pt idx="9834">
                  <c:v>-23.365280169885953</c:v>
                </c:pt>
                <c:pt idx="9835">
                  <c:v>-23.364897632305642</c:v>
                </c:pt>
                <c:pt idx="9836">
                  <c:v>-23.364515230091612</c:v>
                </c:pt>
                <c:pt idx="9837">
                  <c:v>-23.364133041205658</c:v>
                </c:pt>
                <c:pt idx="9838">
                  <c:v>-23.36375109148743</c:v>
                </c:pt>
                <c:pt idx="9839">
                  <c:v>-23.3633693806763</c:v>
                </c:pt>
                <c:pt idx="9840">
                  <c:v>-23.362987804705888</c:v>
                </c:pt>
                <c:pt idx="9841">
                  <c:v>-23.362606441364115</c:v>
                </c:pt>
                <c:pt idx="9842">
                  <c:v>-23.362225290522517</c:v>
                </c:pt>
                <c:pt idx="9843">
                  <c:v>-23.361844326001574</c:v>
                </c:pt>
                <c:pt idx="9844">
                  <c:v>-23.361463521817171</c:v>
                </c:pt>
                <c:pt idx="9845">
                  <c:v>-23.36108298141621</c:v>
                </c:pt>
                <c:pt idx="9846">
                  <c:v>-23.360702601050136</c:v>
                </c:pt>
                <c:pt idx="9847">
                  <c:v>-23.360322432324981</c:v>
                </c:pt>
                <c:pt idx="9848">
                  <c:v>-23.35994250092574</c:v>
                </c:pt>
                <c:pt idx="9849">
                  <c:v>-23.359562677429359</c:v>
                </c:pt>
                <c:pt idx="9850">
                  <c:v>-23.359183168454809</c:v>
                </c:pt>
                <c:pt idx="9851">
                  <c:v>-23.358803792959293</c:v>
                </c:pt>
                <c:pt idx="9852">
                  <c:v>-23.358424628272854</c:v>
                </c:pt>
                <c:pt idx="9853">
                  <c:v>-23.358045648444058</c:v>
                </c:pt>
                <c:pt idx="9854">
                  <c:v>-23.357666879118256</c:v>
                </c:pt>
                <c:pt idx="9855">
                  <c:v>-23.357288294351402</c:v>
                </c:pt>
                <c:pt idx="9856">
                  <c:v>-23.356909919742101</c:v>
                </c:pt>
                <c:pt idx="9857">
                  <c:v>-23.356531755134419</c:v>
                </c:pt>
                <c:pt idx="9858">
                  <c:v>-23.356153826079826</c:v>
                </c:pt>
                <c:pt idx="9859">
                  <c:v>-23.355776029507279</c:v>
                </c:pt>
                <c:pt idx="9860">
                  <c:v>-23.355398442443544</c:v>
                </c:pt>
                <c:pt idx="9861">
                  <c:v>-23.355021039076483</c:v>
                </c:pt>
                <c:pt idx="9862">
                  <c:v>-23.354643896211712</c:v>
                </c:pt>
                <c:pt idx="9863">
                  <c:v>-23.354266885363813</c:v>
                </c:pt>
                <c:pt idx="9864">
                  <c:v>-23.353890109025237</c:v>
                </c:pt>
                <c:pt idx="9865">
                  <c:v>-23.353513515754866</c:v>
                </c:pt>
                <c:pt idx="9866">
                  <c:v>-23.353137105378718</c:v>
                </c:pt>
                <c:pt idx="9867">
                  <c:v>-23.352760903389147</c:v>
                </c:pt>
                <c:pt idx="9868">
                  <c:v>-23.352384935185214</c:v>
                </c:pt>
                <c:pt idx="9869">
                  <c:v>-23.352009098284491</c:v>
                </c:pt>
                <c:pt idx="9870">
                  <c:v>-23.351633469272596</c:v>
                </c:pt>
                <c:pt idx="9871">
                  <c:v>-23.351258073558881</c:v>
                </c:pt>
                <c:pt idx="9872">
                  <c:v>-23.350882859841011</c:v>
                </c:pt>
                <c:pt idx="9873">
                  <c:v>-23.350507853532093</c:v>
                </c:pt>
                <c:pt idx="9874">
                  <c:v>-23.350133028926443</c:v>
                </c:pt>
                <c:pt idx="9875">
                  <c:v>-23.34975838589132</c:v>
                </c:pt>
                <c:pt idx="9876">
                  <c:v>-23.349383975256799</c:v>
                </c:pt>
                <c:pt idx="9877">
                  <c:v>-23.349009720441298</c:v>
                </c:pt>
                <c:pt idx="9878">
                  <c:v>-23.348635646772333</c:v>
                </c:pt>
                <c:pt idx="9879">
                  <c:v>-23.34826183042739</c:v>
                </c:pt>
                <c:pt idx="9880">
                  <c:v>-23.347888194915001</c:v>
                </c:pt>
                <c:pt idx="9881">
                  <c:v>-23.347514714663461</c:v>
                </c:pt>
                <c:pt idx="9882">
                  <c:v>-23.347141440384348</c:v>
                </c:pt>
                <c:pt idx="9883">
                  <c:v>-23.346768371916301</c:v>
                </c:pt>
                <c:pt idx="9884">
                  <c:v>-23.346395509088218</c:v>
                </c:pt>
                <c:pt idx="9885">
                  <c:v>-23.346022826342242</c:v>
                </c:pt>
                <c:pt idx="9886">
                  <c:v>-23.345650323567064</c:v>
                </c:pt>
                <c:pt idx="9887">
                  <c:v>-23.345278025962514</c:v>
                </c:pt>
                <c:pt idx="9888">
                  <c:v>-23.344905933387903</c:v>
                </c:pt>
                <c:pt idx="9889">
                  <c:v>-23.344534045623515</c:v>
                </c:pt>
                <c:pt idx="9890">
                  <c:v>-23.344162286635104</c:v>
                </c:pt>
                <c:pt idx="9891">
                  <c:v>-23.343790808070231</c:v>
                </c:pt>
                <c:pt idx="9892">
                  <c:v>-23.343419458030521</c:v>
                </c:pt>
                <c:pt idx="9893">
                  <c:v>-23.343048312210698</c:v>
                </c:pt>
                <c:pt idx="9894">
                  <c:v>-23.342677345212394</c:v>
                </c:pt>
                <c:pt idx="9895">
                  <c:v>-23.342306582141426</c:v>
                </c:pt>
                <c:pt idx="9896">
                  <c:v>-23.341936022818892</c:v>
                </c:pt>
                <c:pt idx="9897">
                  <c:v>-23.341565667066114</c:v>
                </c:pt>
                <c:pt idx="9898">
                  <c:v>-23.341195514744072</c:v>
                </c:pt>
                <c:pt idx="9899">
                  <c:v>-23.340825515297787</c:v>
                </c:pt>
                <c:pt idx="9900">
                  <c:v>-23.340455693827352</c:v>
                </c:pt>
                <c:pt idx="9901">
                  <c:v>-23.340086125646089</c:v>
                </c:pt>
                <c:pt idx="9902">
                  <c:v>-23.339716709950437</c:v>
                </c:pt>
                <c:pt idx="9903">
                  <c:v>-23.339347446660604</c:v>
                </c:pt>
                <c:pt idx="9904">
                  <c:v>-23.338978461248793</c:v>
                </c:pt>
                <c:pt idx="9905">
                  <c:v>-23.338609653009492</c:v>
                </c:pt>
                <c:pt idx="9906">
                  <c:v>-23.338240946586815</c:v>
                </c:pt>
                <c:pt idx="9907">
                  <c:v>-23.33787251746552</c:v>
                </c:pt>
                <c:pt idx="9908">
                  <c:v>-23.337504240079422</c:v>
                </c:pt>
                <c:pt idx="9909">
                  <c:v>-23.337136164397112</c:v>
                </c:pt>
                <c:pt idx="9910">
                  <c:v>-23.336768290291356</c:v>
                </c:pt>
                <c:pt idx="9911">
                  <c:v>-23.336400617576079</c:v>
                </c:pt>
                <c:pt idx="9912">
                  <c:v>-23.336033121070482</c:v>
                </c:pt>
                <c:pt idx="9913">
                  <c:v>-23.335665775665241</c:v>
                </c:pt>
                <c:pt idx="9914">
                  <c:v>-23.335298656208746</c:v>
                </c:pt>
                <c:pt idx="9915">
                  <c:v>-23.334931712584069</c:v>
                </c:pt>
                <c:pt idx="9916">
                  <c:v>-23.334564994531402</c:v>
                </c:pt>
                <c:pt idx="9917">
                  <c:v>-23.334198427055277</c:v>
                </c:pt>
                <c:pt idx="9918">
                  <c:v>-23.333832010038247</c:v>
                </c:pt>
                <c:pt idx="9919">
                  <c:v>-23.333465843109586</c:v>
                </c:pt>
                <c:pt idx="9920">
                  <c:v>-23.333099851253401</c:v>
                </c:pt>
                <c:pt idx="9921">
                  <c:v>-23.332734059271655</c:v>
                </c:pt>
                <c:pt idx="9922">
                  <c:v>-23.332368442113896</c:v>
                </c:pt>
                <c:pt idx="9923">
                  <c:v>-23.332003024537073</c:v>
                </c:pt>
                <c:pt idx="9924">
                  <c:v>-23.331637831198076</c:v>
                </c:pt>
                <c:pt idx="9925">
                  <c:v>-23.331272787381433</c:v>
                </c:pt>
                <c:pt idx="9926">
                  <c:v>-23.330907893009805</c:v>
                </c:pt>
                <c:pt idx="9927">
                  <c:v>-23.330543222452125</c:v>
                </c:pt>
                <c:pt idx="9928">
                  <c:v>-23.330178750677799</c:v>
                </c:pt>
                <c:pt idx="9929">
                  <c:v>-23.329814452746614</c:v>
                </c:pt>
                <c:pt idx="9930">
                  <c:v>-23.329450278966281</c:v>
                </c:pt>
                <c:pt idx="9931">
                  <c:v>-23.329086377913949</c:v>
                </c:pt>
                <c:pt idx="9932">
                  <c:v>-23.328722675008233</c:v>
                </c:pt>
                <c:pt idx="9933">
                  <c:v>-23.328359120634545</c:v>
                </c:pt>
                <c:pt idx="9934">
                  <c:v>-23.327995739439377</c:v>
                </c:pt>
                <c:pt idx="9935">
                  <c:v>-23.327632531278915</c:v>
                </c:pt>
                <c:pt idx="9936">
                  <c:v>-23.327269520736387</c:v>
                </c:pt>
                <c:pt idx="9937">
                  <c:v>-23.326906757029438</c:v>
                </c:pt>
                <c:pt idx="9938">
                  <c:v>-23.326544141240642</c:v>
                </c:pt>
                <c:pt idx="9939">
                  <c:v>-23.326181673235524</c:v>
                </c:pt>
                <c:pt idx="9940">
                  <c:v>-23.32581947620249</c:v>
                </c:pt>
                <c:pt idx="9941">
                  <c:v>-23.325457426684729</c:v>
                </c:pt>
                <c:pt idx="9942">
                  <c:v>-23.325095524606549</c:v>
                </c:pt>
                <c:pt idx="9943">
                  <c:v>-23.324733843690574</c:v>
                </c:pt>
                <c:pt idx="9944">
                  <c:v>-23.324372334554706</c:v>
                </c:pt>
                <c:pt idx="9945">
                  <c:v>-23.32401102165996</c:v>
                </c:pt>
                <c:pt idx="9946">
                  <c:v>-23.323649831141367</c:v>
                </c:pt>
                <c:pt idx="9947">
                  <c:v>-23.323288885735973</c:v>
                </c:pt>
                <c:pt idx="9948">
                  <c:v>-23.322928111559655</c:v>
                </c:pt>
                <c:pt idx="9949">
                  <c:v>-23.322567557576797</c:v>
                </c:pt>
                <c:pt idx="9950">
                  <c:v>-23.322207125495574</c:v>
                </c:pt>
                <c:pt idx="9951">
                  <c:v>-23.3218469378218</c:v>
                </c:pt>
                <c:pt idx="9952">
                  <c:v>-23.321486920813026</c:v>
                </c:pt>
                <c:pt idx="9953">
                  <c:v>-23.321127049863858</c:v>
                </c:pt>
                <c:pt idx="9954">
                  <c:v>-23.320767447293832</c:v>
                </c:pt>
                <c:pt idx="9955">
                  <c:v>-23.320407917085291</c:v>
                </c:pt>
                <c:pt idx="9956">
                  <c:v>-23.320048630437636</c:v>
                </c:pt>
                <c:pt idx="9957">
                  <c:v>-23.319689538249968</c:v>
                </c:pt>
                <c:pt idx="9958">
                  <c:v>-23.319330640363646</c:v>
                </c:pt>
                <c:pt idx="9959">
                  <c:v>-23.3189718389565</c:v>
                </c:pt>
                <c:pt idx="9960">
                  <c:v>-23.318613304822229</c:v>
                </c:pt>
                <c:pt idx="9961">
                  <c:v>-23.318254891378295</c:v>
                </c:pt>
                <c:pt idx="9962">
                  <c:v>-23.317896720445034</c:v>
                </c:pt>
                <c:pt idx="9963">
                  <c:v>-23.31753871869391</c:v>
                </c:pt>
                <c:pt idx="9964">
                  <c:v>-23.317180886014185</c:v>
                </c:pt>
                <c:pt idx="9965">
                  <c:v>-23.316823222295238</c:v>
                </c:pt>
                <c:pt idx="9966">
                  <c:v>-23.316465751728931</c:v>
                </c:pt>
                <c:pt idx="9967">
                  <c:v>-23.316108425520046</c:v>
                </c:pt>
                <c:pt idx="9968">
                  <c:v>-23.315751365109293</c:v>
                </c:pt>
                <c:pt idx="9969">
                  <c:v>-23.31539444879574</c:v>
                </c:pt>
                <c:pt idx="9970">
                  <c:v>-23.315037676467874</c:v>
                </c:pt>
                <c:pt idx="9971">
                  <c:v>-23.314681145111837</c:v>
                </c:pt>
                <c:pt idx="9972">
                  <c:v>-23.314324757497182</c:v>
                </c:pt>
                <c:pt idx="9973">
                  <c:v>-23.313968537786547</c:v>
                </c:pt>
                <c:pt idx="9974">
                  <c:v>-23.313612558519957</c:v>
                </c:pt>
                <c:pt idx="9975">
                  <c:v>-23.313256722615424</c:v>
                </c:pt>
                <c:pt idx="9976">
                  <c:v>-23.312901078397314</c:v>
                </c:pt>
                <c:pt idx="9977">
                  <c:v>-23.31254555316147</c:v>
                </c:pt>
                <c:pt idx="9978">
                  <c:v>-23.312190291895973</c:v>
                </c:pt>
                <c:pt idx="9979">
                  <c:v>-23.311835197688993</c:v>
                </c:pt>
                <c:pt idx="9980">
                  <c:v>-23.311480222114064</c:v>
                </c:pt>
                <c:pt idx="9981">
                  <c:v>-23.311125485840336</c:v>
                </c:pt>
                <c:pt idx="9982">
                  <c:v>-23.310770916236315</c:v>
                </c:pt>
                <c:pt idx="9983">
                  <c:v>-23.310416561418723</c:v>
                </c:pt>
                <c:pt idx="9984">
                  <c:v>-23.310062276594479</c:v>
                </c:pt>
                <c:pt idx="9985">
                  <c:v>-23.309708278594961</c:v>
                </c:pt>
                <c:pt idx="9986">
                  <c:v>-23.309354374483409</c:v>
                </c:pt>
                <c:pt idx="9987">
                  <c:v>-23.309000732736486</c:v>
                </c:pt>
                <c:pt idx="9988">
                  <c:v>-23.308647280935983</c:v>
                </c:pt>
                <c:pt idx="9989">
                  <c:v>-23.308293946762134</c:v>
                </c:pt>
                <c:pt idx="9990">
                  <c:v>-23.307940802290823</c:v>
                </c:pt>
                <c:pt idx="9991">
                  <c:v>-23.307587871374011</c:v>
                </c:pt>
                <c:pt idx="9992">
                  <c:v>-23.30723503380753</c:v>
                </c:pt>
                <c:pt idx="9993">
                  <c:v>-23.306882457528737</c:v>
                </c:pt>
                <c:pt idx="9994">
                  <c:v>-23.306530046341763</c:v>
                </c:pt>
                <c:pt idx="9995">
                  <c:v>-23.306177800130182</c:v>
                </c:pt>
                <c:pt idx="9996">
                  <c:v>-23.305825694861561</c:v>
                </c:pt>
                <c:pt idx="9997">
                  <c:v>-23.30547380223496</c:v>
                </c:pt>
                <c:pt idx="9998">
                  <c:v>-23.305122074220431</c:v>
                </c:pt>
                <c:pt idx="9999">
                  <c:v>-23.304770558547805</c:v>
                </c:pt>
                <c:pt idx="10000">
                  <c:v>-23.304419207216664</c:v>
                </c:pt>
                <c:pt idx="10001">
                  <c:v>-23.304067996188614</c:v>
                </c:pt>
                <c:pt idx="10002">
                  <c:v>-23.303717044822577</c:v>
                </c:pt>
                <c:pt idx="10003">
                  <c:v>-23.303366209629598</c:v>
                </c:pt>
                <c:pt idx="10004">
                  <c:v>-23.303015562159249</c:v>
                </c:pt>
                <c:pt idx="10005">
                  <c:v>-23.302665102221987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7C-4602-8B01-CF9C7694A5B3}"/>
            </c:ext>
          </c:extLst>
        </c:ser>
        <c:ser>
          <c:idx val="1"/>
          <c:order val="1"/>
          <c:tx>
            <c:strRef>
              <c:f>'Simulation 2)'!$J$10:$K$10</c:f>
              <c:strCache>
                <c:ptCount val="1"/>
                <c:pt idx="0">
                  <c:v>8 pF</c:v>
                </c:pt>
              </c:strCache>
            </c:strRef>
          </c:tx>
          <c:spPr>
            <a:ln w="127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'Simulation 2)'!$B$15:$B$10020</c:f>
              <c:numCache>
                <c:formatCode>General</c:formatCode>
                <c:ptCount val="10006"/>
                <c:pt idx="0">
                  <c:v>9999000</c:v>
                </c:pt>
                <c:pt idx="1">
                  <c:v>9999000.1999999993</c:v>
                </c:pt>
                <c:pt idx="2">
                  <c:v>9999000.3999999985</c:v>
                </c:pt>
                <c:pt idx="3">
                  <c:v>9999000.5999999978</c:v>
                </c:pt>
                <c:pt idx="4">
                  <c:v>9999000.799999997</c:v>
                </c:pt>
                <c:pt idx="5">
                  <c:v>9999000.9999999963</c:v>
                </c:pt>
                <c:pt idx="6">
                  <c:v>9999001.1999999955</c:v>
                </c:pt>
                <c:pt idx="7">
                  <c:v>9999001.3999999948</c:v>
                </c:pt>
                <c:pt idx="8">
                  <c:v>9999001.599999994</c:v>
                </c:pt>
                <c:pt idx="9">
                  <c:v>9999001.7999999933</c:v>
                </c:pt>
                <c:pt idx="10">
                  <c:v>9999001.9999999925</c:v>
                </c:pt>
                <c:pt idx="11">
                  <c:v>9999002.1999999918</c:v>
                </c:pt>
                <c:pt idx="12">
                  <c:v>9999002.3999999911</c:v>
                </c:pt>
                <c:pt idx="13">
                  <c:v>9999002.5999999903</c:v>
                </c:pt>
                <c:pt idx="14">
                  <c:v>9999002.7999999896</c:v>
                </c:pt>
                <c:pt idx="15">
                  <c:v>9999002.9999999888</c:v>
                </c:pt>
                <c:pt idx="16">
                  <c:v>9999003.1999999881</c:v>
                </c:pt>
                <c:pt idx="17">
                  <c:v>9999003.3999999873</c:v>
                </c:pt>
                <c:pt idx="18">
                  <c:v>9999003.5999999866</c:v>
                </c:pt>
                <c:pt idx="19">
                  <c:v>9999003.7999999858</c:v>
                </c:pt>
                <c:pt idx="20">
                  <c:v>9999003.9999999851</c:v>
                </c:pt>
                <c:pt idx="21">
                  <c:v>9999004.1999999844</c:v>
                </c:pt>
                <c:pt idx="22">
                  <c:v>9999004.3999999836</c:v>
                </c:pt>
                <c:pt idx="23">
                  <c:v>9999004.5999999829</c:v>
                </c:pt>
                <c:pt idx="24">
                  <c:v>9999004.7999999821</c:v>
                </c:pt>
                <c:pt idx="25">
                  <c:v>9999004.9999999814</c:v>
                </c:pt>
                <c:pt idx="26">
                  <c:v>9999005.1999999806</c:v>
                </c:pt>
                <c:pt idx="27">
                  <c:v>9999005.3999999799</c:v>
                </c:pt>
                <c:pt idx="28">
                  <c:v>9999005.5999999791</c:v>
                </c:pt>
                <c:pt idx="29">
                  <c:v>9999005.7999999784</c:v>
                </c:pt>
                <c:pt idx="30">
                  <c:v>9999005.9999999776</c:v>
                </c:pt>
                <c:pt idx="31">
                  <c:v>9999006.1999999769</c:v>
                </c:pt>
                <c:pt idx="32">
                  <c:v>9999006.3999999762</c:v>
                </c:pt>
                <c:pt idx="33">
                  <c:v>9999006.5999999754</c:v>
                </c:pt>
                <c:pt idx="34">
                  <c:v>9999006.7999999747</c:v>
                </c:pt>
                <c:pt idx="35">
                  <c:v>9999006.9999999739</c:v>
                </c:pt>
                <c:pt idx="36">
                  <c:v>9999007.1999999732</c:v>
                </c:pt>
                <c:pt idx="37">
                  <c:v>9999007.3999999724</c:v>
                </c:pt>
                <c:pt idx="38">
                  <c:v>9999007.5999999717</c:v>
                </c:pt>
                <c:pt idx="39">
                  <c:v>9999007.7999999709</c:v>
                </c:pt>
                <c:pt idx="40">
                  <c:v>9999007.9999999702</c:v>
                </c:pt>
                <c:pt idx="41">
                  <c:v>9999008.1999999695</c:v>
                </c:pt>
                <c:pt idx="42">
                  <c:v>9999008.3999999687</c:v>
                </c:pt>
                <c:pt idx="43">
                  <c:v>9999008.599999968</c:v>
                </c:pt>
                <c:pt idx="44">
                  <c:v>9999008.7999999672</c:v>
                </c:pt>
                <c:pt idx="45">
                  <c:v>9999008.9999999665</c:v>
                </c:pt>
                <c:pt idx="46">
                  <c:v>9999009.1999999657</c:v>
                </c:pt>
                <c:pt idx="47">
                  <c:v>9999009.399999965</c:v>
                </c:pt>
                <c:pt idx="48">
                  <c:v>9999009.5999999642</c:v>
                </c:pt>
                <c:pt idx="49">
                  <c:v>9999009.7999999635</c:v>
                </c:pt>
                <c:pt idx="50">
                  <c:v>9999009.9999999627</c:v>
                </c:pt>
                <c:pt idx="51">
                  <c:v>9999010.199999962</c:v>
                </c:pt>
                <c:pt idx="52">
                  <c:v>9999010.3999999613</c:v>
                </c:pt>
                <c:pt idx="53">
                  <c:v>9999010.5999999605</c:v>
                </c:pt>
                <c:pt idx="54">
                  <c:v>9999010.7999999598</c:v>
                </c:pt>
                <c:pt idx="55">
                  <c:v>9999010.999999959</c:v>
                </c:pt>
                <c:pt idx="56">
                  <c:v>9999011.1999999583</c:v>
                </c:pt>
                <c:pt idx="57">
                  <c:v>9999011.3999999575</c:v>
                </c:pt>
                <c:pt idx="58">
                  <c:v>9999011.5999999568</c:v>
                </c:pt>
                <c:pt idx="59">
                  <c:v>9999011.799999956</c:v>
                </c:pt>
                <c:pt idx="60">
                  <c:v>9999011.9999999553</c:v>
                </c:pt>
                <c:pt idx="61">
                  <c:v>9999012.1999999546</c:v>
                </c:pt>
                <c:pt idx="62">
                  <c:v>9999012.3999999538</c:v>
                </c:pt>
                <c:pt idx="63">
                  <c:v>9999012.5999999531</c:v>
                </c:pt>
                <c:pt idx="64">
                  <c:v>9999012.7999999523</c:v>
                </c:pt>
                <c:pt idx="65">
                  <c:v>9999012.9999999516</c:v>
                </c:pt>
                <c:pt idx="66">
                  <c:v>9999013.1999999508</c:v>
                </c:pt>
                <c:pt idx="67">
                  <c:v>9999013.3999999501</c:v>
                </c:pt>
                <c:pt idx="68">
                  <c:v>9999013.5999999493</c:v>
                </c:pt>
                <c:pt idx="69">
                  <c:v>9999013.7999999486</c:v>
                </c:pt>
                <c:pt idx="70">
                  <c:v>9999013.9999999478</c:v>
                </c:pt>
                <c:pt idx="71">
                  <c:v>9999014.1999999471</c:v>
                </c:pt>
                <c:pt idx="72">
                  <c:v>9999014.3999999464</c:v>
                </c:pt>
                <c:pt idx="73">
                  <c:v>9999014.5999999456</c:v>
                </c:pt>
                <c:pt idx="74">
                  <c:v>9999014.7999999449</c:v>
                </c:pt>
                <c:pt idx="75">
                  <c:v>9999014.9999999441</c:v>
                </c:pt>
                <c:pt idx="76">
                  <c:v>9999015.1999999434</c:v>
                </c:pt>
                <c:pt idx="77">
                  <c:v>9999015.3999999426</c:v>
                </c:pt>
                <c:pt idx="78">
                  <c:v>9999015.5999999419</c:v>
                </c:pt>
                <c:pt idx="79">
                  <c:v>9999015.7999999411</c:v>
                </c:pt>
                <c:pt idx="80">
                  <c:v>9999015.9999999404</c:v>
                </c:pt>
                <c:pt idx="81">
                  <c:v>9999016.1999999397</c:v>
                </c:pt>
                <c:pt idx="82">
                  <c:v>9999016.3999999389</c:v>
                </c:pt>
                <c:pt idx="83">
                  <c:v>9999016.5999999382</c:v>
                </c:pt>
                <c:pt idx="84">
                  <c:v>9999016.7999999374</c:v>
                </c:pt>
                <c:pt idx="85">
                  <c:v>9999016.9999999367</c:v>
                </c:pt>
                <c:pt idx="86">
                  <c:v>9999017.1999999359</c:v>
                </c:pt>
                <c:pt idx="87">
                  <c:v>9999017.3999999352</c:v>
                </c:pt>
                <c:pt idx="88">
                  <c:v>9999017.5999999344</c:v>
                </c:pt>
                <c:pt idx="89">
                  <c:v>9999017.7999999337</c:v>
                </c:pt>
                <c:pt idx="90">
                  <c:v>9999017.9999999329</c:v>
                </c:pt>
                <c:pt idx="91">
                  <c:v>9999018.1999999322</c:v>
                </c:pt>
                <c:pt idx="92">
                  <c:v>9999018.3999999315</c:v>
                </c:pt>
                <c:pt idx="93">
                  <c:v>9999018.5999999307</c:v>
                </c:pt>
                <c:pt idx="94">
                  <c:v>9999018.79999993</c:v>
                </c:pt>
                <c:pt idx="95">
                  <c:v>9999018.9999999292</c:v>
                </c:pt>
                <c:pt idx="96">
                  <c:v>9999019.1999999285</c:v>
                </c:pt>
                <c:pt idx="97">
                  <c:v>9999019.3999999277</c:v>
                </c:pt>
                <c:pt idx="98">
                  <c:v>9999019.599999927</c:v>
                </c:pt>
                <c:pt idx="99">
                  <c:v>9999019.7999999262</c:v>
                </c:pt>
                <c:pt idx="100">
                  <c:v>9999019.9999999255</c:v>
                </c:pt>
                <c:pt idx="101">
                  <c:v>9999020.1999999247</c:v>
                </c:pt>
                <c:pt idx="102">
                  <c:v>9999020.399999924</c:v>
                </c:pt>
                <c:pt idx="103">
                  <c:v>9999020.5999999233</c:v>
                </c:pt>
                <c:pt idx="104">
                  <c:v>9999020.7999999225</c:v>
                </c:pt>
                <c:pt idx="105">
                  <c:v>9999020.9999999218</c:v>
                </c:pt>
                <c:pt idx="106">
                  <c:v>9999021.199999921</c:v>
                </c:pt>
                <c:pt idx="107">
                  <c:v>9999021.3999999203</c:v>
                </c:pt>
                <c:pt idx="108">
                  <c:v>9999021.5999999195</c:v>
                </c:pt>
                <c:pt idx="109">
                  <c:v>9999021.7999999188</c:v>
                </c:pt>
                <c:pt idx="110">
                  <c:v>9999021.999999918</c:v>
                </c:pt>
                <c:pt idx="111">
                  <c:v>9999022.1999999173</c:v>
                </c:pt>
                <c:pt idx="112">
                  <c:v>9999022.3999999166</c:v>
                </c:pt>
                <c:pt idx="113">
                  <c:v>9999022.5999999158</c:v>
                </c:pt>
                <c:pt idx="114">
                  <c:v>9999022.7999999151</c:v>
                </c:pt>
                <c:pt idx="115">
                  <c:v>9999022.9999999143</c:v>
                </c:pt>
                <c:pt idx="116">
                  <c:v>9999023.1999999136</c:v>
                </c:pt>
                <c:pt idx="117">
                  <c:v>9999023.3999999128</c:v>
                </c:pt>
                <c:pt idx="118">
                  <c:v>9999023.5999999121</c:v>
                </c:pt>
                <c:pt idx="119">
                  <c:v>9999023.7999999113</c:v>
                </c:pt>
                <c:pt idx="120">
                  <c:v>9999023.9999999106</c:v>
                </c:pt>
                <c:pt idx="121">
                  <c:v>9999024.1999999098</c:v>
                </c:pt>
                <c:pt idx="122">
                  <c:v>9999024.3999999091</c:v>
                </c:pt>
                <c:pt idx="123">
                  <c:v>9999024.5999999084</c:v>
                </c:pt>
                <c:pt idx="124">
                  <c:v>9999024.7999999076</c:v>
                </c:pt>
                <c:pt idx="125">
                  <c:v>9999024.9999999069</c:v>
                </c:pt>
                <c:pt idx="126">
                  <c:v>9999025.1999999061</c:v>
                </c:pt>
                <c:pt idx="127">
                  <c:v>9999025.3999999054</c:v>
                </c:pt>
                <c:pt idx="128">
                  <c:v>9999025.5999999046</c:v>
                </c:pt>
                <c:pt idx="129">
                  <c:v>9999025.7999999039</c:v>
                </c:pt>
                <c:pt idx="130">
                  <c:v>9999025.9999999031</c:v>
                </c:pt>
                <c:pt idx="131">
                  <c:v>9999026.1999999024</c:v>
                </c:pt>
                <c:pt idx="132">
                  <c:v>9999026.3999999017</c:v>
                </c:pt>
                <c:pt idx="133">
                  <c:v>9999026.5999999009</c:v>
                </c:pt>
                <c:pt idx="134">
                  <c:v>9999026.7999999002</c:v>
                </c:pt>
                <c:pt idx="135">
                  <c:v>9999026.9999998994</c:v>
                </c:pt>
                <c:pt idx="136">
                  <c:v>9999027.1999998987</c:v>
                </c:pt>
                <c:pt idx="137">
                  <c:v>9999027.3999998979</c:v>
                </c:pt>
                <c:pt idx="138">
                  <c:v>9999027.5999998972</c:v>
                </c:pt>
                <c:pt idx="139">
                  <c:v>9999027.7999998964</c:v>
                </c:pt>
                <c:pt idx="140">
                  <c:v>9999027.9999998957</c:v>
                </c:pt>
                <c:pt idx="141">
                  <c:v>9999028.1999998949</c:v>
                </c:pt>
                <c:pt idx="142">
                  <c:v>9999028.3999998942</c:v>
                </c:pt>
                <c:pt idx="143">
                  <c:v>9999028.5999998935</c:v>
                </c:pt>
                <c:pt idx="144">
                  <c:v>9999028.7999998927</c:v>
                </c:pt>
                <c:pt idx="145">
                  <c:v>9999028.999999892</c:v>
                </c:pt>
                <c:pt idx="146">
                  <c:v>9999029.1999998912</c:v>
                </c:pt>
                <c:pt idx="147">
                  <c:v>9999029.3999998905</c:v>
                </c:pt>
                <c:pt idx="148">
                  <c:v>9999029.5999998897</c:v>
                </c:pt>
                <c:pt idx="149">
                  <c:v>9999029.799999889</c:v>
                </c:pt>
                <c:pt idx="150">
                  <c:v>9999029.9999998882</c:v>
                </c:pt>
                <c:pt idx="151">
                  <c:v>9999030.1999998875</c:v>
                </c:pt>
                <c:pt idx="152">
                  <c:v>9999030.3999998868</c:v>
                </c:pt>
                <c:pt idx="153">
                  <c:v>9999030.599999886</c:v>
                </c:pt>
                <c:pt idx="154">
                  <c:v>9999030.7999998853</c:v>
                </c:pt>
                <c:pt idx="155">
                  <c:v>9999030.9999998845</c:v>
                </c:pt>
                <c:pt idx="156">
                  <c:v>9999031.1999998838</c:v>
                </c:pt>
                <c:pt idx="157">
                  <c:v>9999031.399999883</c:v>
                </c:pt>
                <c:pt idx="158">
                  <c:v>9999031.5999998823</c:v>
                </c:pt>
                <c:pt idx="159">
                  <c:v>9999031.7999998815</c:v>
                </c:pt>
                <c:pt idx="160">
                  <c:v>9999031.9999998808</c:v>
                </c:pt>
                <c:pt idx="161">
                  <c:v>9999032.19999988</c:v>
                </c:pt>
                <c:pt idx="162">
                  <c:v>9999032.3999998793</c:v>
                </c:pt>
                <c:pt idx="163">
                  <c:v>9999032.5999998786</c:v>
                </c:pt>
                <c:pt idx="164">
                  <c:v>9999032.7999998778</c:v>
                </c:pt>
                <c:pt idx="165">
                  <c:v>9999032.9999998771</c:v>
                </c:pt>
                <c:pt idx="166">
                  <c:v>9999033.1999998763</c:v>
                </c:pt>
                <c:pt idx="167">
                  <c:v>9999033.3999998756</c:v>
                </c:pt>
                <c:pt idx="168">
                  <c:v>9999033.5999998748</c:v>
                </c:pt>
                <c:pt idx="169">
                  <c:v>9999033.7999998741</c:v>
                </c:pt>
                <c:pt idx="170">
                  <c:v>9999033.9999998733</c:v>
                </c:pt>
                <c:pt idx="171">
                  <c:v>9999034.1999998726</c:v>
                </c:pt>
                <c:pt idx="172">
                  <c:v>9999034.3999998719</c:v>
                </c:pt>
                <c:pt idx="173">
                  <c:v>9999034.5999998711</c:v>
                </c:pt>
                <c:pt idx="174">
                  <c:v>9999034.7999998704</c:v>
                </c:pt>
                <c:pt idx="175">
                  <c:v>9999034.9999998696</c:v>
                </c:pt>
                <c:pt idx="176">
                  <c:v>9999035.1999998689</c:v>
                </c:pt>
                <c:pt idx="177">
                  <c:v>9999035.3999998681</c:v>
                </c:pt>
                <c:pt idx="178">
                  <c:v>9999035.5999998674</c:v>
                </c:pt>
                <c:pt idx="179">
                  <c:v>9999035.7999998666</c:v>
                </c:pt>
                <c:pt idx="180">
                  <c:v>9999035.9999998659</c:v>
                </c:pt>
                <c:pt idx="181">
                  <c:v>9999036.1999998651</c:v>
                </c:pt>
                <c:pt idx="182">
                  <c:v>9999036.3999998644</c:v>
                </c:pt>
                <c:pt idx="183">
                  <c:v>9999036.5999998637</c:v>
                </c:pt>
                <c:pt idx="184">
                  <c:v>9999036.7999998629</c:v>
                </c:pt>
                <c:pt idx="185">
                  <c:v>9999036.9999998622</c:v>
                </c:pt>
                <c:pt idx="186">
                  <c:v>9999037.1999998614</c:v>
                </c:pt>
                <c:pt idx="187">
                  <c:v>9999037.3999998607</c:v>
                </c:pt>
                <c:pt idx="188">
                  <c:v>9999037.5999998599</c:v>
                </c:pt>
                <c:pt idx="189">
                  <c:v>9999037.7999998592</c:v>
                </c:pt>
                <c:pt idx="190">
                  <c:v>9999037.9999998584</c:v>
                </c:pt>
                <c:pt idx="191">
                  <c:v>9999038.1999998577</c:v>
                </c:pt>
                <c:pt idx="192">
                  <c:v>9999038.3999998569</c:v>
                </c:pt>
                <c:pt idx="193">
                  <c:v>9999038.5999998562</c:v>
                </c:pt>
                <c:pt idx="194">
                  <c:v>9999038.7999998555</c:v>
                </c:pt>
                <c:pt idx="195">
                  <c:v>9999038.9999998547</c:v>
                </c:pt>
                <c:pt idx="196">
                  <c:v>9999039.199999854</c:v>
                </c:pt>
                <c:pt idx="197">
                  <c:v>9999039.3999998532</c:v>
                </c:pt>
                <c:pt idx="198">
                  <c:v>9999039.5999998525</c:v>
                </c:pt>
                <c:pt idx="199">
                  <c:v>9999039.7999998517</c:v>
                </c:pt>
                <c:pt idx="200">
                  <c:v>9999039.999999851</c:v>
                </c:pt>
                <c:pt idx="201">
                  <c:v>9999040.1999998502</c:v>
                </c:pt>
                <c:pt idx="202">
                  <c:v>9999040.3999998495</c:v>
                </c:pt>
                <c:pt idx="203">
                  <c:v>9999040.5999998488</c:v>
                </c:pt>
                <c:pt idx="204">
                  <c:v>9999040.799999848</c:v>
                </c:pt>
                <c:pt idx="205">
                  <c:v>9999040.9999998473</c:v>
                </c:pt>
                <c:pt idx="206">
                  <c:v>9999041.1999998465</c:v>
                </c:pt>
                <c:pt idx="207">
                  <c:v>9999041.3999998458</c:v>
                </c:pt>
                <c:pt idx="208">
                  <c:v>9999041.599999845</c:v>
                </c:pt>
                <c:pt idx="209">
                  <c:v>9999041.7999998443</c:v>
                </c:pt>
                <c:pt idx="210">
                  <c:v>9999041.9999998435</c:v>
                </c:pt>
                <c:pt idx="211">
                  <c:v>9999042.1999998428</c:v>
                </c:pt>
                <c:pt idx="212">
                  <c:v>9999042.399999842</c:v>
                </c:pt>
                <c:pt idx="213">
                  <c:v>9999042.5999998413</c:v>
                </c:pt>
                <c:pt idx="214">
                  <c:v>9999042.7999998406</c:v>
                </c:pt>
                <c:pt idx="215">
                  <c:v>9999042.9999998398</c:v>
                </c:pt>
                <c:pt idx="216">
                  <c:v>9999043.1999998391</c:v>
                </c:pt>
                <c:pt idx="217">
                  <c:v>9999043.3999998383</c:v>
                </c:pt>
                <c:pt idx="218">
                  <c:v>9999043.5999998376</c:v>
                </c:pt>
                <c:pt idx="219">
                  <c:v>9999043.7999998368</c:v>
                </c:pt>
                <c:pt idx="220">
                  <c:v>9999043.9999998361</c:v>
                </c:pt>
                <c:pt idx="221">
                  <c:v>9999044.1999998353</c:v>
                </c:pt>
                <c:pt idx="222">
                  <c:v>9999044.3999998346</c:v>
                </c:pt>
                <c:pt idx="223">
                  <c:v>9999044.5999998339</c:v>
                </c:pt>
                <c:pt idx="224">
                  <c:v>9999044.7999998331</c:v>
                </c:pt>
                <c:pt idx="225">
                  <c:v>9999044.9999998324</c:v>
                </c:pt>
                <c:pt idx="226">
                  <c:v>9999045.1999998316</c:v>
                </c:pt>
                <c:pt idx="227">
                  <c:v>9999045.3999998309</c:v>
                </c:pt>
                <c:pt idx="228">
                  <c:v>9999045.5999998301</c:v>
                </c:pt>
                <c:pt idx="229">
                  <c:v>9999045.7999998294</c:v>
                </c:pt>
                <c:pt idx="230">
                  <c:v>9999045.9999998286</c:v>
                </c:pt>
                <c:pt idx="231">
                  <c:v>9999046.1999998279</c:v>
                </c:pt>
                <c:pt idx="232">
                  <c:v>9999046.3999998271</c:v>
                </c:pt>
                <c:pt idx="233">
                  <c:v>9999046.5999998264</c:v>
                </c:pt>
                <c:pt idx="234">
                  <c:v>9999046.7999998257</c:v>
                </c:pt>
                <c:pt idx="235">
                  <c:v>9999046.9999998249</c:v>
                </c:pt>
                <c:pt idx="236">
                  <c:v>9999047.1999998242</c:v>
                </c:pt>
                <c:pt idx="237">
                  <c:v>9999047.3999998234</c:v>
                </c:pt>
                <c:pt idx="238">
                  <c:v>9999047.5999998227</c:v>
                </c:pt>
                <c:pt idx="239">
                  <c:v>9999047.7999998219</c:v>
                </c:pt>
                <c:pt idx="240">
                  <c:v>9999047.9999998212</c:v>
                </c:pt>
                <c:pt idx="241">
                  <c:v>9999048.1999998204</c:v>
                </c:pt>
                <c:pt idx="242">
                  <c:v>9999048.3999998197</c:v>
                </c:pt>
                <c:pt idx="243">
                  <c:v>9999048.599999819</c:v>
                </c:pt>
                <c:pt idx="244">
                  <c:v>9999048.7999998182</c:v>
                </c:pt>
                <c:pt idx="245">
                  <c:v>9999048.9999998175</c:v>
                </c:pt>
                <c:pt idx="246">
                  <c:v>9999049.1999998167</c:v>
                </c:pt>
                <c:pt idx="247">
                  <c:v>9999049.399999816</c:v>
                </c:pt>
                <c:pt idx="248">
                  <c:v>9999049.5999998152</c:v>
                </c:pt>
                <c:pt idx="249">
                  <c:v>9999049.7999998145</c:v>
                </c:pt>
                <c:pt idx="250">
                  <c:v>9999049.9999998137</c:v>
                </c:pt>
                <c:pt idx="251">
                  <c:v>9999050.199999813</c:v>
                </c:pt>
                <c:pt idx="252">
                  <c:v>9999050.3999998122</c:v>
                </c:pt>
                <c:pt idx="253">
                  <c:v>9999050.5999998115</c:v>
                </c:pt>
                <c:pt idx="254">
                  <c:v>9999050.7999998108</c:v>
                </c:pt>
                <c:pt idx="255">
                  <c:v>9999050.99999981</c:v>
                </c:pt>
                <c:pt idx="256">
                  <c:v>9999051.1999998093</c:v>
                </c:pt>
                <c:pt idx="257">
                  <c:v>9999051.3999998085</c:v>
                </c:pt>
                <c:pt idx="258">
                  <c:v>9999051.5999998078</c:v>
                </c:pt>
                <c:pt idx="259">
                  <c:v>9999051.799999807</c:v>
                </c:pt>
                <c:pt idx="260">
                  <c:v>9999051.9999998063</c:v>
                </c:pt>
                <c:pt idx="261">
                  <c:v>9999052.1999998055</c:v>
                </c:pt>
                <c:pt idx="262">
                  <c:v>9999052.3999998048</c:v>
                </c:pt>
                <c:pt idx="263">
                  <c:v>9999052.599999804</c:v>
                </c:pt>
                <c:pt idx="264">
                  <c:v>9999052.7999998033</c:v>
                </c:pt>
                <c:pt idx="265">
                  <c:v>9999052.9999998026</c:v>
                </c:pt>
                <c:pt idx="266">
                  <c:v>9999053.1999998018</c:v>
                </c:pt>
                <c:pt idx="267">
                  <c:v>9999053.3999998011</c:v>
                </c:pt>
                <c:pt idx="268">
                  <c:v>9999053.5999998003</c:v>
                </c:pt>
                <c:pt idx="269">
                  <c:v>9999053.7999997996</c:v>
                </c:pt>
                <c:pt idx="270">
                  <c:v>9999053.9999997988</c:v>
                </c:pt>
                <c:pt idx="271">
                  <c:v>9999054.1999997981</c:v>
                </c:pt>
                <c:pt idx="272">
                  <c:v>9999054.3999997973</c:v>
                </c:pt>
                <c:pt idx="273">
                  <c:v>9999054.5999997966</c:v>
                </c:pt>
                <c:pt idx="274">
                  <c:v>9999054.7999997959</c:v>
                </c:pt>
                <c:pt idx="275">
                  <c:v>9999054.9999997951</c:v>
                </c:pt>
                <c:pt idx="276">
                  <c:v>9999055.1999997944</c:v>
                </c:pt>
                <c:pt idx="277">
                  <c:v>9999055.3999997936</c:v>
                </c:pt>
                <c:pt idx="278">
                  <c:v>9999055.5999997929</c:v>
                </c:pt>
                <c:pt idx="279">
                  <c:v>9999055.7999997921</c:v>
                </c:pt>
                <c:pt idx="280">
                  <c:v>9999055.9999997914</c:v>
                </c:pt>
                <c:pt idx="281">
                  <c:v>9999056.1999997906</c:v>
                </c:pt>
                <c:pt idx="282">
                  <c:v>9999056.3999997899</c:v>
                </c:pt>
                <c:pt idx="283">
                  <c:v>9999056.5999997891</c:v>
                </c:pt>
                <c:pt idx="284">
                  <c:v>9999056.7999997884</c:v>
                </c:pt>
                <c:pt idx="285">
                  <c:v>9999056.9999997877</c:v>
                </c:pt>
                <c:pt idx="286">
                  <c:v>9999057.1999997869</c:v>
                </c:pt>
                <c:pt idx="287">
                  <c:v>9999057.3999997862</c:v>
                </c:pt>
                <c:pt idx="288">
                  <c:v>9999057.5999997854</c:v>
                </c:pt>
                <c:pt idx="289">
                  <c:v>9999057.7999997847</c:v>
                </c:pt>
                <c:pt idx="290">
                  <c:v>9999057.9999997839</c:v>
                </c:pt>
                <c:pt idx="291">
                  <c:v>9999058.1999997832</c:v>
                </c:pt>
                <c:pt idx="292">
                  <c:v>9999058.3999997824</c:v>
                </c:pt>
                <c:pt idx="293">
                  <c:v>9999058.5999997817</c:v>
                </c:pt>
                <c:pt idx="294">
                  <c:v>9999058.799999781</c:v>
                </c:pt>
                <c:pt idx="295">
                  <c:v>9999058.9999997802</c:v>
                </c:pt>
                <c:pt idx="296">
                  <c:v>9999059.1999997795</c:v>
                </c:pt>
                <c:pt idx="297">
                  <c:v>9999059.3999997787</c:v>
                </c:pt>
                <c:pt idx="298">
                  <c:v>9999059.599999778</c:v>
                </c:pt>
                <c:pt idx="299">
                  <c:v>9999059.7999997772</c:v>
                </c:pt>
                <c:pt idx="300">
                  <c:v>9999059.9999997765</c:v>
                </c:pt>
                <c:pt idx="301">
                  <c:v>9999060.1999997757</c:v>
                </c:pt>
                <c:pt idx="302">
                  <c:v>9999060.399999775</c:v>
                </c:pt>
                <c:pt idx="303">
                  <c:v>9999060.5999997742</c:v>
                </c:pt>
                <c:pt idx="304">
                  <c:v>9999060.7999997735</c:v>
                </c:pt>
                <c:pt idx="305">
                  <c:v>9999060.9999997728</c:v>
                </c:pt>
                <c:pt idx="306">
                  <c:v>9999061.199999772</c:v>
                </c:pt>
                <c:pt idx="307">
                  <c:v>9999061.3999997713</c:v>
                </c:pt>
                <c:pt idx="308">
                  <c:v>9999061.5999997705</c:v>
                </c:pt>
                <c:pt idx="309">
                  <c:v>9999061.7999997698</c:v>
                </c:pt>
                <c:pt idx="310">
                  <c:v>9999061.999999769</c:v>
                </c:pt>
                <c:pt idx="311">
                  <c:v>9999062.1999997683</c:v>
                </c:pt>
                <c:pt idx="312">
                  <c:v>9999062.3999997675</c:v>
                </c:pt>
                <c:pt idx="313">
                  <c:v>9999062.5999997668</c:v>
                </c:pt>
                <c:pt idx="314">
                  <c:v>9999062.7999997661</c:v>
                </c:pt>
                <c:pt idx="315">
                  <c:v>9999062.9999997653</c:v>
                </c:pt>
                <c:pt idx="316">
                  <c:v>9999063.1999997646</c:v>
                </c:pt>
                <c:pt idx="317">
                  <c:v>9999063.3999997638</c:v>
                </c:pt>
                <c:pt idx="318">
                  <c:v>9999063.5999997631</c:v>
                </c:pt>
                <c:pt idx="319">
                  <c:v>9999063.7999997623</c:v>
                </c:pt>
                <c:pt idx="320">
                  <c:v>9999063.9999997616</c:v>
                </c:pt>
                <c:pt idx="321">
                  <c:v>9999064.1999997608</c:v>
                </c:pt>
                <c:pt idx="322">
                  <c:v>9999064.3999997601</c:v>
                </c:pt>
                <c:pt idx="323">
                  <c:v>9999064.5999997593</c:v>
                </c:pt>
                <c:pt idx="324">
                  <c:v>9999064.7999997586</c:v>
                </c:pt>
                <c:pt idx="325">
                  <c:v>9999064.9999997579</c:v>
                </c:pt>
                <c:pt idx="326">
                  <c:v>9999065.1999997571</c:v>
                </c:pt>
                <c:pt idx="327">
                  <c:v>9999065.3999997564</c:v>
                </c:pt>
                <c:pt idx="328">
                  <c:v>9999065.5999997556</c:v>
                </c:pt>
                <c:pt idx="329">
                  <c:v>9999065.7999997549</c:v>
                </c:pt>
                <c:pt idx="330">
                  <c:v>9999065.9999997541</c:v>
                </c:pt>
                <c:pt idx="331">
                  <c:v>9999066.1999997534</c:v>
                </c:pt>
                <c:pt idx="332">
                  <c:v>9999066.3999997526</c:v>
                </c:pt>
                <c:pt idx="333">
                  <c:v>9999066.5999997519</c:v>
                </c:pt>
                <c:pt idx="334">
                  <c:v>9999066.7999997512</c:v>
                </c:pt>
                <c:pt idx="335">
                  <c:v>9999066.9999997504</c:v>
                </c:pt>
                <c:pt idx="336">
                  <c:v>9999067.1999997497</c:v>
                </c:pt>
                <c:pt idx="337">
                  <c:v>9999067.3999997489</c:v>
                </c:pt>
                <c:pt idx="338">
                  <c:v>9999067.5999997482</c:v>
                </c:pt>
                <c:pt idx="339">
                  <c:v>9999067.7999997474</c:v>
                </c:pt>
                <c:pt idx="340">
                  <c:v>9999067.9999997467</c:v>
                </c:pt>
                <c:pt idx="341">
                  <c:v>9999068.1999997459</c:v>
                </c:pt>
                <c:pt idx="342">
                  <c:v>9999068.3999997452</c:v>
                </c:pt>
                <c:pt idx="343">
                  <c:v>9999068.5999997444</c:v>
                </c:pt>
                <c:pt idx="344">
                  <c:v>9999068.7999997437</c:v>
                </c:pt>
                <c:pt idx="345">
                  <c:v>9999068.999999743</c:v>
                </c:pt>
                <c:pt idx="346">
                  <c:v>9999069.1999997422</c:v>
                </c:pt>
                <c:pt idx="347">
                  <c:v>9999069.3999997415</c:v>
                </c:pt>
                <c:pt idx="348">
                  <c:v>9999069.5999997407</c:v>
                </c:pt>
                <c:pt idx="349">
                  <c:v>9999069.79999974</c:v>
                </c:pt>
                <c:pt idx="350">
                  <c:v>9999069.9999997392</c:v>
                </c:pt>
                <c:pt idx="351">
                  <c:v>9999070.1999997385</c:v>
                </c:pt>
                <c:pt idx="352">
                  <c:v>9999070.3999997377</c:v>
                </c:pt>
                <c:pt idx="353">
                  <c:v>9999070.599999737</c:v>
                </c:pt>
                <c:pt idx="354">
                  <c:v>9999070.7999997362</c:v>
                </c:pt>
                <c:pt idx="355">
                  <c:v>9999070.9999997355</c:v>
                </c:pt>
                <c:pt idx="356">
                  <c:v>9999071.1999997348</c:v>
                </c:pt>
                <c:pt idx="357">
                  <c:v>9999071.399999734</c:v>
                </c:pt>
                <c:pt idx="358">
                  <c:v>9999071.5999997333</c:v>
                </c:pt>
                <c:pt idx="359">
                  <c:v>9999071.7999997325</c:v>
                </c:pt>
                <c:pt idx="360">
                  <c:v>9999071.9999997318</c:v>
                </c:pt>
                <c:pt idx="361">
                  <c:v>9999072.199999731</c:v>
                </c:pt>
                <c:pt idx="362">
                  <c:v>9999072.3999997303</c:v>
                </c:pt>
                <c:pt idx="363">
                  <c:v>9999072.5999997295</c:v>
                </c:pt>
                <c:pt idx="364">
                  <c:v>9999072.7999997288</c:v>
                </c:pt>
                <c:pt idx="365">
                  <c:v>9999072.9999997281</c:v>
                </c:pt>
                <c:pt idx="366">
                  <c:v>9999073.1999997273</c:v>
                </c:pt>
                <c:pt idx="367">
                  <c:v>9999073.3999997266</c:v>
                </c:pt>
                <c:pt idx="368">
                  <c:v>9999073.5999997258</c:v>
                </c:pt>
                <c:pt idx="369">
                  <c:v>9999073.7999997251</c:v>
                </c:pt>
                <c:pt idx="370">
                  <c:v>9999073.9999997243</c:v>
                </c:pt>
                <c:pt idx="371">
                  <c:v>9999074.1999997236</c:v>
                </c:pt>
                <c:pt idx="372">
                  <c:v>9999074.3999997228</c:v>
                </c:pt>
                <c:pt idx="373">
                  <c:v>9999074.5999997221</c:v>
                </c:pt>
                <c:pt idx="374">
                  <c:v>9999074.7999997213</c:v>
                </c:pt>
                <c:pt idx="375">
                  <c:v>9999074.9999997206</c:v>
                </c:pt>
                <c:pt idx="376">
                  <c:v>9999075.1999997199</c:v>
                </c:pt>
                <c:pt idx="377">
                  <c:v>9999075.3999997191</c:v>
                </c:pt>
                <c:pt idx="378">
                  <c:v>9999075.5999997184</c:v>
                </c:pt>
                <c:pt idx="379">
                  <c:v>9999075.7999997176</c:v>
                </c:pt>
                <c:pt idx="380">
                  <c:v>9999075.9999997169</c:v>
                </c:pt>
                <c:pt idx="381">
                  <c:v>9999076.1999997161</c:v>
                </c:pt>
                <c:pt idx="382">
                  <c:v>9999076.3999997154</c:v>
                </c:pt>
                <c:pt idx="383">
                  <c:v>9999076.5999997146</c:v>
                </c:pt>
                <c:pt idx="384">
                  <c:v>9999076.7999997139</c:v>
                </c:pt>
                <c:pt idx="385">
                  <c:v>9999076.9999997132</c:v>
                </c:pt>
                <c:pt idx="386">
                  <c:v>9999077.1999997124</c:v>
                </c:pt>
                <c:pt idx="387">
                  <c:v>9999077.3999997117</c:v>
                </c:pt>
                <c:pt idx="388">
                  <c:v>9999077.5999997109</c:v>
                </c:pt>
                <c:pt idx="389">
                  <c:v>9999077.7999997102</c:v>
                </c:pt>
                <c:pt idx="390">
                  <c:v>9999077.9999997094</c:v>
                </c:pt>
                <c:pt idx="391">
                  <c:v>9999078.1999997087</c:v>
                </c:pt>
                <c:pt idx="392">
                  <c:v>9999078.3999997079</c:v>
                </c:pt>
                <c:pt idx="393">
                  <c:v>9999078.5999997072</c:v>
                </c:pt>
                <c:pt idx="394">
                  <c:v>9999078.7999997064</c:v>
                </c:pt>
                <c:pt idx="395">
                  <c:v>9999078.9999997057</c:v>
                </c:pt>
                <c:pt idx="396">
                  <c:v>9999079.199999705</c:v>
                </c:pt>
                <c:pt idx="397">
                  <c:v>9999079.3999997042</c:v>
                </c:pt>
                <c:pt idx="398">
                  <c:v>9999079.5999997035</c:v>
                </c:pt>
                <c:pt idx="399">
                  <c:v>9999079.7999997027</c:v>
                </c:pt>
                <c:pt idx="400">
                  <c:v>9999079.999999702</c:v>
                </c:pt>
                <c:pt idx="401">
                  <c:v>9999080.1999997012</c:v>
                </c:pt>
                <c:pt idx="402">
                  <c:v>9999080.3999997005</c:v>
                </c:pt>
                <c:pt idx="403">
                  <c:v>9999080.5999996997</c:v>
                </c:pt>
                <c:pt idx="404">
                  <c:v>9999080.799999699</c:v>
                </c:pt>
                <c:pt idx="405">
                  <c:v>9999080.9999996983</c:v>
                </c:pt>
                <c:pt idx="406">
                  <c:v>9999081.1999996975</c:v>
                </c:pt>
                <c:pt idx="407">
                  <c:v>9999081.3999996968</c:v>
                </c:pt>
                <c:pt idx="408">
                  <c:v>9999081.599999696</c:v>
                </c:pt>
                <c:pt idx="409">
                  <c:v>9999081.7999996953</c:v>
                </c:pt>
                <c:pt idx="410">
                  <c:v>9999081.9999996945</c:v>
                </c:pt>
                <c:pt idx="411">
                  <c:v>9999082.1999996938</c:v>
                </c:pt>
                <c:pt idx="412">
                  <c:v>9999082.399999693</c:v>
                </c:pt>
                <c:pt idx="413">
                  <c:v>9999082.5999996923</c:v>
                </c:pt>
                <c:pt idx="414">
                  <c:v>9999082.7999996915</c:v>
                </c:pt>
                <c:pt idx="415">
                  <c:v>9999082.9999996908</c:v>
                </c:pt>
                <c:pt idx="416">
                  <c:v>9999083.1999996901</c:v>
                </c:pt>
                <c:pt idx="417">
                  <c:v>9999083.3999996893</c:v>
                </c:pt>
                <c:pt idx="418">
                  <c:v>9999083.5999996886</c:v>
                </c:pt>
                <c:pt idx="419">
                  <c:v>9999083.7999996878</c:v>
                </c:pt>
                <c:pt idx="420">
                  <c:v>9999083.9999996871</c:v>
                </c:pt>
                <c:pt idx="421">
                  <c:v>9999084.1999996863</c:v>
                </c:pt>
                <c:pt idx="422">
                  <c:v>9999084.3999996856</c:v>
                </c:pt>
                <c:pt idx="423">
                  <c:v>9999084.5999996848</c:v>
                </c:pt>
                <c:pt idx="424">
                  <c:v>9999084.7999996841</c:v>
                </c:pt>
                <c:pt idx="425">
                  <c:v>9999084.9999996834</c:v>
                </c:pt>
                <c:pt idx="426">
                  <c:v>9999085.1999996826</c:v>
                </c:pt>
                <c:pt idx="427">
                  <c:v>9999085.3999996819</c:v>
                </c:pt>
                <c:pt idx="428">
                  <c:v>9999085.5999996811</c:v>
                </c:pt>
                <c:pt idx="429">
                  <c:v>9999085.7999996804</c:v>
                </c:pt>
                <c:pt idx="430">
                  <c:v>9999085.9999996796</c:v>
                </c:pt>
                <c:pt idx="431">
                  <c:v>9999086.1999996789</c:v>
                </c:pt>
                <c:pt idx="432">
                  <c:v>9999086.3999996781</c:v>
                </c:pt>
                <c:pt idx="433">
                  <c:v>9999086.5999996774</c:v>
                </c:pt>
                <c:pt idx="434">
                  <c:v>9999086.7999996766</c:v>
                </c:pt>
                <c:pt idx="435">
                  <c:v>9999086.9999996759</c:v>
                </c:pt>
                <c:pt idx="436">
                  <c:v>9999087.1999996752</c:v>
                </c:pt>
                <c:pt idx="437">
                  <c:v>9999087.3999996744</c:v>
                </c:pt>
                <c:pt idx="438">
                  <c:v>9999087.5999996737</c:v>
                </c:pt>
                <c:pt idx="439">
                  <c:v>9999087.7999996729</c:v>
                </c:pt>
                <c:pt idx="440">
                  <c:v>9999087.9999996722</c:v>
                </c:pt>
                <c:pt idx="441">
                  <c:v>9999088.1999996714</c:v>
                </c:pt>
                <c:pt idx="442">
                  <c:v>9999088.3999996707</c:v>
                </c:pt>
                <c:pt idx="443">
                  <c:v>9999088.5999996699</c:v>
                </c:pt>
                <c:pt idx="444">
                  <c:v>9999088.7999996692</c:v>
                </c:pt>
                <c:pt idx="445">
                  <c:v>9999088.9999996684</c:v>
                </c:pt>
                <c:pt idx="446">
                  <c:v>9999089.1999996677</c:v>
                </c:pt>
                <c:pt idx="447">
                  <c:v>9999089.399999667</c:v>
                </c:pt>
                <c:pt idx="448">
                  <c:v>9999089.5999996662</c:v>
                </c:pt>
                <c:pt idx="449">
                  <c:v>9999089.7999996655</c:v>
                </c:pt>
                <c:pt idx="450">
                  <c:v>9999089.9999996647</c:v>
                </c:pt>
                <c:pt idx="451">
                  <c:v>9999090.199999664</c:v>
                </c:pt>
                <c:pt idx="452">
                  <c:v>9999090.3999996632</c:v>
                </c:pt>
                <c:pt idx="453">
                  <c:v>9999090.5999996625</c:v>
                </c:pt>
                <c:pt idx="454">
                  <c:v>9999090.7999996617</c:v>
                </c:pt>
                <c:pt idx="455">
                  <c:v>9999090.999999661</c:v>
                </c:pt>
                <c:pt idx="456">
                  <c:v>9999091.1999996603</c:v>
                </c:pt>
                <c:pt idx="457">
                  <c:v>9999091.3999996595</c:v>
                </c:pt>
                <c:pt idx="458">
                  <c:v>9999091.5999996588</c:v>
                </c:pt>
                <c:pt idx="459">
                  <c:v>9999091.799999658</c:v>
                </c:pt>
                <c:pt idx="460">
                  <c:v>9999091.9999996573</c:v>
                </c:pt>
                <c:pt idx="461">
                  <c:v>9999092.1999996565</c:v>
                </c:pt>
                <c:pt idx="462">
                  <c:v>9999092.3999996558</c:v>
                </c:pt>
                <c:pt idx="463">
                  <c:v>9999092.599999655</c:v>
                </c:pt>
                <c:pt idx="464">
                  <c:v>9999092.7999996543</c:v>
                </c:pt>
                <c:pt idx="465">
                  <c:v>9999092.9999996535</c:v>
                </c:pt>
                <c:pt idx="466">
                  <c:v>9999093.1999996528</c:v>
                </c:pt>
                <c:pt idx="467">
                  <c:v>9999093.3999996521</c:v>
                </c:pt>
                <c:pt idx="468">
                  <c:v>9999093.5999996513</c:v>
                </c:pt>
                <c:pt idx="469">
                  <c:v>9999093.7999996506</c:v>
                </c:pt>
                <c:pt idx="470">
                  <c:v>9999093.9999996498</c:v>
                </c:pt>
                <c:pt idx="471">
                  <c:v>9999094.1999996491</c:v>
                </c:pt>
                <c:pt idx="472">
                  <c:v>9999094.3999996483</c:v>
                </c:pt>
                <c:pt idx="473">
                  <c:v>9999094.5999996476</c:v>
                </c:pt>
                <c:pt idx="474">
                  <c:v>9999094.7999996468</c:v>
                </c:pt>
                <c:pt idx="475">
                  <c:v>9999094.9999996461</c:v>
                </c:pt>
                <c:pt idx="476">
                  <c:v>9999095.1999996454</c:v>
                </c:pt>
                <c:pt idx="477">
                  <c:v>9999095.3999996446</c:v>
                </c:pt>
                <c:pt idx="478">
                  <c:v>9999095.5999996439</c:v>
                </c:pt>
                <c:pt idx="479">
                  <c:v>9999095.7999996431</c:v>
                </c:pt>
                <c:pt idx="480">
                  <c:v>9999095.9999996424</c:v>
                </c:pt>
                <c:pt idx="481">
                  <c:v>9999096.1999996416</c:v>
                </c:pt>
                <c:pt idx="482">
                  <c:v>9999096.3999996409</c:v>
                </c:pt>
                <c:pt idx="483">
                  <c:v>9999096.5999996401</c:v>
                </c:pt>
                <c:pt idx="484">
                  <c:v>9999096.7999996394</c:v>
                </c:pt>
                <c:pt idx="485">
                  <c:v>9999096.9999996386</c:v>
                </c:pt>
                <c:pt idx="486">
                  <c:v>9999097.1999996379</c:v>
                </c:pt>
                <c:pt idx="487">
                  <c:v>9999097.3999996372</c:v>
                </c:pt>
                <c:pt idx="488">
                  <c:v>9999097.5999996364</c:v>
                </c:pt>
                <c:pt idx="489">
                  <c:v>9999097.7999996357</c:v>
                </c:pt>
                <c:pt idx="490">
                  <c:v>9999097.9999996349</c:v>
                </c:pt>
                <c:pt idx="491">
                  <c:v>9999098.1999996342</c:v>
                </c:pt>
                <c:pt idx="492">
                  <c:v>9999098.3999996334</c:v>
                </c:pt>
                <c:pt idx="493">
                  <c:v>9999098.5999996327</c:v>
                </c:pt>
                <c:pt idx="494">
                  <c:v>9999098.7999996319</c:v>
                </c:pt>
                <c:pt idx="495">
                  <c:v>9999098.9999996312</c:v>
                </c:pt>
                <c:pt idx="496">
                  <c:v>9999099.1999996305</c:v>
                </c:pt>
                <c:pt idx="497">
                  <c:v>9999099.3999996297</c:v>
                </c:pt>
                <c:pt idx="498">
                  <c:v>9999099.599999629</c:v>
                </c:pt>
                <c:pt idx="499">
                  <c:v>9999099.7999996282</c:v>
                </c:pt>
                <c:pt idx="500">
                  <c:v>9999099.9999996275</c:v>
                </c:pt>
                <c:pt idx="501">
                  <c:v>9999100.1999996267</c:v>
                </c:pt>
                <c:pt idx="502">
                  <c:v>9999100.399999626</c:v>
                </c:pt>
                <c:pt idx="503">
                  <c:v>9999100.5999996252</c:v>
                </c:pt>
                <c:pt idx="504">
                  <c:v>9999100.7999996245</c:v>
                </c:pt>
                <c:pt idx="505">
                  <c:v>9999100.9999996237</c:v>
                </c:pt>
                <c:pt idx="506">
                  <c:v>9999101.199999623</c:v>
                </c:pt>
                <c:pt idx="507">
                  <c:v>9999101.3999996223</c:v>
                </c:pt>
                <c:pt idx="508">
                  <c:v>9999101.5999996215</c:v>
                </c:pt>
                <c:pt idx="509">
                  <c:v>9999101.7999996208</c:v>
                </c:pt>
                <c:pt idx="510">
                  <c:v>9999101.99999962</c:v>
                </c:pt>
                <c:pt idx="511">
                  <c:v>9999102.1999996193</c:v>
                </c:pt>
                <c:pt idx="512">
                  <c:v>9999102.3999996185</c:v>
                </c:pt>
                <c:pt idx="513">
                  <c:v>9999102.5999996178</c:v>
                </c:pt>
                <c:pt idx="514">
                  <c:v>9999102.799999617</c:v>
                </c:pt>
                <c:pt idx="515">
                  <c:v>9999102.9999996163</c:v>
                </c:pt>
                <c:pt idx="516">
                  <c:v>9999103.1999996156</c:v>
                </c:pt>
                <c:pt idx="517">
                  <c:v>9999103.3999996148</c:v>
                </c:pt>
                <c:pt idx="518">
                  <c:v>9999103.5999996141</c:v>
                </c:pt>
                <c:pt idx="519">
                  <c:v>9999103.7999996133</c:v>
                </c:pt>
                <c:pt idx="520">
                  <c:v>9999103.9999996126</c:v>
                </c:pt>
                <c:pt idx="521">
                  <c:v>9999104.1999996118</c:v>
                </c:pt>
                <c:pt idx="522">
                  <c:v>9999104.3999996111</c:v>
                </c:pt>
                <c:pt idx="523">
                  <c:v>9999104.5999996103</c:v>
                </c:pt>
                <c:pt idx="524">
                  <c:v>9999104.7999996096</c:v>
                </c:pt>
                <c:pt idx="525">
                  <c:v>9999104.9999996088</c:v>
                </c:pt>
                <c:pt idx="526">
                  <c:v>9999105.1999996081</c:v>
                </c:pt>
                <c:pt idx="527">
                  <c:v>9999105.3999996074</c:v>
                </c:pt>
                <c:pt idx="528">
                  <c:v>9999105.5999996066</c:v>
                </c:pt>
                <c:pt idx="529">
                  <c:v>9999105.7999996059</c:v>
                </c:pt>
                <c:pt idx="530">
                  <c:v>9999105.9999996051</c:v>
                </c:pt>
                <c:pt idx="531">
                  <c:v>9999106.1999996044</c:v>
                </c:pt>
                <c:pt idx="532">
                  <c:v>9999106.3999996036</c:v>
                </c:pt>
                <c:pt idx="533">
                  <c:v>9999106.5999996029</c:v>
                </c:pt>
                <c:pt idx="534">
                  <c:v>9999106.7999996021</c:v>
                </c:pt>
                <c:pt idx="535">
                  <c:v>9999106.9999996014</c:v>
                </c:pt>
                <c:pt idx="536">
                  <c:v>9999107.1999996006</c:v>
                </c:pt>
                <c:pt idx="537">
                  <c:v>9999107.3999995999</c:v>
                </c:pt>
                <c:pt idx="538">
                  <c:v>9999107.5999995992</c:v>
                </c:pt>
                <c:pt idx="539">
                  <c:v>9999107.7999995984</c:v>
                </c:pt>
                <c:pt idx="540">
                  <c:v>9999107.9999995977</c:v>
                </c:pt>
                <c:pt idx="541">
                  <c:v>9999108.1999995969</c:v>
                </c:pt>
                <c:pt idx="542">
                  <c:v>9999108.3999995962</c:v>
                </c:pt>
                <c:pt idx="543">
                  <c:v>9999108.5999995954</c:v>
                </c:pt>
                <c:pt idx="544">
                  <c:v>9999108.7999995947</c:v>
                </c:pt>
                <c:pt idx="545">
                  <c:v>9999108.9999995939</c:v>
                </c:pt>
                <c:pt idx="546">
                  <c:v>9999109.1999995932</c:v>
                </c:pt>
                <c:pt idx="547">
                  <c:v>9999109.3999995925</c:v>
                </c:pt>
                <c:pt idx="548">
                  <c:v>9999109.5999995917</c:v>
                </c:pt>
                <c:pt idx="549">
                  <c:v>9999109.799999591</c:v>
                </c:pt>
                <c:pt idx="550">
                  <c:v>9999109.9999995902</c:v>
                </c:pt>
                <c:pt idx="551">
                  <c:v>9999110.1999995895</c:v>
                </c:pt>
                <c:pt idx="552">
                  <c:v>9999110.3999995887</c:v>
                </c:pt>
                <c:pt idx="553">
                  <c:v>9999110.599999588</c:v>
                </c:pt>
                <c:pt idx="554">
                  <c:v>9999110.7999995872</c:v>
                </c:pt>
                <c:pt idx="555">
                  <c:v>9999110.9999995865</c:v>
                </c:pt>
                <c:pt idx="556">
                  <c:v>9999111.1999995857</c:v>
                </c:pt>
                <c:pt idx="557">
                  <c:v>9999111.399999585</c:v>
                </c:pt>
                <c:pt idx="558">
                  <c:v>9999111.5999995843</c:v>
                </c:pt>
                <c:pt idx="559">
                  <c:v>9999111.7999995835</c:v>
                </c:pt>
                <c:pt idx="560">
                  <c:v>9999111.9999995828</c:v>
                </c:pt>
                <c:pt idx="561">
                  <c:v>9999112.199999582</c:v>
                </c:pt>
                <c:pt idx="562">
                  <c:v>9999112.3999995813</c:v>
                </c:pt>
                <c:pt idx="563">
                  <c:v>9999112.5999995805</c:v>
                </c:pt>
                <c:pt idx="564">
                  <c:v>9999112.7999995798</c:v>
                </c:pt>
                <c:pt idx="565">
                  <c:v>9999112.999999579</c:v>
                </c:pt>
                <c:pt idx="566">
                  <c:v>9999113.1999995783</c:v>
                </c:pt>
                <c:pt idx="567">
                  <c:v>9999113.3999995776</c:v>
                </c:pt>
                <c:pt idx="568">
                  <c:v>9999113.5999995768</c:v>
                </c:pt>
                <c:pt idx="569">
                  <c:v>9999113.7999995761</c:v>
                </c:pt>
                <c:pt idx="570">
                  <c:v>9999113.9999995753</c:v>
                </c:pt>
                <c:pt idx="571">
                  <c:v>9999114.1999995746</c:v>
                </c:pt>
                <c:pt idx="572">
                  <c:v>9999114.3999995738</c:v>
                </c:pt>
                <c:pt idx="573">
                  <c:v>9999114.5999995731</c:v>
                </c:pt>
                <c:pt idx="574">
                  <c:v>9999114.7999995723</c:v>
                </c:pt>
                <c:pt idx="575">
                  <c:v>9999114.9999995716</c:v>
                </c:pt>
                <c:pt idx="576">
                  <c:v>9999115.1999995708</c:v>
                </c:pt>
                <c:pt idx="577">
                  <c:v>9999115.3999995701</c:v>
                </c:pt>
                <c:pt idx="578">
                  <c:v>9999115.5999995694</c:v>
                </c:pt>
                <c:pt idx="579">
                  <c:v>9999115.7999995686</c:v>
                </c:pt>
                <c:pt idx="580">
                  <c:v>9999115.9999995679</c:v>
                </c:pt>
                <c:pt idx="581">
                  <c:v>9999116.1999995671</c:v>
                </c:pt>
                <c:pt idx="582">
                  <c:v>9999116.3999995664</c:v>
                </c:pt>
                <c:pt idx="583">
                  <c:v>9999116.5999995656</c:v>
                </c:pt>
                <c:pt idx="584">
                  <c:v>9999116.7999995649</c:v>
                </c:pt>
                <c:pt idx="585">
                  <c:v>9999116.9999995641</c:v>
                </c:pt>
                <c:pt idx="586">
                  <c:v>9999117.1999995634</c:v>
                </c:pt>
                <c:pt idx="587">
                  <c:v>9999117.3999995627</c:v>
                </c:pt>
                <c:pt idx="588">
                  <c:v>9999117.5999995619</c:v>
                </c:pt>
                <c:pt idx="589">
                  <c:v>9999117.7999995612</c:v>
                </c:pt>
                <c:pt idx="590">
                  <c:v>9999117.9999995604</c:v>
                </c:pt>
                <c:pt idx="591">
                  <c:v>9999118.1999995597</c:v>
                </c:pt>
                <c:pt idx="592">
                  <c:v>9999118.3999995589</c:v>
                </c:pt>
                <c:pt idx="593">
                  <c:v>9999118.5999995582</c:v>
                </c:pt>
                <c:pt idx="594">
                  <c:v>9999118.7999995574</c:v>
                </c:pt>
                <c:pt idx="595">
                  <c:v>9999118.9999995567</c:v>
                </c:pt>
                <c:pt idx="596">
                  <c:v>9999119.1999995559</c:v>
                </c:pt>
                <c:pt idx="597">
                  <c:v>9999119.3999995552</c:v>
                </c:pt>
                <c:pt idx="598">
                  <c:v>9999119.5999995545</c:v>
                </c:pt>
                <c:pt idx="599">
                  <c:v>9999119.7999995537</c:v>
                </c:pt>
                <c:pt idx="600">
                  <c:v>9999119.999999553</c:v>
                </c:pt>
                <c:pt idx="601">
                  <c:v>9999120.1999995522</c:v>
                </c:pt>
                <c:pt idx="602">
                  <c:v>9999120.3999995515</c:v>
                </c:pt>
                <c:pt idx="603">
                  <c:v>9999120.5999995507</c:v>
                </c:pt>
                <c:pt idx="604">
                  <c:v>9999120.79999955</c:v>
                </c:pt>
                <c:pt idx="605">
                  <c:v>9999120.9999995492</c:v>
                </c:pt>
                <c:pt idx="606">
                  <c:v>9999121.1999995485</c:v>
                </c:pt>
                <c:pt idx="607">
                  <c:v>9999121.3999995477</c:v>
                </c:pt>
                <c:pt idx="608">
                  <c:v>9999121.599999547</c:v>
                </c:pt>
                <c:pt idx="609">
                  <c:v>9999121.7999995463</c:v>
                </c:pt>
                <c:pt idx="610">
                  <c:v>9999121.9999995455</c:v>
                </c:pt>
                <c:pt idx="611">
                  <c:v>9999122.1999995448</c:v>
                </c:pt>
                <c:pt idx="612">
                  <c:v>9999122.399999544</c:v>
                </c:pt>
                <c:pt idx="613">
                  <c:v>9999122.5999995433</c:v>
                </c:pt>
                <c:pt idx="614">
                  <c:v>9999122.7999995425</c:v>
                </c:pt>
                <c:pt idx="615">
                  <c:v>9999122.9999995418</c:v>
                </c:pt>
                <c:pt idx="616">
                  <c:v>9999123.199999541</c:v>
                </c:pt>
                <c:pt idx="617">
                  <c:v>9999123.3999995403</c:v>
                </c:pt>
                <c:pt idx="618">
                  <c:v>9999123.5999995396</c:v>
                </c:pt>
                <c:pt idx="619">
                  <c:v>9999123.7999995388</c:v>
                </c:pt>
                <c:pt idx="620">
                  <c:v>9999123.9999995381</c:v>
                </c:pt>
                <c:pt idx="621">
                  <c:v>9999124.1999995373</c:v>
                </c:pt>
                <c:pt idx="622">
                  <c:v>9999124.3999995366</c:v>
                </c:pt>
                <c:pt idx="623">
                  <c:v>9999124.5999995358</c:v>
                </c:pt>
                <c:pt idx="624">
                  <c:v>9999124.7999995351</c:v>
                </c:pt>
                <c:pt idx="625">
                  <c:v>9999124.9999995343</c:v>
                </c:pt>
                <c:pt idx="626">
                  <c:v>9999125.1999995336</c:v>
                </c:pt>
                <c:pt idx="627">
                  <c:v>9999125.3999995328</c:v>
                </c:pt>
                <c:pt idx="628">
                  <c:v>9999125.5999995321</c:v>
                </c:pt>
                <c:pt idx="629">
                  <c:v>9999125.7999995314</c:v>
                </c:pt>
                <c:pt idx="630">
                  <c:v>9999125.9999995306</c:v>
                </c:pt>
                <c:pt idx="631">
                  <c:v>9999126.1999995299</c:v>
                </c:pt>
                <c:pt idx="632">
                  <c:v>9999126.3999995291</c:v>
                </c:pt>
                <c:pt idx="633">
                  <c:v>9999126.5999995284</c:v>
                </c:pt>
                <c:pt idx="634">
                  <c:v>9999126.7999995276</c:v>
                </c:pt>
                <c:pt idx="635">
                  <c:v>9999126.9999995269</c:v>
                </c:pt>
                <c:pt idx="636">
                  <c:v>9999127.1999995261</c:v>
                </c:pt>
                <c:pt idx="637">
                  <c:v>9999127.3999995254</c:v>
                </c:pt>
                <c:pt idx="638">
                  <c:v>9999127.5999995247</c:v>
                </c:pt>
                <c:pt idx="639">
                  <c:v>9999127.7999995239</c:v>
                </c:pt>
                <c:pt idx="640">
                  <c:v>9999127.9999995232</c:v>
                </c:pt>
                <c:pt idx="641">
                  <c:v>9999128.1999995224</c:v>
                </c:pt>
                <c:pt idx="642">
                  <c:v>9999128.3999995217</c:v>
                </c:pt>
                <c:pt idx="643">
                  <c:v>9999128.5999995209</c:v>
                </c:pt>
                <c:pt idx="644">
                  <c:v>9999128.7999995202</c:v>
                </c:pt>
                <c:pt idx="645">
                  <c:v>9999128.9999995194</c:v>
                </c:pt>
                <c:pt idx="646">
                  <c:v>9999129.1999995187</c:v>
                </c:pt>
                <c:pt idx="647">
                  <c:v>9999129.3999995179</c:v>
                </c:pt>
                <c:pt idx="648">
                  <c:v>9999129.5999995172</c:v>
                </c:pt>
                <c:pt idx="649">
                  <c:v>9999129.7999995165</c:v>
                </c:pt>
                <c:pt idx="650">
                  <c:v>9999129.9999995157</c:v>
                </c:pt>
                <c:pt idx="651">
                  <c:v>9999130.199999515</c:v>
                </c:pt>
                <c:pt idx="652">
                  <c:v>9999130.3999995142</c:v>
                </c:pt>
                <c:pt idx="653">
                  <c:v>9999130.5999995135</c:v>
                </c:pt>
                <c:pt idx="654">
                  <c:v>9999130.7999995127</c:v>
                </c:pt>
                <c:pt idx="655">
                  <c:v>9999130.999999512</c:v>
                </c:pt>
                <c:pt idx="656">
                  <c:v>9999131.1999995112</c:v>
                </c:pt>
                <c:pt idx="657">
                  <c:v>9999131.3999995105</c:v>
                </c:pt>
                <c:pt idx="658">
                  <c:v>9999131.5999995098</c:v>
                </c:pt>
                <c:pt idx="659">
                  <c:v>9999131.799999509</c:v>
                </c:pt>
                <c:pt idx="660">
                  <c:v>9999131.9999995083</c:v>
                </c:pt>
                <c:pt idx="661">
                  <c:v>9999132.1999995075</c:v>
                </c:pt>
                <c:pt idx="662">
                  <c:v>9999132.3999995068</c:v>
                </c:pt>
                <c:pt idx="663">
                  <c:v>9999132.599999506</c:v>
                </c:pt>
                <c:pt idx="664">
                  <c:v>9999132.7999995053</c:v>
                </c:pt>
                <c:pt idx="665">
                  <c:v>9999132.9999995045</c:v>
                </c:pt>
                <c:pt idx="666">
                  <c:v>9999133.1999995038</c:v>
                </c:pt>
                <c:pt idx="667">
                  <c:v>9999133.399999503</c:v>
                </c:pt>
                <c:pt idx="668">
                  <c:v>9999133.5999995023</c:v>
                </c:pt>
                <c:pt idx="669">
                  <c:v>9999133.7999995016</c:v>
                </c:pt>
                <c:pt idx="670">
                  <c:v>9999133.9999995008</c:v>
                </c:pt>
                <c:pt idx="671">
                  <c:v>9999134.1999995001</c:v>
                </c:pt>
                <c:pt idx="672">
                  <c:v>9999134.3999994993</c:v>
                </c:pt>
                <c:pt idx="673">
                  <c:v>9999134.5999994986</c:v>
                </c:pt>
                <c:pt idx="674">
                  <c:v>9999134.7999994978</c:v>
                </c:pt>
                <c:pt idx="675">
                  <c:v>9999134.9999994971</c:v>
                </c:pt>
                <c:pt idx="676">
                  <c:v>9999135.1999994963</c:v>
                </c:pt>
                <c:pt idx="677">
                  <c:v>9999135.3999994956</c:v>
                </c:pt>
                <c:pt idx="678">
                  <c:v>9999135.5999994949</c:v>
                </c:pt>
                <c:pt idx="679">
                  <c:v>9999135.7999994941</c:v>
                </c:pt>
                <c:pt idx="680">
                  <c:v>9999135.9999994934</c:v>
                </c:pt>
                <c:pt idx="681">
                  <c:v>9999136.1999994926</c:v>
                </c:pt>
                <c:pt idx="682">
                  <c:v>9999136.3999994919</c:v>
                </c:pt>
                <c:pt idx="683">
                  <c:v>9999136.5999994911</c:v>
                </c:pt>
                <c:pt idx="684">
                  <c:v>9999136.7999994904</c:v>
                </c:pt>
                <c:pt idx="685">
                  <c:v>9999136.9999994896</c:v>
                </c:pt>
                <c:pt idx="686">
                  <c:v>9999137.1999994889</c:v>
                </c:pt>
                <c:pt idx="687">
                  <c:v>9999137.3999994881</c:v>
                </c:pt>
                <c:pt idx="688">
                  <c:v>9999137.5999994874</c:v>
                </c:pt>
                <c:pt idx="689">
                  <c:v>9999137.7999994867</c:v>
                </c:pt>
                <c:pt idx="690">
                  <c:v>9999137.9999994859</c:v>
                </c:pt>
                <c:pt idx="691">
                  <c:v>9999138.1999994852</c:v>
                </c:pt>
                <c:pt idx="692">
                  <c:v>9999138.3999994844</c:v>
                </c:pt>
                <c:pt idx="693">
                  <c:v>9999138.5999994837</c:v>
                </c:pt>
                <c:pt idx="694">
                  <c:v>9999138.7999994829</c:v>
                </c:pt>
                <c:pt idx="695">
                  <c:v>9999138.9999994822</c:v>
                </c:pt>
                <c:pt idx="696">
                  <c:v>9999139.1999994814</c:v>
                </c:pt>
                <c:pt idx="697">
                  <c:v>9999139.3999994807</c:v>
                </c:pt>
                <c:pt idx="698">
                  <c:v>9999139.5999994799</c:v>
                </c:pt>
                <c:pt idx="699">
                  <c:v>9999139.7999994792</c:v>
                </c:pt>
                <c:pt idx="700">
                  <c:v>9999139.9999994785</c:v>
                </c:pt>
                <c:pt idx="701">
                  <c:v>9999140.1999994777</c:v>
                </c:pt>
                <c:pt idx="702">
                  <c:v>9999140.399999477</c:v>
                </c:pt>
                <c:pt idx="703">
                  <c:v>9999140.5999994762</c:v>
                </c:pt>
                <c:pt idx="704">
                  <c:v>9999140.7999994755</c:v>
                </c:pt>
                <c:pt idx="705">
                  <c:v>9999140.9999994747</c:v>
                </c:pt>
                <c:pt idx="706">
                  <c:v>9999141.199999474</c:v>
                </c:pt>
                <c:pt idx="707">
                  <c:v>9999141.3999994732</c:v>
                </c:pt>
                <c:pt idx="708">
                  <c:v>9999141.5999994725</c:v>
                </c:pt>
                <c:pt idx="709">
                  <c:v>9999141.7999994718</c:v>
                </c:pt>
                <c:pt idx="710">
                  <c:v>9999141.999999471</c:v>
                </c:pt>
                <c:pt idx="711">
                  <c:v>9999142.1999994703</c:v>
                </c:pt>
                <c:pt idx="712">
                  <c:v>9999142.3999994695</c:v>
                </c:pt>
                <c:pt idx="713">
                  <c:v>9999142.5999994688</c:v>
                </c:pt>
                <c:pt idx="714">
                  <c:v>9999142.799999468</c:v>
                </c:pt>
                <c:pt idx="715">
                  <c:v>9999142.9999994673</c:v>
                </c:pt>
                <c:pt idx="716">
                  <c:v>9999143.1999994665</c:v>
                </c:pt>
                <c:pt idx="717">
                  <c:v>9999143.3999994658</c:v>
                </c:pt>
                <c:pt idx="718">
                  <c:v>9999143.599999465</c:v>
                </c:pt>
                <c:pt idx="719">
                  <c:v>9999143.7999994643</c:v>
                </c:pt>
                <c:pt idx="720">
                  <c:v>9999143.9999994636</c:v>
                </c:pt>
                <c:pt idx="721">
                  <c:v>9999144.1999994628</c:v>
                </c:pt>
                <c:pt idx="722">
                  <c:v>9999144.3999994621</c:v>
                </c:pt>
                <c:pt idx="723">
                  <c:v>9999144.5999994613</c:v>
                </c:pt>
                <c:pt idx="724">
                  <c:v>9999144.7999994606</c:v>
                </c:pt>
                <c:pt idx="725">
                  <c:v>9999144.9999994598</c:v>
                </c:pt>
                <c:pt idx="726">
                  <c:v>9999145.1999994591</c:v>
                </c:pt>
                <c:pt idx="727">
                  <c:v>9999145.3999994583</c:v>
                </c:pt>
                <c:pt idx="728">
                  <c:v>9999145.5999994576</c:v>
                </c:pt>
                <c:pt idx="729">
                  <c:v>9999145.7999994569</c:v>
                </c:pt>
                <c:pt idx="730">
                  <c:v>9999145.9999994561</c:v>
                </c:pt>
                <c:pt idx="731">
                  <c:v>9999146.1999994554</c:v>
                </c:pt>
                <c:pt idx="732">
                  <c:v>9999146.3999994546</c:v>
                </c:pt>
                <c:pt idx="733">
                  <c:v>9999146.5999994539</c:v>
                </c:pt>
                <c:pt idx="734">
                  <c:v>9999146.7999994531</c:v>
                </c:pt>
                <c:pt idx="735">
                  <c:v>9999146.9999994524</c:v>
                </c:pt>
                <c:pt idx="736">
                  <c:v>9999147.1999994516</c:v>
                </c:pt>
                <c:pt idx="737">
                  <c:v>9999147.3999994509</c:v>
                </c:pt>
                <c:pt idx="738">
                  <c:v>9999147.5999994501</c:v>
                </c:pt>
                <c:pt idx="739">
                  <c:v>9999147.7999994494</c:v>
                </c:pt>
                <c:pt idx="740">
                  <c:v>9999147.9999994487</c:v>
                </c:pt>
                <c:pt idx="741">
                  <c:v>9999148.1999994479</c:v>
                </c:pt>
                <c:pt idx="742">
                  <c:v>9999148.3999994472</c:v>
                </c:pt>
                <c:pt idx="743">
                  <c:v>9999148.5999994464</c:v>
                </c:pt>
                <c:pt idx="744">
                  <c:v>9999148.7999994457</c:v>
                </c:pt>
                <c:pt idx="745">
                  <c:v>9999148.9999994449</c:v>
                </c:pt>
                <c:pt idx="746">
                  <c:v>9999149.1999994442</c:v>
                </c:pt>
                <c:pt idx="747">
                  <c:v>9999149.3999994434</c:v>
                </c:pt>
                <c:pt idx="748">
                  <c:v>9999149.5999994427</c:v>
                </c:pt>
                <c:pt idx="749">
                  <c:v>9999149.799999442</c:v>
                </c:pt>
                <c:pt idx="750">
                  <c:v>9999149.9999994412</c:v>
                </c:pt>
                <c:pt idx="751">
                  <c:v>9999150.1999994405</c:v>
                </c:pt>
                <c:pt idx="752">
                  <c:v>9999150.3999994397</c:v>
                </c:pt>
                <c:pt idx="753">
                  <c:v>9999150.599999439</c:v>
                </c:pt>
                <c:pt idx="754">
                  <c:v>9999150.7999994382</c:v>
                </c:pt>
                <c:pt idx="755">
                  <c:v>9999150.9999994375</c:v>
                </c:pt>
                <c:pt idx="756">
                  <c:v>9999151.1999994367</c:v>
                </c:pt>
                <c:pt idx="757">
                  <c:v>9999151.399999436</c:v>
                </c:pt>
                <c:pt idx="758">
                  <c:v>9999151.5999994352</c:v>
                </c:pt>
                <c:pt idx="759">
                  <c:v>9999151.7999994345</c:v>
                </c:pt>
                <c:pt idx="760">
                  <c:v>9999151.9999994338</c:v>
                </c:pt>
                <c:pt idx="761">
                  <c:v>9999152.199999433</c:v>
                </c:pt>
                <c:pt idx="762">
                  <c:v>9999152.3999994323</c:v>
                </c:pt>
                <c:pt idx="763">
                  <c:v>9999152.5999994315</c:v>
                </c:pt>
                <c:pt idx="764">
                  <c:v>9999152.7999994308</c:v>
                </c:pt>
                <c:pt idx="765">
                  <c:v>9999152.99999943</c:v>
                </c:pt>
                <c:pt idx="766">
                  <c:v>9999153.1999994293</c:v>
                </c:pt>
                <c:pt idx="767">
                  <c:v>9999153.3999994285</c:v>
                </c:pt>
                <c:pt idx="768">
                  <c:v>9999153.5999994278</c:v>
                </c:pt>
                <c:pt idx="769">
                  <c:v>9999153.7999994271</c:v>
                </c:pt>
                <c:pt idx="770">
                  <c:v>9999153.9999994263</c:v>
                </c:pt>
                <c:pt idx="771">
                  <c:v>9999154.1999994256</c:v>
                </c:pt>
                <c:pt idx="772">
                  <c:v>9999154.3999994248</c:v>
                </c:pt>
                <c:pt idx="773">
                  <c:v>9999154.5999994241</c:v>
                </c:pt>
                <c:pt idx="774">
                  <c:v>9999154.7999994233</c:v>
                </c:pt>
                <c:pt idx="775">
                  <c:v>9999154.9999994226</c:v>
                </c:pt>
                <c:pt idx="776">
                  <c:v>9999155.1999994218</c:v>
                </c:pt>
                <c:pt idx="777">
                  <c:v>9999155.3999994211</c:v>
                </c:pt>
                <c:pt idx="778">
                  <c:v>9999155.5999994203</c:v>
                </c:pt>
                <c:pt idx="779">
                  <c:v>9999155.7999994196</c:v>
                </c:pt>
                <c:pt idx="780">
                  <c:v>9999155.9999994189</c:v>
                </c:pt>
                <c:pt idx="781">
                  <c:v>9999156.1999994181</c:v>
                </c:pt>
                <c:pt idx="782">
                  <c:v>9999156.3999994174</c:v>
                </c:pt>
                <c:pt idx="783">
                  <c:v>9999156.5999994166</c:v>
                </c:pt>
                <c:pt idx="784">
                  <c:v>9999156.7999994159</c:v>
                </c:pt>
                <c:pt idx="785">
                  <c:v>9999156.9999994151</c:v>
                </c:pt>
                <c:pt idx="786">
                  <c:v>9999157.1999994144</c:v>
                </c:pt>
                <c:pt idx="787">
                  <c:v>9999157.3999994136</c:v>
                </c:pt>
                <c:pt idx="788">
                  <c:v>9999157.5999994129</c:v>
                </c:pt>
                <c:pt idx="789">
                  <c:v>9999157.7999994121</c:v>
                </c:pt>
                <c:pt idx="790">
                  <c:v>9999157.9999994114</c:v>
                </c:pt>
                <c:pt idx="791">
                  <c:v>9999158.1999994107</c:v>
                </c:pt>
                <c:pt idx="792">
                  <c:v>9999158.3999994099</c:v>
                </c:pt>
                <c:pt idx="793">
                  <c:v>9999158.5999994092</c:v>
                </c:pt>
                <c:pt idx="794">
                  <c:v>9999158.7999994084</c:v>
                </c:pt>
                <c:pt idx="795">
                  <c:v>9999158.9999994077</c:v>
                </c:pt>
                <c:pt idx="796">
                  <c:v>9999159.1999994069</c:v>
                </c:pt>
                <c:pt idx="797">
                  <c:v>9999159.3999994062</c:v>
                </c:pt>
                <c:pt idx="798">
                  <c:v>9999159.5999994054</c:v>
                </c:pt>
                <c:pt idx="799">
                  <c:v>9999159.7999994047</c:v>
                </c:pt>
                <c:pt idx="800">
                  <c:v>9999159.999999404</c:v>
                </c:pt>
                <c:pt idx="801">
                  <c:v>9999160.1999994032</c:v>
                </c:pt>
                <c:pt idx="802">
                  <c:v>9999160.3999994025</c:v>
                </c:pt>
                <c:pt idx="803">
                  <c:v>9999160.5999994017</c:v>
                </c:pt>
                <c:pt idx="804">
                  <c:v>9999160.799999401</c:v>
                </c:pt>
                <c:pt idx="805">
                  <c:v>9999160.9999994002</c:v>
                </c:pt>
                <c:pt idx="806">
                  <c:v>9999161.1999993995</c:v>
                </c:pt>
                <c:pt idx="807">
                  <c:v>9999161.3999993987</c:v>
                </c:pt>
                <c:pt idx="808">
                  <c:v>9999161.599999398</c:v>
                </c:pt>
                <c:pt idx="809">
                  <c:v>9999161.7999993972</c:v>
                </c:pt>
                <c:pt idx="810">
                  <c:v>9999161.9999993965</c:v>
                </c:pt>
                <c:pt idx="811">
                  <c:v>9999162.1999993958</c:v>
                </c:pt>
                <c:pt idx="812">
                  <c:v>9999162.399999395</c:v>
                </c:pt>
                <c:pt idx="813">
                  <c:v>9999162.5999993943</c:v>
                </c:pt>
                <c:pt idx="814">
                  <c:v>9999162.7999993935</c:v>
                </c:pt>
                <c:pt idx="815">
                  <c:v>9999162.9999993928</c:v>
                </c:pt>
                <c:pt idx="816">
                  <c:v>9999163.199999392</c:v>
                </c:pt>
                <c:pt idx="817">
                  <c:v>9999163.3999993913</c:v>
                </c:pt>
                <c:pt idx="818">
                  <c:v>9999163.5999993905</c:v>
                </c:pt>
                <c:pt idx="819">
                  <c:v>9999163.7999993898</c:v>
                </c:pt>
                <c:pt idx="820">
                  <c:v>9999163.9999993891</c:v>
                </c:pt>
                <c:pt idx="821">
                  <c:v>9999164.1999993883</c:v>
                </c:pt>
                <c:pt idx="822">
                  <c:v>9999164.3999993876</c:v>
                </c:pt>
                <c:pt idx="823">
                  <c:v>9999164.5999993868</c:v>
                </c:pt>
                <c:pt idx="824">
                  <c:v>9999164.7999993861</c:v>
                </c:pt>
                <c:pt idx="825">
                  <c:v>9999164.9999993853</c:v>
                </c:pt>
                <c:pt idx="826">
                  <c:v>9999165.1999993846</c:v>
                </c:pt>
                <c:pt idx="827">
                  <c:v>9999165.3999993838</c:v>
                </c:pt>
                <c:pt idx="828">
                  <c:v>9999165.5999993831</c:v>
                </c:pt>
                <c:pt idx="829">
                  <c:v>9999165.7999993823</c:v>
                </c:pt>
                <c:pt idx="830">
                  <c:v>9999165.9999993816</c:v>
                </c:pt>
                <c:pt idx="831">
                  <c:v>9999166.1999993809</c:v>
                </c:pt>
                <c:pt idx="832">
                  <c:v>9999166.3999993801</c:v>
                </c:pt>
                <c:pt idx="833">
                  <c:v>9999166.5999993794</c:v>
                </c:pt>
                <c:pt idx="834">
                  <c:v>9999166.7999993786</c:v>
                </c:pt>
                <c:pt idx="835">
                  <c:v>9999166.9999993779</c:v>
                </c:pt>
                <c:pt idx="836">
                  <c:v>9999167.1999993771</c:v>
                </c:pt>
                <c:pt idx="837">
                  <c:v>9999167.3999993764</c:v>
                </c:pt>
                <c:pt idx="838">
                  <c:v>9999167.5999993756</c:v>
                </c:pt>
                <c:pt idx="839">
                  <c:v>9999167.7999993749</c:v>
                </c:pt>
                <c:pt idx="840">
                  <c:v>9999167.9999993742</c:v>
                </c:pt>
                <c:pt idx="841">
                  <c:v>9999168.1999993734</c:v>
                </c:pt>
                <c:pt idx="842">
                  <c:v>9999168.3999993727</c:v>
                </c:pt>
                <c:pt idx="843">
                  <c:v>9999168.5999993719</c:v>
                </c:pt>
                <c:pt idx="844">
                  <c:v>9999168.7999993712</c:v>
                </c:pt>
                <c:pt idx="845">
                  <c:v>9999168.9999993704</c:v>
                </c:pt>
                <c:pt idx="846">
                  <c:v>9999169.1999993697</c:v>
                </c:pt>
                <c:pt idx="847">
                  <c:v>9999169.3999993689</c:v>
                </c:pt>
                <c:pt idx="848">
                  <c:v>9999169.5999993682</c:v>
                </c:pt>
                <c:pt idx="849">
                  <c:v>9999169.7999993674</c:v>
                </c:pt>
                <c:pt idx="850">
                  <c:v>9999169.9999993667</c:v>
                </c:pt>
                <c:pt idx="851">
                  <c:v>9999170.199999366</c:v>
                </c:pt>
                <c:pt idx="852">
                  <c:v>9999170.3999993652</c:v>
                </c:pt>
                <c:pt idx="853">
                  <c:v>9999170.5999993645</c:v>
                </c:pt>
                <c:pt idx="854">
                  <c:v>9999170.7999993637</c:v>
                </c:pt>
                <c:pt idx="855">
                  <c:v>9999170.999999363</c:v>
                </c:pt>
                <c:pt idx="856">
                  <c:v>9999171.1999993622</c:v>
                </c:pt>
                <c:pt idx="857">
                  <c:v>9999171.3999993615</c:v>
                </c:pt>
                <c:pt idx="858">
                  <c:v>9999171.5999993607</c:v>
                </c:pt>
                <c:pt idx="859">
                  <c:v>9999171.79999936</c:v>
                </c:pt>
                <c:pt idx="860">
                  <c:v>9999171.9999993593</c:v>
                </c:pt>
                <c:pt idx="861">
                  <c:v>9999172.1999993585</c:v>
                </c:pt>
                <c:pt idx="862">
                  <c:v>9999172.3999993578</c:v>
                </c:pt>
                <c:pt idx="863">
                  <c:v>9999172.599999357</c:v>
                </c:pt>
                <c:pt idx="864">
                  <c:v>9999172.7999993563</c:v>
                </c:pt>
                <c:pt idx="865">
                  <c:v>9999172.9999993555</c:v>
                </c:pt>
                <c:pt idx="866">
                  <c:v>9999173.1999993548</c:v>
                </c:pt>
                <c:pt idx="867">
                  <c:v>9999173.399999354</c:v>
                </c:pt>
                <c:pt idx="868">
                  <c:v>9999173.5999993533</c:v>
                </c:pt>
                <c:pt idx="869">
                  <c:v>9999173.7999993525</c:v>
                </c:pt>
                <c:pt idx="870">
                  <c:v>9999173.9999993518</c:v>
                </c:pt>
                <c:pt idx="871">
                  <c:v>9999174.1999993511</c:v>
                </c:pt>
                <c:pt idx="872">
                  <c:v>9999174.3999993503</c:v>
                </c:pt>
                <c:pt idx="873">
                  <c:v>9999174.5999993496</c:v>
                </c:pt>
                <c:pt idx="874">
                  <c:v>9999174.7999993488</c:v>
                </c:pt>
                <c:pt idx="875">
                  <c:v>9999174.9999993481</c:v>
                </c:pt>
                <c:pt idx="876">
                  <c:v>9999175.1999993473</c:v>
                </c:pt>
                <c:pt idx="877">
                  <c:v>9999175.3999993466</c:v>
                </c:pt>
                <c:pt idx="878">
                  <c:v>9999175.5999993458</c:v>
                </c:pt>
                <c:pt idx="879">
                  <c:v>9999175.7999993451</c:v>
                </c:pt>
                <c:pt idx="880">
                  <c:v>9999175.9999993443</c:v>
                </c:pt>
                <c:pt idx="881">
                  <c:v>9999176.1999993436</c:v>
                </c:pt>
                <c:pt idx="882">
                  <c:v>9999176.3999993429</c:v>
                </c:pt>
                <c:pt idx="883">
                  <c:v>9999176.5999993421</c:v>
                </c:pt>
                <c:pt idx="884">
                  <c:v>9999176.7999993414</c:v>
                </c:pt>
                <c:pt idx="885">
                  <c:v>9999176.9999993406</c:v>
                </c:pt>
                <c:pt idx="886">
                  <c:v>9999177.1999993399</c:v>
                </c:pt>
                <c:pt idx="887">
                  <c:v>9999177.3999993391</c:v>
                </c:pt>
                <c:pt idx="888">
                  <c:v>9999177.5999993384</c:v>
                </c:pt>
                <c:pt idx="889">
                  <c:v>9999177.7999993376</c:v>
                </c:pt>
                <c:pt idx="890">
                  <c:v>9999177.9999993369</c:v>
                </c:pt>
                <c:pt idx="891">
                  <c:v>9999178.1999993362</c:v>
                </c:pt>
                <c:pt idx="892">
                  <c:v>9999178.3999993354</c:v>
                </c:pt>
                <c:pt idx="893">
                  <c:v>9999178.5999993347</c:v>
                </c:pt>
                <c:pt idx="894">
                  <c:v>9999178.7999993339</c:v>
                </c:pt>
                <c:pt idx="895">
                  <c:v>9999178.9999993332</c:v>
                </c:pt>
                <c:pt idx="896">
                  <c:v>9999179.1999993324</c:v>
                </c:pt>
                <c:pt idx="897">
                  <c:v>9999179.3999993317</c:v>
                </c:pt>
                <c:pt idx="898">
                  <c:v>9999179.5999993309</c:v>
                </c:pt>
                <c:pt idx="899">
                  <c:v>9999179.7999993302</c:v>
                </c:pt>
                <c:pt idx="900">
                  <c:v>9999179.9999993294</c:v>
                </c:pt>
                <c:pt idx="901">
                  <c:v>9999180.1999993287</c:v>
                </c:pt>
                <c:pt idx="902">
                  <c:v>9999180.399999328</c:v>
                </c:pt>
                <c:pt idx="903">
                  <c:v>9999180.5999993272</c:v>
                </c:pt>
                <c:pt idx="904">
                  <c:v>9999180.7999993265</c:v>
                </c:pt>
                <c:pt idx="905">
                  <c:v>9999180.9999993257</c:v>
                </c:pt>
                <c:pt idx="906">
                  <c:v>9999181.199999325</c:v>
                </c:pt>
                <c:pt idx="907">
                  <c:v>9999181.3999993242</c:v>
                </c:pt>
                <c:pt idx="908">
                  <c:v>9999181.5999993235</c:v>
                </c:pt>
                <c:pt idx="909">
                  <c:v>9999181.7999993227</c:v>
                </c:pt>
                <c:pt idx="910">
                  <c:v>9999181.999999322</c:v>
                </c:pt>
                <c:pt idx="911">
                  <c:v>9999182.1999993213</c:v>
                </c:pt>
                <c:pt idx="912">
                  <c:v>9999182.3999993205</c:v>
                </c:pt>
                <c:pt idx="913">
                  <c:v>9999182.5999993198</c:v>
                </c:pt>
                <c:pt idx="914">
                  <c:v>9999182.799999319</c:v>
                </c:pt>
                <c:pt idx="915">
                  <c:v>9999182.9999993183</c:v>
                </c:pt>
                <c:pt idx="916">
                  <c:v>9999183.1999993175</c:v>
                </c:pt>
                <c:pt idx="917">
                  <c:v>9999183.3999993168</c:v>
                </c:pt>
                <c:pt idx="918">
                  <c:v>9999183.599999316</c:v>
                </c:pt>
                <c:pt idx="919">
                  <c:v>9999183.7999993153</c:v>
                </c:pt>
                <c:pt idx="920">
                  <c:v>9999183.9999993145</c:v>
                </c:pt>
                <c:pt idx="921">
                  <c:v>9999184.1999993138</c:v>
                </c:pt>
                <c:pt idx="922">
                  <c:v>9999184.3999993131</c:v>
                </c:pt>
                <c:pt idx="923">
                  <c:v>9999184.5999993123</c:v>
                </c:pt>
                <c:pt idx="924">
                  <c:v>9999184.7999993116</c:v>
                </c:pt>
                <c:pt idx="925">
                  <c:v>9999184.9999993108</c:v>
                </c:pt>
                <c:pt idx="926">
                  <c:v>9999185.1999993101</c:v>
                </c:pt>
                <c:pt idx="927">
                  <c:v>9999185.3999993093</c:v>
                </c:pt>
                <c:pt idx="928">
                  <c:v>9999185.5999993086</c:v>
                </c:pt>
                <c:pt idx="929">
                  <c:v>9999185.7999993078</c:v>
                </c:pt>
                <c:pt idx="930">
                  <c:v>9999185.9999993071</c:v>
                </c:pt>
                <c:pt idx="931">
                  <c:v>9999186.1999993064</c:v>
                </c:pt>
                <c:pt idx="932">
                  <c:v>9999186.3999993056</c:v>
                </c:pt>
                <c:pt idx="933">
                  <c:v>9999186.5999993049</c:v>
                </c:pt>
                <c:pt idx="934">
                  <c:v>9999186.7999993041</c:v>
                </c:pt>
                <c:pt idx="935">
                  <c:v>9999186.9999993034</c:v>
                </c:pt>
                <c:pt idx="936">
                  <c:v>9999187.1999993026</c:v>
                </c:pt>
                <c:pt idx="937">
                  <c:v>9999187.3999993019</c:v>
                </c:pt>
                <c:pt idx="938">
                  <c:v>9999187.5999993011</c:v>
                </c:pt>
                <c:pt idx="939">
                  <c:v>9999187.7999993004</c:v>
                </c:pt>
                <c:pt idx="940">
                  <c:v>9999187.9999992996</c:v>
                </c:pt>
                <c:pt idx="941">
                  <c:v>9999188.1999992989</c:v>
                </c:pt>
                <c:pt idx="942">
                  <c:v>9999188.3999992982</c:v>
                </c:pt>
                <c:pt idx="943">
                  <c:v>9999188.5999992974</c:v>
                </c:pt>
                <c:pt idx="944">
                  <c:v>9999188.7999992967</c:v>
                </c:pt>
                <c:pt idx="945">
                  <c:v>9999188.9999992959</c:v>
                </c:pt>
                <c:pt idx="946">
                  <c:v>9999189.1999992952</c:v>
                </c:pt>
                <c:pt idx="947">
                  <c:v>9999189.3999992944</c:v>
                </c:pt>
                <c:pt idx="948">
                  <c:v>9999189.5999992937</c:v>
                </c:pt>
                <c:pt idx="949">
                  <c:v>9999189.7999992929</c:v>
                </c:pt>
                <c:pt idx="950">
                  <c:v>9999189.9999992922</c:v>
                </c:pt>
                <c:pt idx="951">
                  <c:v>9999190.1999992914</c:v>
                </c:pt>
                <c:pt idx="952">
                  <c:v>9999190.3999992907</c:v>
                </c:pt>
                <c:pt idx="953">
                  <c:v>9999190.59999929</c:v>
                </c:pt>
                <c:pt idx="954">
                  <c:v>9999190.7999992892</c:v>
                </c:pt>
                <c:pt idx="955">
                  <c:v>9999190.9999992885</c:v>
                </c:pt>
                <c:pt idx="956">
                  <c:v>9999191.1999992877</c:v>
                </c:pt>
                <c:pt idx="957">
                  <c:v>9999191.399999287</c:v>
                </c:pt>
                <c:pt idx="958">
                  <c:v>9999191.5999992862</c:v>
                </c:pt>
                <c:pt idx="959">
                  <c:v>9999191.7999992855</c:v>
                </c:pt>
                <c:pt idx="960">
                  <c:v>9999191.9999992847</c:v>
                </c:pt>
                <c:pt idx="961">
                  <c:v>9999192.199999284</c:v>
                </c:pt>
                <c:pt idx="962">
                  <c:v>9999192.3999992833</c:v>
                </c:pt>
                <c:pt idx="963">
                  <c:v>9999192.5999992825</c:v>
                </c:pt>
                <c:pt idx="964">
                  <c:v>9999192.7999992818</c:v>
                </c:pt>
                <c:pt idx="965">
                  <c:v>9999192.999999281</c:v>
                </c:pt>
                <c:pt idx="966">
                  <c:v>9999193.1999992803</c:v>
                </c:pt>
                <c:pt idx="967">
                  <c:v>9999193.3999992795</c:v>
                </c:pt>
                <c:pt idx="968">
                  <c:v>9999193.5999992788</c:v>
                </c:pt>
                <c:pt idx="969">
                  <c:v>9999193.799999278</c:v>
                </c:pt>
                <c:pt idx="970">
                  <c:v>9999193.9999992773</c:v>
                </c:pt>
                <c:pt idx="971">
                  <c:v>9999194.1999992765</c:v>
                </c:pt>
                <c:pt idx="972">
                  <c:v>9999194.3999992758</c:v>
                </c:pt>
                <c:pt idx="973">
                  <c:v>9999194.5999992751</c:v>
                </c:pt>
                <c:pt idx="974">
                  <c:v>9999194.7999992743</c:v>
                </c:pt>
                <c:pt idx="975">
                  <c:v>9999194.9999992736</c:v>
                </c:pt>
                <c:pt idx="976">
                  <c:v>9999195.1999992728</c:v>
                </c:pt>
                <c:pt idx="977">
                  <c:v>9999195.3999992721</c:v>
                </c:pt>
                <c:pt idx="978">
                  <c:v>9999195.5999992713</c:v>
                </c:pt>
                <c:pt idx="979">
                  <c:v>9999195.7999992706</c:v>
                </c:pt>
                <c:pt idx="980">
                  <c:v>9999195.9999992698</c:v>
                </c:pt>
                <c:pt idx="981">
                  <c:v>9999196.1999992691</c:v>
                </c:pt>
                <c:pt idx="982">
                  <c:v>9999196.3999992684</c:v>
                </c:pt>
                <c:pt idx="983">
                  <c:v>9999196.5999992676</c:v>
                </c:pt>
                <c:pt idx="984">
                  <c:v>9999196.7999992669</c:v>
                </c:pt>
                <c:pt idx="985">
                  <c:v>9999196.9999992661</c:v>
                </c:pt>
                <c:pt idx="986">
                  <c:v>9999197.1999992654</c:v>
                </c:pt>
                <c:pt idx="987">
                  <c:v>9999197.3999992646</c:v>
                </c:pt>
                <c:pt idx="988">
                  <c:v>9999197.5999992639</c:v>
                </c:pt>
                <c:pt idx="989">
                  <c:v>9999197.7999992631</c:v>
                </c:pt>
                <c:pt idx="990">
                  <c:v>9999197.9999992624</c:v>
                </c:pt>
                <c:pt idx="991">
                  <c:v>9999198.1999992616</c:v>
                </c:pt>
                <c:pt idx="992">
                  <c:v>9999198.3999992609</c:v>
                </c:pt>
                <c:pt idx="993">
                  <c:v>9999198.5999992602</c:v>
                </c:pt>
                <c:pt idx="994">
                  <c:v>9999198.7999992594</c:v>
                </c:pt>
                <c:pt idx="995">
                  <c:v>9999198.9999992587</c:v>
                </c:pt>
                <c:pt idx="996">
                  <c:v>9999199.1999992579</c:v>
                </c:pt>
                <c:pt idx="997">
                  <c:v>9999199.3999992572</c:v>
                </c:pt>
                <c:pt idx="998">
                  <c:v>9999199.5999992564</c:v>
                </c:pt>
                <c:pt idx="999">
                  <c:v>9999199.7999992557</c:v>
                </c:pt>
                <c:pt idx="1000">
                  <c:v>9999199.9999992549</c:v>
                </c:pt>
                <c:pt idx="1001">
                  <c:v>9999200.1999992542</c:v>
                </c:pt>
                <c:pt idx="1002">
                  <c:v>9999200.3999992535</c:v>
                </c:pt>
                <c:pt idx="1003">
                  <c:v>9999200.5999992527</c:v>
                </c:pt>
                <c:pt idx="1004">
                  <c:v>9999200.799999252</c:v>
                </c:pt>
                <c:pt idx="1005">
                  <c:v>9999200.9999992512</c:v>
                </c:pt>
                <c:pt idx="1006">
                  <c:v>9999201.1999992505</c:v>
                </c:pt>
                <c:pt idx="1007">
                  <c:v>9999201.3999992497</c:v>
                </c:pt>
                <c:pt idx="1008">
                  <c:v>9999201.599999249</c:v>
                </c:pt>
                <c:pt idx="1009">
                  <c:v>9999201.7999992482</c:v>
                </c:pt>
                <c:pt idx="1010">
                  <c:v>9999201.9999992475</c:v>
                </c:pt>
                <c:pt idx="1011">
                  <c:v>9999202.1999992467</c:v>
                </c:pt>
                <c:pt idx="1012">
                  <c:v>9999202.399999246</c:v>
                </c:pt>
                <c:pt idx="1013">
                  <c:v>9999202.5999992453</c:v>
                </c:pt>
                <c:pt idx="1014">
                  <c:v>9999202.7999992445</c:v>
                </c:pt>
                <c:pt idx="1015">
                  <c:v>9999202.9999992438</c:v>
                </c:pt>
                <c:pt idx="1016">
                  <c:v>9999203.199999243</c:v>
                </c:pt>
                <c:pt idx="1017">
                  <c:v>9999203.3999992423</c:v>
                </c:pt>
                <c:pt idx="1018">
                  <c:v>9999203.5999992415</c:v>
                </c:pt>
                <c:pt idx="1019">
                  <c:v>9999203.7999992408</c:v>
                </c:pt>
                <c:pt idx="1020">
                  <c:v>9999203.99999924</c:v>
                </c:pt>
                <c:pt idx="1021">
                  <c:v>9999204.1999992393</c:v>
                </c:pt>
                <c:pt idx="1022">
                  <c:v>9999204.3999992386</c:v>
                </c:pt>
                <c:pt idx="1023">
                  <c:v>9999204.5999992378</c:v>
                </c:pt>
                <c:pt idx="1024">
                  <c:v>9999204.7999992371</c:v>
                </c:pt>
                <c:pt idx="1025">
                  <c:v>9999204.9999992363</c:v>
                </c:pt>
                <c:pt idx="1026">
                  <c:v>9999205.1999992356</c:v>
                </c:pt>
                <c:pt idx="1027">
                  <c:v>9999205.3999992348</c:v>
                </c:pt>
                <c:pt idx="1028">
                  <c:v>9999205.5999992341</c:v>
                </c:pt>
                <c:pt idx="1029">
                  <c:v>9999205.7999992333</c:v>
                </c:pt>
                <c:pt idx="1030">
                  <c:v>9999205.9999992326</c:v>
                </c:pt>
                <c:pt idx="1031">
                  <c:v>9999206.1999992318</c:v>
                </c:pt>
                <c:pt idx="1032">
                  <c:v>9999206.3999992311</c:v>
                </c:pt>
                <c:pt idx="1033">
                  <c:v>9999206.5999992304</c:v>
                </c:pt>
                <c:pt idx="1034">
                  <c:v>9999206.7999992296</c:v>
                </c:pt>
                <c:pt idx="1035">
                  <c:v>9999206.9999992289</c:v>
                </c:pt>
                <c:pt idx="1036">
                  <c:v>9999207.1999992281</c:v>
                </c:pt>
                <c:pt idx="1037">
                  <c:v>9999207.3999992274</c:v>
                </c:pt>
                <c:pt idx="1038">
                  <c:v>9999207.5999992266</c:v>
                </c:pt>
                <c:pt idx="1039">
                  <c:v>9999207.7999992259</c:v>
                </c:pt>
                <c:pt idx="1040">
                  <c:v>9999207.9999992251</c:v>
                </c:pt>
                <c:pt idx="1041">
                  <c:v>9999208.1999992244</c:v>
                </c:pt>
                <c:pt idx="1042">
                  <c:v>9999208.3999992236</c:v>
                </c:pt>
                <c:pt idx="1043">
                  <c:v>9999208.5999992229</c:v>
                </c:pt>
                <c:pt idx="1044">
                  <c:v>9999208.7999992222</c:v>
                </c:pt>
                <c:pt idx="1045">
                  <c:v>9999208.9999992214</c:v>
                </c:pt>
                <c:pt idx="1046">
                  <c:v>9999209.1999992207</c:v>
                </c:pt>
                <c:pt idx="1047">
                  <c:v>9999209.3999992199</c:v>
                </c:pt>
                <c:pt idx="1048">
                  <c:v>9999209.5999992192</c:v>
                </c:pt>
                <c:pt idx="1049">
                  <c:v>9999209.7999992184</c:v>
                </c:pt>
                <c:pt idx="1050">
                  <c:v>9999209.9999992177</c:v>
                </c:pt>
                <c:pt idx="1051">
                  <c:v>9999210.1999992169</c:v>
                </c:pt>
                <c:pt idx="1052">
                  <c:v>9999210.3999992162</c:v>
                </c:pt>
                <c:pt idx="1053">
                  <c:v>9999210.5999992155</c:v>
                </c:pt>
                <c:pt idx="1054">
                  <c:v>9999210.7999992147</c:v>
                </c:pt>
                <c:pt idx="1055">
                  <c:v>9999210.999999214</c:v>
                </c:pt>
                <c:pt idx="1056">
                  <c:v>9999211.1999992132</c:v>
                </c:pt>
                <c:pt idx="1057">
                  <c:v>9999211.3999992125</c:v>
                </c:pt>
                <c:pt idx="1058">
                  <c:v>9999211.5999992117</c:v>
                </c:pt>
                <c:pt idx="1059">
                  <c:v>9999211.799999211</c:v>
                </c:pt>
                <c:pt idx="1060">
                  <c:v>9999211.9999992102</c:v>
                </c:pt>
                <c:pt idx="1061">
                  <c:v>9999212.1999992095</c:v>
                </c:pt>
                <c:pt idx="1062">
                  <c:v>9999212.3999992087</c:v>
                </c:pt>
                <c:pt idx="1063">
                  <c:v>9999212.599999208</c:v>
                </c:pt>
                <c:pt idx="1064">
                  <c:v>9999212.7999992073</c:v>
                </c:pt>
                <c:pt idx="1065">
                  <c:v>9999212.9999992065</c:v>
                </c:pt>
                <c:pt idx="1066">
                  <c:v>9999213.1999992058</c:v>
                </c:pt>
                <c:pt idx="1067">
                  <c:v>9999213.399999205</c:v>
                </c:pt>
                <c:pt idx="1068">
                  <c:v>9999213.5999992043</c:v>
                </c:pt>
                <c:pt idx="1069">
                  <c:v>9999213.7999992035</c:v>
                </c:pt>
                <c:pt idx="1070">
                  <c:v>9999213.9999992028</c:v>
                </c:pt>
                <c:pt idx="1071">
                  <c:v>9999214.199999202</c:v>
                </c:pt>
                <c:pt idx="1072">
                  <c:v>9999214.3999992013</c:v>
                </c:pt>
                <c:pt idx="1073">
                  <c:v>9999214.5999992006</c:v>
                </c:pt>
                <c:pt idx="1074">
                  <c:v>9999214.7999991998</c:v>
                </c:pt>
                <c:pt idx="1075">
                  <c:v>9999214.9999991991</c:v>
                </c:pt>
                <c:pt idx="1076">
                  <c:v>9999215.1999991983</c:v>
                </c:pt>
                <c:pt idx="1077">
                  <c:v>9999215.3999991976</c:v>
                </c:pt>
                <c:pt idx="1078">
                  <c:v>9999215.5999991968</c:v>
                </c:pt>
                <c:pt idx="1079">
                  <c:v>9999215.7999991961</c:v>
                </c:pt>
                <c:pt idx="1080">
                  <c:v>9999215.9999991953</c:v>
                </c:pt>
                <c:pt idx="1081">
                  <c:v>9999216.1999991946</c:v>
                </c:pt>
                <c:pt idx="1082">
                  <c:v>9999216.3999991938</c:v>
                </c:pt>
                <c:pt idx="1083">
                  <c:v>9999216.5999991931</c:v>
                </c:pt>
                <c:pt idx="1084">
                  <c:v>9999216.7999991924</c:v>
                </c:pt>
                <c:pt idx="1085">
                  <c:v>9999216.9999991916</c:v>
                </c:pt>
                <c:pt idx="1086">
                  <c:v>9999217.1999991909</c:v>
                </c:pt>
                <c:pt idx="1087">
                  <c:v>9999217.3999991901</c:v>
                </c:pt>
                <c:pt idx="1088">
                  <c:v>9999217.5999991894</c:v>
                </c:pt>
                <c:pt idx="1089">
                  <c:v>9999217.7999991886</c:v>
                </c:pt>
                <c:pt idx="1090">
                  <c:v>9999217.9999991879</c:v>
                </c:pt>
                <c:pt idx="1091">
                  <c:v>9999218.1999991871</c:v>
                </c:pt>
                <c:pt idx="1092">
                  <c:v>9999218.3999991864</c:v>
                </c:pt>
                <c:pt idx="1093">
                  <c:v>9999218.5999991857</c:v>
                </c:pt>
                <c:pt idx="1094">
                  <c:v>9999218.7999991849</c:v>
                </c:pt>
                <c:pt idx="1095">
                  <c:v>9999218.9999991842</c:v>
                </c:pt>
                <c:pt idx="1096">
                  <c:v>9999219.1999991834</c:v>
                </c:pt>
                <c:pt idx="1097">
                  <c:v>9999219.3999991827</c:v>
                </c:pt>
                <c:pt idx="1098">
                  <c:v>9999219.5999991819</c:v>
                </c:pt>
                <c:pt idx="1099">
                  <c:v>9999219.7999991812</c:v>
                </c:pt>
                <c:pt idx="1100">
                  <c:v>9999219.9999991804</c:v>
                </c:pt>
                <c:pt idx="1101">
                  <c:v>9999220.1999991797</c:v>
                </c:pt>
                <c:pt idx="1102">
                  <c:v>9999220.3999991789</c:v>
                </c:pt>
                <c:pt idx="1103">
                  <c:v>9999220.5999991782</c:v>
                </c:pt>
                <c:pt idx="1104">
                  <c:v>9999220.7999991775</c:v>
                </c:pt>
                <c:pt idx="1105">
                  <c:v>9999220.9999991767</c:v>
                </c:pt>
                <c:pt idx="1106">
                  <c:v>9999221.199999176</c:v>
                </c:pt>
                <c:pt idx="1107">
                  <c:v>9999221.3999991752</c:v>
                </c:pt>
                <c:pt idx="1108">
                  <c:v>9999221.5999991745</c:v>
                </c:pt>
                <c:pt idx="1109">
                  <c:v>9999221.7999991737</c:v>
                </c:pt>
                <c:pt idx="1110">
                  <c:v>9999221.999999173</c:v>
                </c:pt>
                <c:pt idx="1111">
                  <c:v>9999222.1999991722</c:v>
                </c:pt>
                <c:pt idx="1112">
                  <c:v>9999222.3999991715</c:v>
                </c:pt>
                <c:pt idx="1113">
                  <c:v>9999222.5999991708</c:v>
                </c:pt>
                <c:pt idx="1114">
                  <c:v>9999222.79999917</c:v>
                </c:pt>
                <c:pt idx="1115">
                  <c:v>9999222.9999991693</c:v>
                </c:pt>
                <c:pt idx="1116">
                  <c:v>9999223.1999991685</c:v>
                </c:pt>
                <c:pt idx="1117">
                  <c:v>9999223.3999991678</c:v>
                </c:pt>
                <c:pt idx="1118">
                  <c:v>9999223.599999167</c:v>
                </c:pt>
                <c:pt idx="1119">
                  <c:v>9999223.7999991663</c:v>
                </c:pt>
                <c:pt idx="1120">
                  <c:v>9999223.9999991655</c:v>
                </c:pt>
                <c:pt idx="1121">
                  <c:v>9999224.1999991648</c:v>
                </c:pt>
                <c:pt idx="1122">
                  <c:v>9999224.399999164</c:v>
                </c:pt>
                <c:pt idx="1123">
                  <c:v>9999224.5999991633</c:v>
                </c:pt>
                <c:pt idx="1124">
                  <c:v>9999224.7999991626</c:v>
                </c:pt>
                <c:pt idx="1125">
                  <c:v>9999224.9999991618</c:v>
                </c:pt>
                <c:pt idx="1126">
                  <c:v>9999225.1999991611</c:v>
                </c:pt>
                <c:pt idx="1127">
                  <c:v>9999225.3999991603</c:v>
                </c:pt>
                <c:pt idx="1128">
                  <c:v>9999225.5999991596</c:v>
                </c:pt>
                <c:pt idx="1129">
                  <c:v>9999225.7999991588</c:v>
                </c:pt>
                <c:pt idx="1130">
                  <c:v>9999225.9999991581</c:v>
                </c:pt>
                <c:pt idx="1131">
                  <c:v>9999226.1999991573</c:v>
                </c:pt>
                <c:pt idx="1132">
                  <c:v>9999226.3999991566</c:v>
                </c:pt>
                <c:pt idx="1133">
                  <c:v>9999226.5999991558</c:v>
                </c:pt>
                <c:pt idx="1134">
                  <c:v>9999226.7999991551</c:v>
                </c:pt>
                <c:pt idx="1135">
                  <c:v>9999226.9999991544</c:v>
                </c:pt>
                <c:pt idx="1136">
                  <c:v>9999227.1999991536</c:v>
                </c:pt>
                <c:pt idx="1137">
                  <c:v>9999227.3999991529</c:v>
                </c:pt>
                <c:pt idx="1138">
                  <c:v>9999227.5999991521</c:v>
                </c:pt>
                <c:pt idx="1139">
                  <c:v>9999227.7999991514</c:v>
                </c:pt>
                <c:pt idx="1140">
                  <c:v>9999227.9999991506</c:v>
                </c:pt>
                <c:pt idx="1141">
                  <c:v>9999228.1999991499</c:v>
                </c:pt>
                <c:pt idx="1142">
                  <c:v>9999228.3999991491</c:v>
                </c:pt>
                <c:pt idx="1143">
                  <c:v>9999228.5999991484</c:v>
                </c:pt>
                <c:pt idx="1144">
                  <c:v>9999228.7999991477</c:v>
                </c:pt>
                <c:pt idx="1145">
                  <c:v>9999228.9999991469</c:v>
                </c:pt>
                <c:pt idx="1146">
                  <c:v>9999229.1999991462</c:v>
                </c:pt>
                <c:pt idx="1147">
                  <c:v>9999229.3999991454</c:v>
                </c:pt>
                <c:pt idx="1148">
                  <c:v>9999229.5999991447</c:v>
                </c:pt>
                <c:pt idx="1149">
                  <c:v>9999229.7999991439</c:v>
                </c:pt>
                <c:pt idx="1150">
                  <c:v>9999229.9999991432</c:v>
                </c:pt>
                <c:pt idx="1151">
                  <c:v>9999230.1999991424</c:v>
                </c:pt>
                <c:pt idx="1152">
                  <c:v>9999230.3999991417</c:v>
                </c:pt>
                <c:pt idx="1153">
                  <c:v>9999230.5999991409</c:v>
                </c:pt>
                <c:pt idx="1154">
                  <c:v>9999230.7999991402</c:v>
                </c:pt>
                <c:pt idx="1155">
                  <c:v>9999230.9999991395</c:v>
                </c:pt>
                <c:pt idx="1156">
                  <c:v>9999231.1999991387</c:v>
                </c:pt>
                <c:pt idx="1157">
                  <c:v>9999231.399999138</c:v>
                </c:pt>
                <c:pt idx="1158">
                  <c:v>9999231.5999991372</c:v>
                </c:pt>
                <c:pt idx="1159">
                  <c:v>9999231.7999991365</c:v>
                </c:pt>
                <c:pt idx="1160">
                  <c:v>9999231.9999991357</c:v>
                </c:pt>
                <c:pt idx="1161">
                  <c:v>9999232.199999135</c:v>
                </c:pt>
                <c:pt idx="1162">
                  <c:v>9999232.3999991342</c:v>
                </c:pt>
                <c:pt idx="1163">
                  <c:v>9999232.5999991335</c:v>
                </c:pt>
                <c:pt idx="1164">
                  <c:v>9999232.7999991328</c:v>
                </c:pt>
                <c:pt idx="1165">
                  <c:v>9999232.999999132</c:v>
                </c:pt>
                <c:pt idx="1166">
                  <c:v>9999233.1999991313</c:v>
                </c:pt>
                <c:pt idx="1167">
                  <c:v>9999233.3999991305</c:v>
                </c:pt>
                <c:pt idx="1168">
                  <c:v>9999233.5999991298</c:v>
                </c:pt>
                <c:pt idx="1169">
                  <c:v>9999233.799999129</c:v>
                </c:pt>
                <c:pt idx="1170">
                  <c:v>9999233.9999991283</c:v>
                </c:pt>
                <c:pt idx="1171">
                  <c:v>9999234.1999991275</c:v>
                </c:pt>
                <c:pt idx="1172">
                  <c:v>9999234.3999991268</c:v>
                </c:pt>
                <c:pt idx="1173">
                  <c:v>9999234.599999126</c:v>
                </c:pt>
                <c:pt idx="1174">
                  <c:v>9999234.7999991253</c:v>
                </c:pt>
                <c:pt idx="1175">
                  <c:v>9999234.9999991246</c:v>
                </c:pt>
                <c:pt idx="1176">
                  <c:v>9999235.1999991238</c:v>
                </c:pt>
                <c:pt idx="1177">
                  <c:v>9999235.3999991231</c:v>
                </c:pt>
                <c:pt idx="1178">
                  <c:v>9999235.5999991223</c:v>
                </c:pt>
                <c:pt idx="1179">
                  <c:v>9999235.7999991216</c:v>
                </c:pt>
                <c:pt idx="1180">
                  <c:v>9999235.9999991208</c:v>
                </c:pt>
                <c:pt idx="1181">
                  <c:v>9999236.1999991201</c:v>
                </c:pt>
                <c:pt idx="1182">
                  <c:v>9999236.3999991193</c:v>
                </c:pt>
                <c:pt idx="1183">
                  <c:v>9999236.5999991186</c:v>
                </c:pt>
                <c:pt idx="1184">
                  <c:v>9999236.7999991179</c:v>
                </c:pt>
                <c:pt idx="1185">
                  <c:v>9999236.9999991171</c:v>
                </c:pt>
                <c:pt idx="1186">
                  <c:v>9999237.1999991164</c:v>
                </c:pt>
                <c:pt idx="1187">
                  <c:v>9999237.3999991156</c:v>
                </c:pt>
                <c:pt idx="1188">
                  <c:v>9999237.5999991149</c:v>
                </c:pt>
                <c:pt idx="1189">
                  <c:v>9999237.7999991141</c:v>
                </c:pt>
                <c:pt idx="1190">
                  <c:v>9999237.9999991134</c:v>
                </c:pt>
                <c:pt idx="1191">
                  <c:v>9999238.1999991126</c:v>
                </c:pt>
                <c:pt idx="1192">
                  <c:v>9999238.3999991119</c:v>
                </c:pt>
                <c:pt idx="1193">
                  <c:v>9999238.5999991111</c:v>
                </c:pt>
                <c:pt idx="1194">
                  <c:v>9999238.7999991104</c:v>
                </c:pt>
                <c:pt idx="1195">
                  <c:v>9999238.9999991097</c:v>
                </c:pt>
                <c:pt idx="1196">
                  <c:v>9999239.1999991089</c:v>
                </c:pt>
                <c:pt idx="1197">
                  <c:v>9999239.3999991082</c:v>
                </c:pt>
                <c:pt idx="1198">
                  <c:v>9999239.5999991074</c:v>
                </c:pt>
                <c:pt idx="1199">
                  <c:v>9999239.7999991067</c:v>
                </c:pt>
                <c:pt idx="1200">
                  <c:v>9999239.9999991059</c:v>
                </c:pt>
                <c:pt idx="1201">
                  <c:v>9999240.1999991052</c:v>
                </c:pt>
                <c:pt idx="1202">
                  <c:v>9999240.3999991044</c:v>
                </c:pt>
                <c:pt idx="1203">
                  <c:v>9999240.5999991037</c:v>
                </c:pt>
                <c:pt idx="1204">
                  <c:v>9999240.799999103</c:v>
                </c:pt>
                <c:pt idx="1205">
                  <c:v>9999240.9999991022</c:v>
                </c:pt>
                <c:pt idx="1206">
                  <c:v>9999241.1999991015</c:v>
                </c:pt>
                <c:pt idx="1207">
                  <c:v>9999241.3999991007</c:v>
                </c:pt>
                <c:pt idx="1208">
                  <c:v>9999241.5999991</c:v>
                </c:pt>
                <c:pt idx="1209">
                  <c:v>9999241.7999990992</c:v>
                </c:pt>
                <c:pt idx="1210">
                  <c:v>9999241.9999990985</c:v>
                </c:pt>
                <c:pt idx="1211">
                  <c:v>9999242.1999990977</c:v>
                </c:pt>
                <c:pt idx="1212">
                  <c:v>9999242.399999097</c:v>
                </c:pt>
                <c:pt idx="1213">
                  <c:v>9999242.5999990962</c:v>
                </c:pt>
                <c:pt idx="1214">
                  <c:v>9999242.7999990955</c:v>
                </c:pt>
                <c:pt idx="1215">
                  <c:v>9999242.9999990948</c:v>
                </c:pt>
                <c:pt idx="1216">
                  <c:v>9999243.199999094</c:v>
                </c:pt>
                <c:pt idx="1217">
                  <c:v>9999243.3999990933</c:v>
                </c:pt>
                <c:pt idx="1218">
                  <c:v>9999243.5999990925</c:v>
                </c:pt>
                <c:pt idx="1219">
                  <c:v>9999243.7999990918</c:v>
                </c:pt>
                <c:pt idx="1220">
                  <c:v>9999243.999999091</c:v>
                </c:pt>
                <c:pt idx="1221">
                  <c:v>9999244.1999990903</c:v>
                </c:pt>
                <c:pt idx="1222">
                  <c:v>9999244.3999990895</c:v>
                </c:pt>
                <c:pt idx="1223">
                  <c:v>9999244.5999990888</c:v>
                </c:pt>
                <c:pt idx="1224">
                  <c:v>9999244.799999088</c:v>
                </c:pt>
                <c:pt idx="1225">
                  <c:v>9999244.9999990873</c:v>
                </c:pt>
                <c:pt idx="1226">
                  <c:v>9999245.1999990866</c:v>
                </c:pt>
                <c:pt idx="1227">
                  <c:v>9999245.3999990858</c:v>
                </c:pt>
                <c:pt idx="1228">
                  <c:v>9999245.5999990851</c:v>
                </c:pt>
                <c:pt idx="1229">
                  <c:v>9999245.7999990843</c:v>
                </c:pt>
                <c:pt idx="1230">
                  <c:v>9999245.9999990836</c:v>
                </c:pt>
                <c:pt idx="1231">
                  <c:v>9999246.1999990828</c:v>
                </c:pt>
                <c:pt idx="1232">
                  <c:v>9999246.3999990821</c:v>
                </c:pt>
                <c:pt idx="1233">
                  <c:v>9999246.5999990813</c:v>
                </c:pt>
                <c:pt idx="1234">
                  <c:v>9999246.7999990806</c:v>
                </c:pt>
                <c:pt idx="1235">
                  <c:v>9999246.9999990799</c:v>
                </c:pt>
                <c:pt idx="1236">
                  <c:v>9999247.1999990791</c:v>
                </c:pt>
                <c:pt idx="1237">
                  <c:v>9999247.3999990784</c:v>
                </c:pt>
                <c:pt idx="1238">
                  <c:v>9999247.5999990776</c:v>
                </c:pt>
                <c:pt idx="1239">
                  <c:v>9999247.7999990769</c:v>
                </c:pt>
                <c:pt idx="1240">
                  <c:v>9999247.9999990761</c:v>
                </c:pt>
                <c:pt idx="1241">
                  <c:v>9999248.1999990754</c:v>
                </c:pt>
                <c:pt idx="1242">
                  <c:v>9999248.3999990746</c:v>
                </c:pt>
                <c:pt idx="1243">
                  <c:v>9999248.5999990739</c:v>
                </c:pt>
                <c:pt idx="1244">
                  <c:v>9999248.7999990731</c:v>
                </c:pt>
                <c:pt idx="1245">
                  <c:v>9999248.9999990724</c:v>
                </c:pt>
                <c:pt idx="1246">
                  <c:v>9999249.1999990717</c:v>
                </c:pt>
                <c:pt idx="1247">
                  <c:v>9999249.3999990709</c:v>
                </c:pt>
                <c:pt idx="1248">
                  <c:v>9999249.5999990702</c:v>
                </c:pt>
                <c:pt idx="1249">
                  <c:v>9999249.7999990694</c:v>
                </c:pt>
                <c:pt idx="1250">
                  <c:v>9999249.9999990687</c:v>
                </c:pt>
                <c:pt idx="1251">
                  <c:v>9999250.1999990679</c:v>
                </c:pt>
                <c:pt idx="1252">
                  <c:v>9999250.3999990672</c:v>
                </c:pt>
                <c:pt idx="1253">
                  <c:v>9999250.5999990664</c:v>
                </c:pt>
                <c:pt idx="1254">
                  <c:v>9999250.7999990657</c:v>
                </c:pt>
                <c:pt idx="1255">
                  <c:v>9999250.999999065</c:v>
                </c:pt>
                <c:pt idx="1256">
                  <c:v>9999251.1999990642</c:v>
                </c:pt>
                <c:pt idx="1257">
                  <c:v>9999251.3999990635</c:v>
                </c:pt>
                <c:pt idx="1258">
                  <c:v>9999251.5999990627</c:v>
                </c:pt>
                <c:pt idx="1259">
                  <c:v>9999251.799999062</c:v>
                </c:pt>
                <c:pt idx="1260">
                  <c:v>9999251.9999990612</c:v>
                </c:pt>
                <c:pt idx="1261">
                  <c:v>9999252.1999990605</c:v>
                </c:pt>
                <c:pt idx="1262">
                  <c:v>9999252.3999990597</c:v>
                </c:pt>
                <c:pt idx="1263">
                  <c:v>9999252.599999059</c:v>
                </c:pt>
                <c:pt idx="1264">
                  <c:v>9999252.7999990582</c:v>
                </c:pt>
                <c:pt idx="1265">
                  <c:v>9999252.9999990575</c:v>
                </c:pt>
                <c:pt idx="1266">
                  <c:v>9999253.1999990568</c:v>
                </c:pt>
                <c:pt idx="1267">
                  <c:v>9999253.399999056</c:v>
                </c:pt>
                <c:pt idx="1268">
                  <c:v>9999253.5999990553</c:v>
                </c:pt>
                <c:pt idx="1269">
                  <c:v>9999253.7999990545</c:v>
                </c:pt>
                <c:pt idx="1270">
                  <c:v>9999253.9999990538</c:v>
                </c:pt>
                <c:pt idx="1271">
                  <c:v>9999254.199999053</c:v>
                </c:pt>
                <c:pt idx="1272">
                  <c:v>9999254.3999990523</c:v>
                </c:pt>
                <c:pt idx="1273">
                  <c:v>9999254.5999990515</c:v>
                </c:pt>
                <c:pt idx="1274">
                  <c:v>9999254.7999990508</c:v>
                </c:pt>
                <c:pt idx="1275">
                  <c:v>9999254.9999990501</c:v>
                </c:pt>
                <c:pt idx="1276">
                  <c:v>9999255.1999990493</c:v>
                </c:pt>
                <c:pt idx="1277">
                  <c:v>9999255.3999990486</c:v>
                </c:pt>
                <c:pt idx="1278">
                  <c:v>9999255.5999990478</c:v>
                </c:pt>
                <c:pt idx="1279">
                  <c:v>9999255.7999990471</c:v>
                </c:pt>
                <c:pt idx="1280">
                  <c:v>9999255.9999990463</c:v>
                </c:pt>
                <c:pt idx="1281">
                  <c:v>9999256.1999990456</c:v>
                </c:pt>
                <c:pt idx="1282">
                  <c:v>9999256.3999990448</c:v>
                </c:pt>
                <c:pt idx="1283">
                  <c:v>9999256.5999990441</c:v>
                </c:pt>
                <c:pt idx="1284">
                  <c:v>9999256.7999990433</c:v>
                </c:pt>
                <c:pt idx="1285">
                  <c:v>9999256.9999990426</c:v>
                </c:pt>
                <c:pt idx="1286">
                  <c:v>9999257.1999990419</c:v>
                </c:pt>
                <c:pt idx="1287">
                  <c:v>9999257.3999990411</c:v>
                </c:pt>
                <c:pt idx="1288">
                  <c:v>9999257.5999990404</c:v>
                </c:pt>
                <c:pt idx="1289">
                  <c:v>9999257.7999990396</c:v>
                </c:pt>
                <c:pt idx="1290">
                  <c:v>9999257.9999990389</c:v>
                </c:pt>
                <c:pt idx="1291">
                  <c:v>9999258.1999990381</c:v>
                </c:pt>
                <c:pt idx="1292">
                  <c:v>9999258.3999990374</c:v>
                </c:pt>
                <c:pt idx="1293">
                  <c:v>9999258.5999990366</c:v>
                </c:pt>
                <c:pt idx="1294">
                  <c:v>9999258.7999990359</c:v>
                </c:pt>
                <c:pt idx="1295">
                  <c:v>9999258.9999990351</c:v>
                </c:pt>
                <c:pt idx="1296">
                  <c:v>9999259.1999990344</c:v>
                </c:pt>
                <c:pt idx="1297">
                  <c:v>9999259.3999990337</c:v>
                </c:pt>
                <c:pt idx="1298">
                  <c:v>9999259.5999990329</c:v>
                </c:pt>
                <c:pt idx="1299">
                  <c:v>9999259.7999990322</c:v>
                </c:pt>
                <c:pt idx="1300">
                  <c:v>9999259.9999990314</c:v>
                </c:pt>
                <c:pt idx="1301">
                  <c:v>9999260.1999990307</c:v>
                </c:pt>
                <c:pt idx="1302">
                  <c:v>9999260.3999990299</c:v>
                </c:pt>
                <c:pt idx="1303">
                  <c:v>9999260.5999990292</c:v>
                </c:pt>
                <c:pt idx="1304">
                  <c:v>9999260.7999990284</c:v>
                </c:pt>
                <c:pt idx="1305">
                  <c:v>9999260.9999990277</c:v>
                </c:pt>
                <c:pt idx="1306">
                  <c:v>9999261.199999027</c:v>
                </c:pt>
                <c:pt idx="1307">
                  <c:v>9999261.3999990262</c:v>
                </c:pt>
                <c:pt idx="1308">
                  <c:v>9999261.5999990255</c:v>
                </c:pt>
                <c:pt idx="1309">
                  <c:v>9999261.7999990247</c:v>
                </c:pt>
                <c:pt idx="1310">
                  <c:v>9999261.999999024</c:v>
                </c:pt>
                <c:pt idx="1311">
                  <c:v>9999262.1999990232</c:v>
                </c:pt>
                <c:pt idx="1312">
                  <c:v>9999262.3999990225</c:v>
                </c:pt>
                <c:pt idx="1313">
                  <c:v>9999262.5999990217</c:v>
                </c:pt>
                <c:pt idx="1314">
                  <c:v>9999262.799999021</c:v>
                </c:pt>
                <c:pt idx="1315">
                  <c:v>9999262.9999990202</c:v>
                </c:pt>
                <c:pt idx="1316">
                  <c:v>9999263.1999990195</c:v>
                </c:pt>
                <c:pt idx="1317">
                  <c:v>9999263.3999990188</c:v>
                </c:pt>
                <c:pt idx="1318">
                  <c:v>9999263.599999018</c:v>
                </c:pt>
                <c:pt idx="1319">
                  <c:v>9999263.7999990173</c:v>
                </c:pt>
                <c:pt idx="1320">
                  <c:v>9999263.9999990165</c:v>
                </c:pt>
                <c:pt idx="1321">
                  <c:v>9999264.1999990158</c:v>
                </c:pt>
                <c:pt idx="1322">
                  <c:v>9999264.399999015</c:v>
                </c:pt>
                <c:pt idx="1323">
                  <c:v>9999264.5999990143</c:v>
                </c:pt>
                <c:pt idx="1324">
                  <c:v>9999264.7999990135</c:v>
                </c:pt>
                <c:pt idx="1325">
                  <c:v>9999264.9999990128</c:v>
                </c:pt>
                <c:pt idx="1326">
                  <c:v>9999265.1999990121</c:v>
                </c:pt>
                <c:pt idx="1327">
                  <c:v>9999265.3999990113</c:v>
                </c:pt>
                <c:pt idx="1328">
                  <c:v>9999265.5999990106</c:v>
                </c:pt>
                <c:pt idx="1329">
                  <c:v>9999265.7999990098</c:v>
                </c:pt>
                <c:pt idx="1330">
                  <c:v>9999265.9999990091</c:v>
                </c:pt>
                <c:pt idx="1331">
                  <c:v>9999266.1999990083</c:v>
                </c:pt>
                <c:pt idx="1332">
                  <c:v>9999266.3999990076</c:v>
                </c:pt>
                <c:pt idx="1333">
                  <c:v>9999266.5999990068</c:v>
                </c:pt>
                <c:pt idx="1334">
                  <c:v>9999266.7999990061</c:v>
                </c:pt>
                <c:pt idx="1335">
                  <c:v>9999266.9999990053</c:v>
                </c:pt>
                <c:pt idx="1336">
                  <c:v>9999267.1999990046</c:v>
                </c:pt>
                <c:pt idx="1337">
                  <c:v>9999267.3999990039</c:v>
                </c:pt>
                <c:pt idx="1338">
                  <c:v>9999267.5999990031</c:v>
                </c:pt>
                <c:pt idx="1339">
                  <c:v>9999267.7999990024</c:v>
                </c:pt>
                <c:pt idx="1340">
                  <c:v>9999267.9999990016</c:v>
                </c:pt>
                <c:pt idx="1341">
                  <c:v>9999268.1999990009</c:v>
                </c:pt>
                <c:pt idx="1342">
                  <c:v>9999268.3999990001</c:v>
                </c:pt>
                <c:pt idx="1343">
                  <c:v>9999268.5999989994</c:v>
                </c:pt>
                <c:pt idx="1344">
                  <c:v>9999268.7999989986</c:v>
                </c:pt>
                <c:pt idx="1345">
                  <c:v>9999268.9999989979</c:v>
                </c:pt>
                <c:pt idx="1346">
                  <c:v>9999269.1999989972</c:v>
                </c:pt>
                <c:pt idx="1347">
                  <c:v>9999269.3999989964</c:v>
                </c:pt>
                <c:pt idx="1348">
                  <c:v>9999269.5999989957</c:v>
                </c:pt>
                <c:pt idx="1349">
                  <c:v>9999269.7999989949</c:v>
                </c:pt>
                <c:pt idx="1350">
                  <c:v>9999269.9999989942</c:v>
                </c:pt>
                <c:pt idx="1351">
                  <c:v>9999270.1999989934</c:v>
                </c:pt>
                <c:pt idx="1352">
                  <c:v>9999270.3999989927</c:v>
                </c:pt>
                <c:pt idx="1353">
                  <c:v>9999270.5999989919</c:v>
                </c:pt>
                <c:pt idx="1354">
                  <c:v>9999270.7999989912</c:v>
                </c:pt>
                <c:pt idx="1355">
                  <c:v>9999270.9999989904</c:v>
                </c:pt>
                <c:pt idx="1356">
                  <c:v>9999271.1999989897</c:v>
                </c:pt>
                <c:pt idx="1357">
                  <c:v>9999271.399998989</c:v>
                </c:pt>
                <c:pt idx="1358">
                  <c:v>9999271.5999989882</c:v>
                </c:pt>
                <c:pt idx="1359">
                  <c:v>9999271.7999989875</c:v>
                </c:pt>
                <c:pt idx="1360">
                  <c:v>9999271.9999989867</c:v>
                </c:pt>
                <c:pt idx="1361">
                  <c:v>9999272.199998986</c:v>
                </c:pt>
                <c:pt idx="1362">
                  <c:v>9999272.3999989852</c:v>
                </c:pt>
                <c:pt idx="1363">
                  <c:v>9999272.5999989845</c:v>
                </c:pt>
                <c:pt idx="1364">
                  <c:v>9999272.7999989837</c:v>
                </c:pt>
                <c:pt idx="1365">
                  <c:v>9999272.999998983</c:v>
                </c:pt>
                <c:pt idx="1366">
                  <c:v>9999273.1999989823</c:v>
                </c:pt>
                <c:pt idx="1367">
                  <c:v>9999273.3999989815</c:v>
                </c:pt>
                <c:pt idx="1368">
                  <c:v>9999273.5999989808</c:v>
                </c:pt>
                <c:pt idx="1369">
                  <c:v>9999273.79999898</c:v>
                </c:pt>
                <c:pt idx="1370">
                  <c:v>9999273.9999989793</c:v>
                </c:pt>
                <c:pt idx="1371">
                  <c:v>9999274.1999989785</c:v>
                </c:pt>
                <c:pt idx="1372">
                  <c:v>9999274.3999989778</c:v>
                </c:pt>
                <c:pt idx="1373">
                  <c:v>9999274.599998977</c:v>
                </c:pt>
                <c:pt idx="1374">
                  <c:v>9999274.7999989763</c:v>
                </c:pt>
                <c:pt idx="1375">
                  <c:v>9999274.9999989755</c:v>
                </c:pt>
                <c:pt idx="1376">
                  <c:v>9999275.1999989748</c:v>
                </c:pt>
                <c:pt idx="1377">
                  <c:v>9999275.3999989741</c:v>
                </c:pt>
                <c:pt idx="1378">
                  <c:v>9999275.5999989733</c:v>
                </c:pt>
                <c:pt idx="1379">
                  <c:v>9999275.7999989726</c:v>
                </c:pt>
                <c:pt idx="1380">
                  <c:v>9999275.9999989718</c:v>
                </c:pt>
                <c:pt idx="1381">
                  <c:v>9999276.1999989711</c:v>
                </c:pt>
                <c:pt idx="1382">
                  <c:v>9999276.3999989703</c:v>
                </c:pt>
                <c:pt idx="1383">
                  <c:v>9999276.5999989696</c:v>
                </c:pt>
                <c:pt idx="1384">
                  <c:v>9999276.7999989688</c:v>
                </c:pt>
                <c:pt idx="1385">
                  <c:v>9999276.9999989681</c:v>
                </c:pt>
                <c:pt idx="1386">
                  <c:v>9999277.1999989673</c:v>
                </c:pt>
                <c:pt idx="1387">
                  <c:v>9999277.3999989666</c:v>
                </c:pt>
                <c:pt idx="1388">
                  <c:v>9999277.5999989659</c:v>
                </c:pt>
                <c:pt idx="1389">
                  <c:v>9999277.7999989651</c:v>
                </c:pt>
                <c:pt idx="1390">
                  <c:v>9999277.9999989644</c:v>
                </c:pt>
                <c:pt idx="1391">
                  <c:v>9999278.1999989636</c:v>
                </c:pt>
                <c:pt idx="1392">
                  <c:v>9999278.3999989629</c:v>
                </c:pt>
                <c:pt idx="1393">
                  <c:v>9999278.5999989621</c:v>
                </c:pt>
                <c:pt idx="1394">
                  <c:v>9999278.7999989614</c:v>
                </c:pt>
                <c:pt idx="1395">
                  <c:v>9999278.9999989606</c:v>
                </c:pt>
                <c:pt idx="1396">
                  <c:v>9999279.1999989599</c:v>
                </c:pt>
                <c:pt idx="1397">
                  <c:v>9999279.3999989592</c:v>
                </c:pt>
                <c:pt idx="1398">
                  <c:v>9999279.5999989584</c:v>
                </c:pt>
                <c:pt idx="1399">
                  <c:v>9999279.7999989577</c:v>
                </c:pt>
                <c:pt idx="1400">
                  <c:v>9999279.9999989569</c:v>
                </c:pt>
                <c:pt idx="1401">
                  <c:v>9999280.1999989562</c:v>
                </c:pt>
                <c:pt idx="1402">
                  <c:v>9999280.3999989554</c:v>
                </c:pt>
                <c:pt idx="1403">
                  <c:v>9999280.5999989547</c:v>
                </c:pt>
                <c:pt idx="1404">
                  <c:v>9999280.7999989539</c:v>
                </c:pt>
                <c:pt idx="1405">
                  <c:v>9999280.9999989532</c:v>
                </c:pt>
                <c:pt idx="1406">
                  <c:v>9999281.1999989524</c:v>
                </c:pt>
                <c:pt idx="1407">
                  <c:v>9999281.3999989517</c:v>
                </c:pt>
                <c:pt idx="1408">
                  <c:v>9999281.599998951</c:v>
                </c:pt>
                <c:pt idx="1409">
                  <c:v>9999281.7999989502</c:v>
                </c:pt>
                <c:pt idx="1410">
                  <c:v>9999281.9999989495</c:v>
                </c:pt>
                <c:pt idx="1411">
                  <c:v>9999282.1999989487</c:v>
                </c:pt>
                <c:pt idx="1412">
                  <c:v>9999282.399998948</c:v>
                </c:pt>
                <c:pt idx="1413">
                  <c:v>9999282.5999989472</c:v>
                </c:pt>
                <c:pt idx="1414">
                  <c:v>9999282.7999989465</c:v>
                </c:pt>
                <c:pt idx="1415">
                  <c:v>9999282.9999989457</c:v>
                </c:pt>
                <c:pt idx="1416">
                  <c:v>9999283.199998945</c:v>
                </c:pt>
                <c:pt idx="1417">
                  <c:v>9999283.3999989443</c:v>
                </c:pt>
                <c:pt idx="1418">
                  <c:v>9999283.5999989435</c:v>
                </c:pt>
                <c:pt idx="1419">
                  <c:v>9999283.7999989428</c:v>
                </c:pt>
                <c:pt idx="1420">
                  <c:v>9999283.999998942</c:v>
                </c:pt>
                <c:pt idx="1421">
                  <c:v>9999284.1999989413</c:v>
                </c:pt>
                <c:pt idx="1422">
                  <c:v>9999284.3999989405</c:v>
                </c:pt>
                <c:pt idx="1423">
                  <c:v>9999284.5999989398</c:v>
                </c:pt>
                <c:pt idx="1424">
                  <c:v>9999284.799998939</c:v>
                </c:pt>
                <c:pt idx="1425">
                  <c:v>9999284.9999989383</c:v>
                </c:pt>
                <c:pt idx="1426">
                  <c:v>9999285.1999989375</c:v>
                </c:pt>
                <c:pt idx="1427">
                  <c:v>9999285.3999989368</c:v>
                </c:pt>
                <c:pt idx="1428">
                  <c:v>9999285.5999989361</c:v>
                </c:pt>
                <c:pt idx="1429">
                  <c:v>9999285.7999989353</c:v>
                </c:pt>
                <c:pt idx="1430">
                  <c:v>9999285.9999989346</c:v>
                </c:pt>
                <c:pt idx="1431">
                  <c:v>9999286.1999989338</c:v>
                </c:pt>
                <c:pt idx="1432">
                  <c:v>9999286.3999989331</c:v>
                </c:pt>
                <c:pt idx="1433">
                  <c:v>9999286.5999989323</c:v>
                </c:pt>
                <c:pt idx="1434">
                  <c:v>9999286.7999989316</c:v>
                </c:pt>
                <c:pt idx="1435">
                  <c:v>9999286.9999989308</c:v>
                </c:pt>
                <c:pt idx="1436">
                  <c:v>9999287.1999989301</c:v>
                </c:pt>
                <c:pt idx="1437">
                  <c:v>9999287.3999989294</c:v>
                </c:pt>
                <c:pt idx="1438">
                  <c:v>9999287.5999989286</c:v>
                </c:pt>
                <c:pt idx="1439">
                  <c:v>9999287.7999989279</c:v>
                </c:pt>
                <c:pt idx="1440">
                  <c:v>9999287.9999989271</c:v>
                </c:pt>
                <c:pt idx="1441">
                  <c:v>9999288.1999989264</c:v>
                </c:pt>
                <c:pt idx="1442">
                  <c:v>9999288.3999989256</c:v>
                </c:pt>
                <c:pt idx="1443">
                  <c:v>9999288.5999989249</c:v>
                </c:pt>
                <c:pt idx="1444">
                  <c:v>9999288.7999989241</c:v>
                </c:pt>
                <c:pt idx="1445">
                  <c:v>9999288.9999989234</c:v>
                </c:pt>
                <c:pt idx="1446">
                  <c:v>9999289.1999989226</c:v>
                </c:pt>
                <c:pt idx="1447">
                  <c:v>9999289.3999989219</c:v>
                </c:pt>
                <c:pt idx="1448">
                  <c:v>9999289.5999989212</c:v>
                </c:pt>
                <c:pt idx="1449">
                  <c:v>9999289.7999989204</c:v>
                </c:pt>
                <c:pt idx="1450">
                  <c:v>9999289.9999989197</c:v>
                </c:pt>
                <c:pt idx="1451">
                  <c:v>9999290.1999989189</c:v>
                </c:pt>
                <c:pt idx="1452">
                  <c:v>9999290.3999989182</c:v>
                </c:pt>
                <c:pt idx="1453">
                  <c:v>9999290.5999989174</c:v>
                </c:pt>
                <c:pt idx="1454">
                  <c:v>9999290.7999989167</c:v>
                </c:pt>
                <c:pt idx="1455">
                  <c:v>9999290.9999989159</c:v>
                </c:pt>
                <c:pt idx="1456">
                  <c:v>9999291.1999989152</c:v>
                </c:pt>
                <c:pt idx="1457">
                  <c:v>9999291.3999989145</c:v>
                </c:pt>
                <c:pt idx="1458">
                  <c:v>9999291.5999989137</c:v>
                </c:pt>
                <c:pt idx="1459">
                  <c:v>9999291.799998913</c:v>
                </c:pt>
                <c:pt idx="1460">
                  <c:v>9999291.9999989122</c:v>
                </c:pt>
                <c:pt idx="1461">
                  <c:v>9999292.1999989115</c:v>
                </c:pt>
                <c:pt idx="1462">
                  <c:v>9999292.3999989107</c:v>
                </c:pt>
                <c:pt idx="1463">
                  <c:v>9999292.59999891</c:v>
                </c:pt>
                <c:pt idx="1464">
                  <c:v>9999292.7999989092</c:v>
                </c:pt>
                <c:pt idx="1465">
                  <c:v>9999292.9999989085</c:v>
                </c:pt>
                <c:pt idx="1466">
                  <c:v>9999293.1999989077</c:v>
                </c:pt>
                <c:pt idx="1467">
                  <c:v>9999293.399998907</c:v>
                </c:pt>
                <c:pt idx="1468">
                  <c:v>9999293.5999989063</c:v>
                </c:pt>
                <c:pt idx="1469">
                  <c:v>9999293.7999989055</c:v>
                </c:pt>
                <c:pt idx="1470">
                  <c:v>9999293.9999989048</c:v>
                </c:pt>
                <c:pt idx="1471">
                  <c:v>9999294.199998904</c:v>
                </c:pt>
                <c:pt idx="1472">
                  <c:v>9999294.3999989033</c:v>
                </c:pt>
                <c:pt idx="1473">
                  <c:v>9999294.5999989025</c:v>
                </c:pt>
                <c:pt idx="1474">
                  <c:v>9999294.7999989018</c:v>
                </c:pt>
                <c:pt idx="1475">
                  <c:v>9999294.999998901</c:v>
                </c:pt>
                <c:pt idx="1476">
                  <c:v>9999295.1999989003</c:v>
                </c:pt>
                <c:pt idx="1477">
                  <c:v>9999295.3999988995</c:v>
                </c:pt>
                <c:pt idx="1478">
                  <c:v>9999295.5999988988</c:v>
                </c:pt>
                <c:pt idx="1479">
                  <c:v>9999295.7999988981</c:v>
                </c:pt>
                <c:pt idx="1480">
                  <c:v>9999295.9999988973</c:v>
                </c:pt>
                <c:pt idx="1481">
                  <c:v>9999296.1999988966</c:v>
                </c:pt>
                <c:pt idx="1482">
                  <c:v>9999296.3999988958</c:v>
                </c:pt>
                <c:pt idx="1483">
                  <c:v>9999296.5999988951</c:v>
                </c:pt>
                <c:pt idx="1484">
                  <c:v>9999296.7999988943</c:v>
                </c:pt>
                <c:pt idx="1485">
                  <c:v>9999296.9999988936</c:v>
                </c:pt>
                <c:pt idx="1486">
                  <c:v>9999297.1999988928</c:v>
                </c:pt>
                <c:pt idx="1487">
                  <c:v>9999297.3999988921</c:v>
                </c:pt>
                <c:pt idx="1488">
                  <c:v>9999297.5999988914</c:v>
                </c:pt>
                <c:pt idx="1489">
                  <c:v>9999297.7999988906</c:v>
                </c:pt>
                <c:pt idx="1490">
                  <c:v>9999297.9999988899</c:v>
                </c:pt>
                <c:pt idx="1491">
                  <c:v>9999298.1999988891</c:v>
                </c:pt>
                <c:pt idx="1492">
                  <c:v>9999298.3999988884</c:v>
                </c:pt>
                <c:pt idx="1493">
                  <c:v>9999298.5999988876</c:v>
                </c:pt>
                <c:pt idx="1494">
                  <c:v>9999298.7999988869</c:v>
                </c:pt>
                <c:pt idx="1495">
                  <c:v>9999298.9999988861</c:v>
                </c:pt>
                <c:pt idx="1496">
                  <c:v>9999299.1999988854</c:v>
                </c:pt>
                <c:pt idx="1497">
                  <c:v>9999299.3999988846</c:v>
                </c:pt>
                <c:pt idx="1498">
                  <c:v>9999299.5999988839</c:v>
                </c:pt>
                <c:pt idx="1499">
                  <c:v>9999299.7999988832</c:v>
                </c:pt>
                <c:pt idx="1500">
                  <c:v>9999299.9999988824</c:v>
                </c:pt>
                <c:pt idx="1501">
                  <c:v>9999300.1999988817</c:v>
                </c:pt>
                <c:pt idx="1502">
                  <c:v>9999300.3999988809</c:v>
                </c:pt>
                <c:pt idx="1503">
                  <c:v>9999300.5999988802</c:v>
                </c:pt>
                <c:pt idx="1504">
                  <c:v>9999300.7999988794</c:v>
                </c:pt>
                <c:pt idx="1505">
                  <c:v>9999300.9999988787</c:v>
                </c:pt>
                <c:pt idx="1506">
                  <c:v>9999301.1999988779</c:v>
                </c:pt>
                <c:pt idx="1507">
                  <c:v>9999301.3999988772</c:v>
                </c:pt>
                <c:pt idx="1508">
                  <c:v>9999301.5999988765</c:v>
                </c:pt>
                <c:pt idx="1509">
                  <c:v>9999301.7999988757</c:v>
                </c:pt>
                <c:pt idx="1510">
                  <c:v>9999301.999998875</c:v>
                </c:pt>
                <c:pt idx="1511">
                  <c:v>9999302.1999988742</c:v>
                </c:pt>
                <c:pt idx="1512">
                  <c:v>9999302.3999988735</c:v>
                </c:pt>
                <c:pt idx="1513">
                  <c:v>9999302.5999988727</c:v>
                </c:pt>
                <c:pt idx="1514">
                  <c:v>9999302.799998872</c:v>
                </c:pt>
                <c:pt idx="1515">
                  <c:v>9999302.9999988712</c:v>
                </c:pt>
                <c:pt idx="1516">
                  <c:v>9999303.1999988705</c:v>
                </c:pt>
                <c:pt idx="1517">
                  <c:v>9999303.3999988697</c:v>
                </c:pt>
                <c:pt idx="1518">
                  <c:v>9999303.599998869</c:v>
                </c:pt>
                <c:pt idx="1519">
                  <c:v>9999303.7999988683</c:v>
                </c:pt>
                <c:pt idx="1520">
                  <c:v>9999303.9999988675</c:v>
                </c:pt>
                <c:pt idx="1521">
                  <c:v>9999304.1999988668</c:v>
                </c:pt>
                <c:pt idx="1522">
                  <c:v>9999304.399998866</c:v>
                </c:pt>
                <c:pt idx="1523">
                  <c:v>9999304.5999988653</c:v>
                </c:pt>
                <c:pt idx="1524">
                  <c:v>9999304.7999988645</c:v>
                </c:pt>
                <c:pt idx="1525">
                  <c:v>9999304.9999988638</c:v>
                </c:pt>
                <c:pt idx="1526">
                  <c:v>9999305.199998863</c:v>
                </c:pt>
                <c:pt idx="1527">
                  <c:v>9999305.3999988623</c:v>
                </c:pt>
                <c:pt idx="1528">
                  <c:v>9999305.5999988616</c:v>
                </c:pt>
                <c:pt idx="1529">
                  <c:v>9999305.7999988608</c:v>
                </c:pt>
                <c:pt idx="1530">
                  <c:v>9999305.9999988601</c:v>
                </c:pt>
                <c:pt idx="1531">
                  <c:v>9999306.1999988593</c:v>
                </c:pt>
                <c:pt idx="1532">
                  <c:v>9999306.3999988586</c:v>
                </c:pt>
                <c:pt idx="1533">
                  <c:v>9999306.5999988578</c:v>
                </c:pt>
                <c:pt idx="1534">
                  <c:v>9999306.7999988571</c:v>
                </c:pt>
                <c:pt idx="1535">
                  <c:v>9999306.9999988563</c:v>
                </c:pt>
                <c:pt idx="1536">
                  <c:v>9999307.1999988556</c:v>
                </c:pt>
                <c:pt idx="1537">
                  <c:v>9999307.3999988548</c:v>
                </c:pt>
                <c:pt idx="1538">
                  <c:v>9999307.5999988541</c:v>
                </c:pt>
                <c:pt idx="1539">
                  <c:v>9999307.7999988534</c:v>
                </c:pt>
                <c:pt idx="1540">
                  <c:v>9999307.9999988526</c:v>
                </c:pt>
                <c:pt idx="1541">
                  <c:v>9999308.1999988519</c:v>
                </c:pt>
                <c:pt idx="1542">
                  <c:v>9999308.3999988511</c:v>
                </c:pt>
                <c:pt idx="1543">
                  <c:v>9999308.5999988504</c:v>
                </c:pt>
                <c:pt idx="1544">
                  <c:v>9999308.7999988496</c:v>
                </c:pt>
                <c:pt idx="1545">
                  <c:v>9999308.9999988489</c:v>
                </c:pt>
                <c:pt idx="1546">
                  <c:v>9999309.1999988481</c:v>
                </c:pt>
                <c:pt idx="1547">
                  <c:v>9999309.3999988474</c:v>
                </c:pt>
                <c:pt idx="1548">
                  <c:v>9999309.5999988467</c:v>
                </c:pt>
                <c:pt idx="1549">
                  <c:v>9999309.7999988459</c:v>
                </c:pt>
                <c:pt idx="1550">
                  <c:v>9999309.9999988452</c:v>
                </c:pt>
                <c:pt idx="1551">
                  <c:v>9999310.1999988444</c:v>
                </c:pt>
                <c:pt idx="1552">
                  <c:v>9999310.3999988437</c:v>
                </c:pt>
                <c:pt idx="1553">
                  <c:v>9999310.5999988429</c:v>
                </c:pt>
                <c:pt idx="1554">
                  <c:v>9999310.7999988422</c:v>
                </c:pt>
                <c:pt idx="1555">
                  <c:v>9999310.9999988414</c:v>
                </c:pt>
                <c:pt idx="1556">
                  <c:v>9999311.1999988407</c:v>
                </c:pt>
                <c:pt idx="1557">
                  <c:v>9999311.3999988399</c:v>
                </c:pt>
                <c:pt idx="1558">
                  <c:v>9999311.5999988392</c:v>
                </c:pt>
                <c:pt idx="1559">
                  <c:v>9999311.7999988385</c:v>
                </c:pt>
                <c:pt idx="1560">
                  <c:v>9999311.9999988377</c:v>
                </c:pt>
                <c:pt idx="1561">
                  <c:v>9999312.199998837</c:v>
                </c:pt>
                <c:pt idx="1562">
                  <c:v>9999312.3999988362</c:v>
                </c:pt>
                <c:pt idx="1563">
                  <c:v>9999312.5999988355</c:v>
                </c:pt>
                <c:pt idx="1564">
                  <c:v>9999312.7999988347</c:v>
                </c:pt>
                <c:pt idx="1565">
                  <c:v>9999312.999998834</c:v>
                </c:pt>
                <c:pt idx="1566">
                  <c:v>9999313.1999988332</c:v>
                </c:pt>
                <c:pt idx="1567">
                  <c:v>9999313.3999988325</c:v>
                </c:pt>
                <c:pt idx="1568">
                  <c:v>9999313.5999988317</c:v>
                </c:pt>
                <c:pt idx="1569">
                  <c:v>9999313.799998831</c:v>
                </c:pt>
                <c:pt idx="1570">
                  <c:v>9999313.9999988303</c:v>
                </c:pt>
                <c:pt idx="1571">
                  <c:v>9999314.1999988295</c:v>
                </c:pt>
                <c:pt idx="1572">
                  <c:v>9999314.3999988288</c:v>
                </c:pt>
                <c:pt idx="1573">
                  <c:v>9999314.599998828</c:v>
                </c:pt>
                <c:pt idx="1574">
                  <c:v>9999314.7999988273</c:v>
                </c:pt>
                <c:pt idx="1575">
                  <c:v>9999314.9999988265</c:v>
                </c:pt>
                <c:pt idx="1576">
                  <c:v>9999315.1999988258</c:v>
                </c:pt>
                <c:pt idx="1577">
                  <c:v>9999315.399998825</c:v>
                </c:pt>
                <c:pt idx="1578">
                  <c:v>9999315.5999988243</c:v>
                </c:pt>
                <c:pt idx="1579">
                  <c:v>9999315.7999988236</c:v>
                </c:pt>
                <c:pt idx="1580">
                  <c:v>9999315.9999988228</c:v>
                </c:pt>
                <c:pt idx="1581">
                  <c:v>9999316.1999988221</c:v>
                </c:pt>
                <c:pt idx="1582">
                  <c:v>9999316.3999988213</c:v>
                </c:pt>
                <c:pt idx="1583">
                  <c:v>9999316.5999988206</c:v>
                </c:pt>
                <c:pt idx="1584">
                  <c:v>9999316.7999988198</c:v>
                </c:pt>
                <c:pt idx="1585">
                  <c:v>9999316.9999988191</c:v>
                </c:pt>
                <c:pt idx="1586">
                  <c:v>9999317.1999988183</c:v>
                </c:pt>
                <c:pt idx="1587">
                  <c:v>9999317.3999988176</c:v>
                </c:pt>
                <c:pt idx="1588">
                  <c:v>9999317.5999988168</c:v>
                </c:pt>
                <c:pt idx="1589">
                  <c:v>9999317.7999988161</c:v>
                </c:pt>
                <c:pt idx="1590">
                  <c:v>9999317.9999988154</c:v>
                </c:pt>
                <c:pt idx="1591">
                  <c:v>9999318.1999988146</c:v>
                </c:pt>
                <c:pt idx="1592">
                  <c:v>9999318.3999988139</c:v>
                </c:pt>
                <c:pt idx="1593">
                  <c:v>9999318.5999988131</c:v>
                </c:pt>
                <c:pt idx="1594">
                  <c:v>9999318.7999988124</c:v>
                </c:pt>
                <c:pt idx="1595">
                  <c:v>9999318.9999988116</c:v>
                </c:pt>
                <c:pt idx="1596">
                  <c:v>9999319.1999988109</c:v>
                </c:pt>
                <c:pt idx="1597">
                  <c:v>9999319.3999988101</c:v>
                </c:pt>
                <c:pt idx="1598">
                  <c:v>9999319.5999988094</c:v>
                </c:pt>
                <c:pt idx="1599">
                  <c:v>9999319.7999988087</c:v>
                </c:pt>
                <c:pt idx="1600">
                  <c:v>9999319.9999988079</c:v>
                </c:pt>
                <c:pt idx="1601">
                  <c:v>9999320.1999988072</c:v>
                </c:pt>
                <c:pt idx="1602">
                  <c:v>9999320.3999988064</c:v>
                </c:pt>
                <c:pt idx="1603">
                  <c:v>9999320.5999988057</c:v>
                </c:pt>
                <c:pt idx="1604">
                  <c:v>9999320.7999988049</c:v>
                </c:pt>
                <c:pt idx="1605">
                  <c:v>9999320.9999988042</c:v>
                </c:pt>
                <c:pt idx="1606">
                  <c:v>9999321.1999988034</c:v>
                </c:pt>
                <c:pt idx="1607">
                  <c:v>9999321.3999988027</c:v>
                </c:pt>
                <c:pt idx="1608">
                  <c:v>9999321.5999988019</c:v>
                </c:pt>
                <c:pt idx="1609">
                  <c:v>9999321.7999988012</c:v>
                </c:pt>
                <c:pt idx="1610">
                  <c:v>9999321.9999988005</c:v>
                </c:pt>
                <c:pt idx="1611">
                  <c:v>9999322.1999987997</c:v>
                </c:pt>
                <c:pt idx="1612">
                  <c:v>9999322.399998799</c:v>
                </c:pt>
                <c:pt idx="1613">
                  <c:v>9999322.5999987982</c:v>
                </c:pt>
                <c:pt idx="1614">
                  <c:v>9999322.7999987975</c:v>
                </c:pt>
                <c:pt idx="1615">
                  <c:v>9999322.9999987967</c:v>
                </c:pt>
                <c:pt idx="1616">
                  <c:v>9999323.199998796</c:v>
                </c:pt>
                <c:pt idx="1617">
                  <c:v>9999323.3999987952</c:v>
                </c:pt>
                <c:pt idx="1618">
                  <c:v>9999323.5999987945</c:v>
                </c:pt>
                <c:pt idx="1619">
                  <c:v>9999323.7999987938</c:v>
                </c:pt>
                <c:pt idx="1620">
                  <c:v>9999323.999998793</c:v>
                </c:pt>
                <c:pt idx="1621">
                  <c:v>9999324.1999987923</c:v>
                </c:pt>
                <c:pt idx="1622">
                  <c:v>9999324.3999987915</c:v>
                </c:pt>
                <c:pt idx="1623">
                  <c:v>9999324.5999987908</c:v>
                </c:pt>
                <c:pt idx="1624">
                  <c:v>9999324.79999879</c:v>
                </c:pt>
                <c:pt idx="1625">
                  <c:v>9999324.9999987893</c:v>
                </c:pt>
                <c:pt idx="1626">
                  <c:v>9999325.1999987885</c:v>
                </c:pt>
                <c:pt idx="1627">
                  <c:v>9999325.3999987878</c:v>
                </c:pt>
                <c:pt idx="1628">
                  <c:v>9999325.599998787</c:v>
                </c:pt>
                <c:pt idx="1629">
                  <c:v>9999325.7999987863</c:v>
                </c:pt>
                <c:pt idx="1630">
                  <c:v>9999325.9999987856</c:v>
                </c:pt>
                <c:pt idx="1631">
                  <c:v>9999326.1999987848</c:v>
                </c:pt>
                <c:pt idx="1632">
                  <c:v>9999326.3999987841</c:v>
                </c:pt>
                <c:pt idx="1633">
                  <c:v>9999326.5999987833</c:v>
                </c:pt>
                <c:pt idx="1634">
                  <c:v>9999326.7999987826</c:v>
                </c:pt>
                <c:pt idx="1635">
                  <c:v>9999326.9999987818</c:v>
                </c:pt>
                <c:pt idx="1636">
                  <c:v>9999327.1999987811</c:v>
                </c:pt>
                <c:pt idx="1637">
                  <c:v>9999327.3999987803</c:v>
                </c:pt>
                <c:pt idx="1638">
                  <c:v>9999327.5999987796</c:v>
                </c:pt>
                <c:pt idx="1639">
                  <c:v>9999327.7999987788</c:v>
                </c:pt>
                <c:pt idx="1640">
                  <c:v>9999327.9999987781</c:v>
                </c:pt>
                <c:pt idx="1641">
                  <c:v>9999328.1999987774</c:v>
                </c:pt>
                <c:pt idx="1642">
                  <c:v>9999328.3999987766</c:v>
                </c:pt>
                <c:pt idx="1643">
                  <c:v>9999328.5999987759</c:v>
                </c:pt>
                <c:pt idx="1644">
                  <c:v>9999328.7999987751</c:v>
                </c:pt>
                <c:pt idx="1645">
                  <c:v>9999328.9999987744</c:v>
                </c:pt>
                <c:pt idx="1646">
                  <c:v>9999329.1999987736</c:v>
                </c:pt>
                <c:pt idx="1647">
                  <c:v>9999329.3999987729</c:v>
                </c:pt>
                <c:pt idx="1648">
                  <c:v>9999329.5999987721</c:v>
                </c:pt>
                <c:pt idx="1649">
                  <c:v>9999329.7999987714</c:v>
                </c:pt>
                <c:pt idx="1650">
                  <c:v>9999329.9999987707</c:v>
                </c:pt>
                <c:pt idx="1651">
                  <c:v>9999330.1999987699</c:v>
                </c:pt>
                <c:pt idx="1652">
                  <c:v>9999330.3999987692</c:v>
                </c:pt>
                <c:pt idx="1653">
                  <c:v>9999330.5999987684</c:v>
                </c:pt>
                <c:pt idx="1654">
                  <c:v>9999330.7999987677</c:v>
                </c:pt>
                <c:pt idx="1655">
                  <c:v>9999330.9999987669</c:v>
                </c:pt>
                <c:pt idx="1656">
                  <c:v>9999331.1999987662</c:v>
                </c:pt>
                <c:pt idx="1657">
                  <c:v>9999331.3999987654</c:v>
                </c:pt>
                <c:pt idx="1658">
                  <c:v>9999331.5999987647</c:v>
                </c:pt>
                <c:pt idx="1659">
                  <c:v>9999331.7999987639</c:v>
                </c:pt>
                <c:pt idx="1660">
                  <c:v>9999331.9999987632</c:v>
                </c:pt>
                <c:pt idx="1661">
                  <c:v>9999332.1999987625</c:v>
                </c:pt>
                <c:pt idx="1662">
                  <c:v>9999332.3999987617</c:v>
                </c:pt>
                <c:pt idx="1663">
                  <c:v>9999332.599998761</c:v>
                </c:pt>
                <c:pt idx="1664">
                  <c:v>9999332.7999987602</c:v>
                </c:pt>
                <c:pt idx="1665">
                  <c:v>9999332.9999987595</c:v>
                </c:pt>
                <c:pt idx="1666">
                  <c:v>9999333.1999987587</c:v>
                </c:pt>
                <c:pt idx="1667">
                  <c:v>9999333.399998758</c:v>
                </c:pt>
                <c:pt idx="1668">
                  <c:v>9999333.5999987572</c:v>
                </c:pt>
                <c:pt idx="1669">
                  <c:v>9999333.7999987565</c:v>
                </c:pt>
                <c:pt idx="1670">
                  <c:v>9999333.9999987558</c:v>
                </c:pt>
                <c:pt idx="1671">
                  <c:v>9999334.199998755</c:v>
                </c:pt>
                <c:pt idx="1672">
                  <c:v>9999334.3999987543</c:v>
                </c:pt>
                <c:pt idx="1673">
                  <c:v>9999334.5999987535</c:v>
                </c:pt>
                <c:pt idx="1674">
                  <c:v>9999334.7999987528</c:v>
                </c:pt>
                <c:pt idx="1675">
                  <c:v>9999334.999998752</c:v>
                </c:pt>
                <c:pt idx="1676">
                  <c:v>9999335.1999987513</c:v>
                </c:pt>
                <c:pt idx="1677">
                  <c:v>9999335.3999987505</c:v>
                </c:pt>
                <c:pt idx="1678">
                  <c:v>9999335.5999987498</c:v>
                </c:pt>
                <c:pt idx="1679">
                  <c:v>9999335.799998749</c:v>
                </c:pt>
                <c:pt idx="1680">
                  <c:v>9999335.9999987483</c:v>
                </c:pt>
                <c:pt idx="1681">
                  <c:v>9999336.1999987476</c:v>
                </c:pt>
                <c:pt idx="1682">
                  <c:v>9999336.3999987468</c:v>
                </c:pt>
                <c:pt idx="1683">
                  <c:v>9999336.5999987461</c:v>
                </c:pt>
                <c:pt idx="1684">
                  <c:v>9999336.7999987453</c:v>
                </c:pt>
                <c:pt idx="1685">
                  <c:v>9999336.9999987446</c:v>
                </c:pt>
                <c:pt idx="1686">
                  <c:v>9999337.1999987438</c:v>
                </c:pt>
                <c:pt idx="1687">
                  <c:v>9999337.3999987431</c:v>
                </c:pt>
                <c:pt idx="1688">
                  <c:v>9999337.5999987423</c:v>
                </c:pt>
                <c:pt idx="1689">
                  <c:v>9999337.7999987416</c:v>
                </c:pt>
                <c:pt idx="1690">
                  <c:v>9999337.9999987409</c:v>
                </c:pt>
                <c:pt idx="1691">
                  <c:v>9999338.1999987401</c:v>
                </c:pt>
                <c:pt idx="1692">
                  <c:v>9999338.3999987394</c:v>
                </c:pt>
                <c:pt idx="1693">
                  <c:v>9999338.5999987386</c:v>
                </c:pt>
                <c:pt idx="1694">
                  <c:v>9999338.7999987379</c:v>
                </c:pt>
                <c:pt idx="1695">
                  <c:v>9999338.9999987371</c:v>
                </c:pt>
                <c:pt idx="1696">
                  <c:v>9999339.1999987364</c:v>
                </c:pt>
                <c:pt idx="1697">
                  <c:v>9999339.3999987356</c:v>
                </c:pt>
                <c:pt idx="1698">
                  <c:v>9999339.5999987349</c:v>
                </c:pt>
                <c:pt idx="1699">
                  <c:v>9999339.7999987341</c:v>
                </c:pt>
                <c:pt idx="1700">
                  <c:v>9999339.9999987334</c:v>
                </c:pt>
                <c:pt idx="1701">
                  <c:v>9999340.1999987327</c:v>
                </c:pt>
                <c:pt idx="1702">
                  <c:v>9999340.3999987319</c:v>
                </c:pt>
                <c:pt idx="1703">
                  <c:v>9999340.5999987312</c:v>
                </c:pt>
                <c:pt idx="1704">
                  <c:v>9999340.7999987304</c:v>
                </c:pt>
                <c:pt idx="1705">
                  <c:v>9999340.9999987297</c:v>
                </c:pt>
                <c:pt idx="1706">
                  <c:v>9999341.1999987289</c:v>
                </c:pt>
                <c:pt idx="1707">
                  <c:v>9999341.3999987282</c:v>
                </c:pt>
                <c:pt idx="1708">
                  <c:v>9999341.5999987274</c:v>
                </c:pt>
                <c:pt idx="1709">
                  <c:v>9999341.7999987267</c:v>
                </c:pt>
                <c:pt idx="1710">
                  <c:v>9999341.999998726</c:v>
                </c:pt>
                <c:pt idx="1711">
                  <c:v>9999342.1999987252</c:v>
                </c:pt>
                <c:pt idx="1712">
                  <c:v>9999342.3999987245</c:v>
                </c:pt>
                <c:pt idx="1713">
                  <c:v>9999342.5999987237</c:v>
                </c:pt>
                <c:pt idx="1714">
                  <c:v>9999342.799998723</c:v>
                </c:pt>
                <c:pt idx="1715">
                  <c:v>9999342.9999987222</c:v>
                </c:pt>
                <c:pt idx="1716">
                  <c:v>9999343.1999987215</c:v>
                </c:pt>
                <c:pt idx="1717">
                  <c:v>9999343.3999987207</c:v>
                </c:pt>
                <c:pt idx="1718">
                  <c:v>9999343.59999872</c:v>
                </c:pt>
                <c:pt idx="1719">
                  <c:v>9999343.7999987192</c:v>
                </c:pt>
                <c:pt idx="1720">
                  <c:v>9999343.9999987185</c:v>
                </c:pt>
                <c:pt idx="1721">
                  <c:v>9999344.1999987178</c:v>
                </c:pt>
                <c:pt idx="1722">
                  <c:v>9999344.399998717</c:v>
                </c:pt>
                <c:pt idx="1723">
                  <c:v>9999344.5999987163</c:v>
                </c:pt>
                <c:pt idx="1724">
                  <c:v>9999344.7999987155</c:v>
                </c:pt>
                <c:pt idx="1725">
                  <c:v>9999344.9999987148</c:v>
                </c:pt>
                <c:pt idx="1726">
                  <c:v>9999345.199998714</c:v>
                </c:pt>
                <c:pt idx="1727">
                  <c:v>9999345.3999987133</c:v>
                </c:pt>
                <c:pt idx="1728">
                  <c:v>9999345.5999987125</c:v>
                </c:pt>
                <c:pt idx="1729">
                  <c:v>9999345.7999987118</c:v>
                </c:pt>
                <c:pt idx="1730">
                  <c:v>9999345.999998711</c:v>
                </c:pt>
                <c:pt idx="1731">
                  <c:v>9999346.1999987103</c:v>
                </c:pt>
                <c:pt idx="1732">
                  <c:v>9999346.3999987096</c:v>
                </c:pt>
                <c:pt idx="1733">
                  <c:v>9999346.5999987088</c:v>
                </c:pt>
                <c:pt idx="1734">
                  <c:v>9999346.7999987081</c:v>
                </c:pt>
                <c:pt idx="1735">
                  <c:v>9999346.9999987073</c:v>
                </c:pt>
                <c:pt idx="1736">
                  <c:v>9999347.1999987066</c:v>
                </c:pt>
                <c:pt idx="1737">
                  <c:v>9999347.3999987058</c:v>
                </c:pt>
                <c:pt idx="1738">
                  <c:v>9999347.5999987051</c:v>
                </c:pt>
                <c:pt idx="1739">
                  <c:v>9999347.7999987043</c:v>
                </c:pt>
                <c:pt idx="1740">
                  <c:v>9999347.9999987036</c:v>
                </c:pt>
                <c:pt idx="1741">
                  <c:v>9999348.1999987029</c:v>
                </c:pt>
                <c:pt idx="1742">
                  <c:v>9999348.3999987021</c:v>
                </c:pt>
                <c:pt idx="1743">
                  <c:v>9999348.5999987014</c:v>
                </c:pt>
                <c:pt idx="1744">
                  <c:v>9999348.7999987006</c:v>
                </c:pt>
                <c:pt idx="1745">
                  <c:v>9999348.9999986999</c:v>
                </c:pt>
                <c:pt idx="1746">
                  <c:v>9999349.1999986991</c:v>
                </c:pt>
                <c:pt idx="1747">
                  <c:v>9999349.3999986984</c:v>
                </c:pt>
                <c:pt idx="1748">
                  <c:v>9999349.5999986976</c:v>
                </c:pt>
                <c:pt idx="1749">
                  <c:v>9999349.7999986969</c:v>
                </c:pt>
                <c:pt idx="1750">
                  <c:v>9999349.9999986961</c:v>
                </c:pt>
                <c:pt idx="1751">
                  <c:v>9999350.1999986954</c:v>
                </c:pt>
                <c:pt idx="1752">
                  <c:v>9999350.3999986947</c:v>
                </c:pt>
                <c:pt idx="1753">
                  <c:v>9999350.5999986939</c:v>
                </c:pt>
                <c:pt idx="1754">
                  <c:v>9999350.7999986932</c:v>
                </c:pt>
                <c:pt idx="1755">
                  <c:v>9999350.9999986924</c:v>
                </c:pt>
                <c:pt idx="1756">
                  <c:v>9999351.1999986917</c:v>
                </c:pt>
                <c:pt idx="1757">
                  <c:v>9999351.3999986909</c:v>
                </c:pt>
                <c:pt idx="1758">
                  <c:v>9999351.5999986902</c:v>
                </c:pt>
                <c:pt idx="1759">
                  <c:v>9999351.7999986894</c:v>
                </c:pt>
                <c:pt idx="1760">
                  <c:v>9999351.9999986887</c:v>
                </c:pt>
                <c:pt idx="1761">
                  <c:v>9999352.199998688</c:v>
                </c:pt>
                <c:pt idx="1762">
                  <c:v>9999352.3999986872</c:v>
                </c:pt>
                <c:pt idx="1763">
                  <c:v>9999352.5999986865</c:v>
                </c:pt>
                <c:pt idx="1764">
                  <c:v>9999352.7999986857</c:v>
                </c:pt>
                <c:pt idx="1765">
                  <c:v>9999352.999998685</c:v>
                </c:pt>
                <c:pt idx="1766">
                  <c:v>9999353.1999986842</c:v>
                </c:pt>
                <c:pt idx="1767">
                  <c:v>9999353.3999986835</c:v>
                </c:pt>
                <c:pt idx="1768">
                  <c:v>9999353.5999986827</c:v>
                </c:pt>
                <c:pt idx="1769">
                  <c:v>9999353.799998682</c:v>
                </c:pt>
                <c:pt idx="1770">
                  <c:v>9999353.9999986812</c:v>
                </c:pt>
                <c:pt idx="1771">
                  <c:v>9999354.1999986805</c:v>
                </c:pt>
                <c:pt idx="1772">
                  <c:v>9999354.3999986798</c:v>
                </c:pt>
                <c:pt idx="1773">
                  <c:v>9999354.599998679</c:v>
                </c:pt>
                <c:pt idx="1774">
                  <c:v>9999354.7999986783</c:v>
                </c:pt>
                <c:pt idx="1775">
                  <c:v>9999354.9999986775</c:v>
                </c:pt>
                <c:pt idx="1776">
                  <c:v>9999355.1999986768</c:v>
                </c:pt>
                <c:pt idx="1777">
                  <c:v>9999355.399998676</c:v>
                </c:pt>
                <c:pt idx="1778">
                  <c:v>9999355.5999986753</c:v>
                </c:pt>
                <c:pt idx="1779">
                  <c:v>9999355.7999986745</c:v>
                </c:pt>
                <c:pt idx="1780">
                  <c:v>9999355.9999986738</c:v>
                </c:pt>
                <c:pt idx="1781">
                  <c:v>9999356.1999986731</c:v>
                </c:pt>
                <c:pt idx="1782">
                  <c:v>9999356.3999986723</c:v>
                </c:pt>
                <c:pt idx="1783">
                  <c:v>9999356.5999986716</c:v>
                </c:pt>
                <c:pt idx="1784">
                  <c:v>9999356.7999986708</c:v>
                </c:pt>
                <c:pt idx="1785">
                  <c:v>9999356.9999986701</c:v>
                </c:pt>
                <c:pt idx="1786">
                  <c:v>9999357.1999986693</c:v>
                </c:pt>
                <c:pt idx="1787">
                  <c:v>9999357.3999986686</c:v>
                </c:pt>
                <c:pt idx="1788">
                  <c:v>9999357.5999986678</c:v>
                </c:pt>
                <c:pt idx="1789">
                  <c:v>9999357.7999986671</c:v>
                </c:pt>
                <c:pt idx="1790">
                  <c:v>9999357.9999986663</c:v>
                </c:pt>
                <c:pt idx="1791">
                  <c:v>9999358.1999986656</c:v>
                </c:pt>
                <c:pt idx="1792">
                  <c:v>9999358.3999986649</c:v>
                </c:pt>
                <c:pt idx="1793">
                  <c:v>9999358.5999986641</c:v>
                </c:pt>
                <c:pt idx="1794">
                  <c:v>9999358.7999986634</c:v>
                </c:pt>
                <c:pt idx="1795">
                  <c:v>9999358.9999986626</c:v>
                </c:pt>
                <c:pt idx="1796">
                  <c:v>9999359.1999986619</c:v>
                </c:pt>
                <c:pt idx="1797">
                  <c:v>9999359.3999986611</c:v>
                </c:pt>
                <c:pt idx="1798">
                  <c:v>9999359.5999986604</c:v>
                </c:pt>
                <c:pt idx="1799">
                  <c:v>9999359.7999986596</c:v>
                </c:pt>
                <c:pt idx="1800">
                  <c:v>9999359.9999986589</c:v>
                </c:pt>
                <c:pt idx="1801">
                  <c:v>9999360.1999986582</c:v>
                </c:pt>
                <c:pt idx="1802">
                  <c:v>9999360.3999986574</c:v>
                </c:pt>
                <c:pt idx="1803">
                  <c:v>9999360.5999986567</c:v>
                </c:pt>
                <c:pt idx="1804">
                  <c:v>9999360.7999986559</c:v>
                </c:pt>
                <c:pt idx="1805">
                  <c:v>9999360.9999986552</c:v>
                </c:pt>
                <c:pt idx="1806">
                  <c:v>9999361.1999986544</c:v>
                </c:pt>
                <c:pt idx="1807">
                  <c:v>9999361.3999986537</c:v>
                </c:pt>
                <c:pt idx="1808">
                  <c:v>9999361.5999986529</c:v>
                </c:pt>
                <c:pt idx="1809">
                  <c:v>9999361.7999986522</c:v>
                </c:pt>
                <c:pt idx="1810">
                  <c:v>9999361.9999986514</c:v>
                </c:pt>
                <c:pt idx="1811">
                  <c:v>9999362.1999986507</c:v>
                </c:pt>
                <c:pt idx="1812">
                  <c:v>9999362.39999865</c:v>
                </c:pt>
                <c:pt idx="1813">
                  <c:v>9999362.5999986492</c:v>
                </c:pt>
                <c:pt idx="1814">
                  <c:v>9999362.7999986485</c:v>
                </c:pt>
                <c:pt idx="1815">
                  <c:v>9999362.9999986477</c:v>
                </c:pt>
                <c:pt idx="1816">
                  <c:v>9999363.199998647</c:v>
                </c:pt>
                <c:pt idx="1817">
                  <c:v>9999363.3999986462</c:v>
                </c:pt>
                <c:pt idx="1818">
                  <c:v>9999363.5999986455</c:v>
                </c:pt>
                <c:pt idx="1819">
                  <c:v>9999363.7999986447</c:v>
                </c:pt>
                <c:pt idx="1820">
                  <c:v>9999363.999998644</c:v>
                </c:pt>
                <c:pt idx="1821">
                  <c:v>9999364.1999986432</c:v>
                </c:pt>
                <c:pt idx="1822">
                  <c:v>9999364.3999986425</c:v>
                </c:pt>
                <c:pt idx="1823">
                  <c:v>9999364.5999986418</c:v>
                </c:pt>
                <c:pt idx="1824">
                  <c:v>9999364.799998641</c:v>
                </c:pt>
                <c:pt idx="1825">
                  <c:v>9999364.9999986403</c:v>
                </c:pt>
                <c:pt idx="1826">
                  <c:v>9999365.1999986395</c:v>
                </c:pt>
                <c:pt idx="1827">
                  <c:v>9999365.3999986388</c:v>
                </c:pt>
                <c:pt idx="1828">
                  <c:v>9999365.599998638</c:v>
                </c:pt>
                <c:pt idx="1829">
                  <c:v>9999365.7999986373</c:v>
                </c:pt>
                <c:pt idx="1830">
                  <c:v>9999365.9999986365</c:v>
                </c:pt>
                <c:pt idx="1831">
                  <c:v>9999366.1999986358</c:v>
                </c:pt>
                <c:pt idx="1832">
                  <c:v>9999366.3999986351</c:v>
                </c:pt>
                <c:pt idx="1833">
                  <c:v>9999366.5999986343</c:v>
                </c:pt>
                <c:pt idx="1834">
                  <c:v>9999366.7999986336</c:v>
                </c:pt>
                <c:pt idx="1835">
                  <c:v>9999366.9999986328</c:v>
                </c:pt>
                <c:pt idx="1836">
                  <c:v>9999367.1999986321</c:v>
                </c:pt>
                <c:pt idx="1837">
                  <c:v>9999367.3999986313</c:v>
                </c:pt>
                <c:pt idx="1838">
                  <c:v>9999367.5999986306</c:v>
                </c:pt>
                <c:pt idx="1839">
                  <c:v>9999367.7999986298</c:v>
                </c:pt>
                <c:pt idx="1840">
                  <c:v>9999367.9999986291</c:v>
                </c:pt>
                <c:pt idx="1841">
                  <c:v>9999368.1999986283</c:v>
                </c:pt>
                <c:pt idx="1842">
                  <c:v>9999368.3999986276</c:v>
                </c:pt>
                <c:pt idx="1843">
                  <c:v>9999368.5999986269</c:v>
                </c:pt>
                <c:pt idx="1844">
                  <c:v>9999368.7999986261</c:v>
                </c:pt>
                <c:pt idx="1845">
                  <c:v>9999368.9999986254</c:v>
                </c:pt>
                <c:pt idx="1846">
                  <c:v>9999369.1999986246</c:v>
                </c:pt>
                <c:pt idx="1847">
                  <c:v>9999369.3999986239</c:v>
                </c:pt>
                <c:pt idx="1848">
                  <c:v>9999369.5999986231</c:v>
                </c:pt>
                <c:pt idx="1849">
                  <c:v>9999369.7999986224</c:v>
                </c:pt>
                <c:pt idx="1850">
                  <c:v>9999369.9999986216</c:v>
                </c:pt>
                <c:pt idx="1851">
                  <c:v>9999370.1999986209</c:v>
                </c:pt>
                <c:pt idx="1852">
                  <c:v>9999370.3999986202</c:v>
                </c:pt>
                <c:pt idx="1853">
                  <c:v>9999370.5999986194</c:v>
                </c:pt>
                <c:pt idx="1854">
                  <c:v>9999370.7999986187</c:v>
                </c:pt>
                <c:pt idx="1855">
                  <c:v>9999370.9999986179</c:v>
                </c:pt>
                <c:pt idx="1856">
                  <c:v>9999371.1999986172</c:v>
                </c:pt>
                <c:pt idx="1857">
                  <c:v>9999371.3999986164</c:v>
                </c:pt>
                <c:pt idx="1858">
                  <c:v>9999371.5999986157</c:v>
                </c:pt>
                <c:pt idx="1859">
                  <c:v>9999371.7999986149</c:v>
                </c:pt>
                <c:pt idx="1860">
                  <c:v>9999371.9999986142</c:v>
                </c:pt>
                <c:pt idx="1861">
                  <c:v>9999372.1999986134</c:v>
                </c:pt>
                <c:pt idx="1862">
                  <c:v>9999372.3999986127</c:v>
                </c:pt>
                <c:pt idx="1863">
                  <c:v>9999372.599998612</c:v>
                </c:pt>
                <c:pt idx="1864">
                  <c:v>9999372.7999986112</c:v>
                </c:pt>
                <c:pt idx="1865">
                  <c:v>9999372.9999986105</c:v>
                </c:pt>
                <c:pt idx="1866">
                  <c:v>9999373.1999986097</c:v>
                </c:pt>
                <c:pt idx="1867">
                  <c:v>9999373.399998609</c:v>
                </c:pt>
                <c:pt idx="1868">
                  <c:v>9999373.5999986082</c:v>
                </c:pt>
                <c:pt idx="1869">
                  <c:v>9999373.7999986075</c:v>
                </c:pt>
                <c:pt idx="1870">
                  <c:v>9999373.9999986067</c:v>
                </c:pt>
                <c:pt idx="1871">
                  <c:v>9999374.199998606</c:v>
                </c:pt>
                <c:pt idx="1872">
                  <c:v>9999374.3999986053</c:v>
                </c:pt>
                <c:pt idx="1873">
                  <c:v>9999374.5999986045</c:v>
                </c:pt>
                <c:pt idx="1874">
                  <c:v>9999374.7999986038</c:v>
                </c:pt>
                <c:pt idx="1875">
                  <c:v>9999374.999998603</c:v>
                </c:pt>
                <c:pt idx="1876">
                  <c:v>9999375.1999986023</c:v>
                </c:pt>
                <c:pt idx="1877">
                  <c:v>9999375.3999986015</c:v>
                </c:pt>
                <c:pt idx="1878">
                  <c:v>9999375.5999986008</c:v>
                </c:pt>
                <c:pt idx="1879">
                  <c:v>9999375.7999986</c:v>
                </c:pt>
                <c:pt idx="1880">
                  <c:v>9999375.9999985993</c:v>
                </c:pt>
                <c:pt idx="1881">
                  <c:v>9999376.1999985985</c:v>
                </c:pt>
                <c:pt idx="1882">
                  <c:v>9999376.3999985978</c:v>
                </c:pt>
                <c:pt idx="1883">
                  <c:v>9999376.5999985971</c:v>
                </c:pt>
                <c:pt idx="1884">
                  <c:v>9999376.7999985963</c:v>
                </c:pt>
                <c:pt idx="1885">
                  <c:v>9999376.9999985956</c:v>
                </c:pt>
                <c:pt idx="1886">
                  <c:v>9999377.1999985948</c:v>
                </c:pt>
                <c:pt idx="1887">
                  <c:v>9999377.3999985941</c:v>
                </c:pt>
                <c:pt idx="1888">
                  <c:v>9999377.5999985933</c:v>
                </c:pt>
                <c:pt idx="1889">
                  <c:v>9999377.7999985926</c:v>
                </c:pt>
                <c:pt idx="1890">
                  <c:v>9999377.9999985918</c:v>
                </c:pt>
                <c:pt idx="1891">
                  <c:v>9999378.1999985911</c:v>
                </c:pt>
                <c:pt idx="1892">
                  <c:v>9999378.3999985904</c:v>
                </c:pt>
                <c:pt idx="1893">
                  <c:v>9999378.5999985896</c:v>
                </c:pt>
                <c:pt idx="1894">
                  <c:v>9999378.7999985889</c:v>
                </c:pt>
                <c:pt idx="1895">
                  <c:v>9999378.9999985881</c:v>
                </c:pt>
                <c:pt idx="1896">
                  <c:v>9999379.1999985874</c:v>
                </c:pt>
                <c:pt idx="1897">
                  <c:v>9999379.3999985866</c:v>
                </c:pt>
                <c:pt idx="1898">
                  <c:v>9999379.5999985859</c:v>
                </c:pt>
                <c:pt idx="1899">
                  <c:v>9999379.7999985851</c:v>
                </c:pt>
                <c:pt idx="1900">
                  <c:v>9999379.9999985844</c:v>
                </c:pt>
                <c:pt idx="1901">
                  <c:v>9999380.1999985836</c:v>
                </c:pt>
                <c:pt idx="1902">
                  <c:v>9999380.3999985829</c:v>
                </c:pt>
                <c:pt idx="1903">
                  <c:v>9999380.5999985822</c:v>
                </c:pt>
                <c:pt idx="1904">
                  <c:v>9999380.7999985814</c:v>
                </c:pt>
                <c:pt idx="1905">
                  <c:v>9999380.9999985807</c:v>
                </c:pt>
                <c:pt idx="1906">
                  <c:v>9999381.1999985799</c:v>
                </c:pt>
                <c:pt idx="1907">
                  <c:v>9999381.3999985792</c:v>
                </c:pt>
                <c:pt idx="1908">
                  <c:v>9999381.5999985784</c:v>
                </c:pt>
                <c:pt idx="1909">
                  <c:v>9999381.7999985777</c:v>
                </c:pt>
                <c:pt idx="1910">
                  <c:v>9999381.9999985769</c:v>
                </c:pt>
                <c:pt idx="1911">
                  <c:v>9999382.1999985762</c:v>
                </c:pt>
                <c:pt idx="1912">
                  <c:v>9999382.3999985754</c:v>
                </c:pt>
                <c:pt idx="1913">
                  <c:v>9999382.5999985747</c:v>
                </c:pt>
                <c:pt idx="1914">
                  <c:v>9999382.799998574</c:v>
                </c:pt>
                <c:pt idx="1915">
                  <c:v>9999382.9999985732</c:v>
                </c:pt>
                <c:pt idx="1916">
                  <c:v>9999383.1999985725</c:v>
                </c:pt>
                <c:pt idx="1917">
                  <c:v>9999383.3999985717</c:v>
                </c:pt>
                <c:pt idx="1918">
                  <c:v>9999383.599998571</c:v>
                </c:pt>
                <c:pt idx="1919">
                  <c:v>9999383.7999985702</c:v>
                </c:pt>
                <c:pt idx="1920">
                  <c:v>9999383.9999985695</c:v>
                </c:pt>
                <c:pt idx="1921">
                  <c:v>9999384.1999985687</c:v>
                </c:pt>
                <c:pt idx="1922">
                  <c:v>9999384.399998568</c:v>
                </c:pt>
                <c:pt idx="1923">
                  <c:v>9999384.5999985673</c:v>
                </c:pt>
                <c:pt idx="1924">
                  <c:v>9999384.7999985665</c:v>
                </c:pt>
                <c:pt idx="1925">
                  <c:v>9999384.9999985658</c:v>
                </c:pt>
                <c:pt idx="1926">
                  <c:v>9999385.199998565</c:v>
                </c:pt>
                <c:pt idx="1927">
                  <c:v>9999385.3999985643</c:v>
                </c:pt>
                <c:pt idx="1928">
                  <c:v>9999385.5999985635</c:v>
                </c:pt>
                <c:pt idx="1929">
                  <c:v>9999385.7999985628</c:v>
                </c:pt>
                <c:pt idx="1930">
                  <c:v>9999385.999998562</c:v>
                </c:pt>
                <c:pt idx="1931">
                  <c:v>9999386.1999985613</c:v>
                </c:pt>
                <c:pt idx="1932">
                  <c:v>9999386.3999985605</c:v>
                </c:pt>
                <c:pt idx="1933">
                  <c:v>9999386.5999985598</c:v>
                </c:pt>
                <c:pt idx="1934">
                  <c:v>9999386.7999985591</c:v>
                </c:pt>
                <c:pt idx="1935">
                  <c:v>9999386.9999985583</c:v>
                </c:pt>
                <c:pt idx="1936">
                  <c:v>9999387.1999985576</c:v>
                </c:pt>
                <c:pt idx="1937">
                  <c:v>9999387.3999985568</c:v>
                </c:pt>
                <c:pt idx="1938">
                  <c:v>9999387.5999985561</c:v>
                </c:pt>
                <c:pt idx="1939">
                  <c:v>9999387.7999985553</c:v>
                </c:pt>
                <c:pt idx="1940">
                  <c:v>9999387.9999985546</c:v>
                </c:pt>
                <c:pt idx="1941">
                  <c:v>9999388.1999985538</c:v>
                </c:pt>
                <c:pt idx="1942">
                  <c:v>9999388.3999985531</c:v>
                </c:pt>
                <c:pt idx="1943">
                  <c:v>9999388.5999985524</c:v>
                </c:pt>
                <c:pt idx="1944">
                  <c:v>9999388.7999985516</c:v>
                </c:pt>
                <c:pt idx="1945">
                  <c:v>9999388.9999985509</c:v>
                </c:pt>
                <c:pt idx="1946">
                  <c:v>9999389.1999985501</c:v>
                </c:pt>
                <c:pt idx="1947">
                  <c:v>9999389.3999985494</c:v>
                </c:pt>
                <c:pt idx="1948">
                  <c:v>9999389.5999985486</c:v>
                </c:pt>
                <c:pt idx="1949">
                  <c:v>9999389.7999985479</c:v>
                </c:pt>
                <c:pt idx="1950">
                  <c:v>9999389.9999985471</c:v>
                </c:pt>
                <c:pt idx="1951">
                  <c:v>9999390.1999985464</c:v>
                </c:pt>
                <c:pt idx="1952">
                  <c:v>9999390.3999985456</c:v>
                </c:pt>
                <c:pt idx="1953">
                  <c:v>9999390.5999985449</c:v>
                </c:pt>
                <c:pt idx="1954">
                  <c:v>9999390.7999985442</c:v>
                </c:pt>
                <c:pt idx="1955">
                  <c:v>9999390.9999985434</c:v>
                </c:pt>
                <c:pt idx="1956">
                  <c:v>9999391.1999985427</c:v>
                </c:pt>
                <c:pt idx="1957">
                  <c:v>9999391.3999985419</c:v>
                </c:pt>
                <c:pt idx="1958">
                  <c:v>9999391.5999985412</c:v>
                </c:pt>
                <c:pt idx="1959">
                  <c:v>9999391.7999985404</c:v>
                </c:pt>
                <c:pt idx="1960">
                  <c:v>9999391.9999985397</c:v>
                </c:pt>
                <c:pt idx="1961">
                  <c:v>9999392.1999985389</c:v>
                </c:pt>
                <c:pt idx="1962">
                  <c:v>9999392.3999985382</c:v>
                </c:pt>
                <c:pt idx="1963">
                  <c:v>9999392.5999985375</c:v>
                </c:pt>
                <c:pt idx="1964">
                  <c:v>9999392.7999985367</c:v>
                </c:pt>
                <c:pt idx="1965">
                  <c:v>9999392.999998536</c:v>
                </c:pt>
                <c:pt idx="1966">
                  <c:v>9999393.1999985352</c:v>
                </c:pt>
                <c:pt idx="1967">
                  <c:v>9999393.3999985345</c:v>
                </c:pt>
                <c:pt idx="1968">
                  <c:v>9999393.5999985337</c:v>
                </c:pt>
                <c:pt idx="1969">
                  <c:v>9999393.799998533</c:v>
                </c:pt>
                <c:pt idx="1970">
                  <c:v>9999393.9999985322</c:v>
                </c:pt>
                <c:pt idx="1971">
                  <c:v>9999394.1999985315</c:v>
                </c:pt>
                <c:pt idx="1972">
                  <c:v>9999394.3999985307</c:v>
                </c:pt>
                <c:pt idx="1973">
                  <c:v>9999394.59999853</c:v>
                </c:pt>
                <c:pt idx="1974">
                  <c:v>9999394.7999985293</c:v>
                </c:pt>
                <c:pt idx="1975">
                  <c:v>9999394.9999985285</c:v>
                </c:pt>
                <c:pt idx="1976">
                  <c:v>9999395.1999985278</c:v>
                </c:pt>
                <c:pt idx="1977">
                  <c:v>9999395.399998527</c:v>
                </c:pt>
                <c:pt idx="1978">
                  <c:v>9999395.5999985263</c:v>
                </c:pt>
                <c:pt idx="1979">
                  <c:v>9999395.7999985255</c:v>
                </c:pt>
                <c:pt idx="1980">
                  <c:v>9999395.9999985248</c:v>
                </c:pt>
                <c:pt idx="1981">
                  <c:v>9999396.199998524</c:v>
                </c:pt>
                <c:pt idx="1982">
                  <c:v>9999396.3999985233</c:v>
                </c:pt>
                <c:pt idx="1983">
                  <c:v>9999396.5999985225</c:v>
                </c:pt>
                <c:pt idx="1984">
                  <c:v>9999396.7999985218</c:v>
                </c:pt>
                <c:pt idx="1985">
                  <c:v>9999396.9999985211</c:v>
                </c:pt>
                <c:pt idx="1986">
                  <c:v>9999397.1999985203</c:v>
                </c:pt>
                <c:pt idx="1987">
                  <c:v>9999397.3999985196</c:v>
                </c:pt>
                <c:pt idx="1988">
                  <c:v>9999397.5999985188</c:v>
                </c:pt>
                <c:pt idx="1989">
                  <c:v>9999397.7999985181</c:v>
                </c:pt>
                <c:pt idx="1990">
                  <c:v>9999397.9999985173</c:v>
                </c:pt>
                <c:pt idx="1991">
                  <c:v>9999398.1999985166</c:v>
                </c:pt>
                <c:pt idx="1992">
                  <c:v>9999398.3999985158</c:v>
                </c:pt>
                <c:pt idx="1993">
                  <c:v>9999398.5999985151</c:v>
                </c:pt>
                <c:pt idx="1994">
                  <c:v>9999398.7999985144</c:v>
                </c:pt>
                <c:pt idx="1995">
                  <c:v>9999398.9999985136</c:v>
                </c:pt>
                <c:pt idx="1996">
                  <c:v>9999399.1999985129</c:v>
                </c:pt>
                <c:pt idx="1997">
                  <c:v>9999399.3999985121</c:v>
                </c:pt>
                <c:pt idx="1998">
                  <c:v>9999399.5999985114</c:v>
                </c:pt>
                <c:pt idx="1999">
                  <c:v>9999399.7999985106</c:v>
                </c:pt>
                <c:pt idx="2000">
                  <c:v>9999399.9999985099</c:v>
                </c:pt>
                <c:pt idx="2001">
                  <c:v>9999400.1999985091</c:v>
                </c:pt>
                <c:pt idx="2002">
                  <c:v>9999400.3999985084</c:v>
                </c:pt>
                <c:pt idx="2003">
                  <c:v>9999400.5999985076</c:v>
                </c:pt>
                <c:pt idx="2004">
                  <c:v>9999400.7999985069</c:v>
                </c:pt>
                <c:pt idx="2005">
                  <c:v>9999400.9999985062</c:v>
                </c:pt>
                <c:pt idx="2006">
                  <c:v>9999401.1999985054</c:v>
                </c:pt>
                <c:pt idx="2007">
                  <c:v>9999401.3999985047</c:v>
                </c:pt>
                <c:pt idx="2008">
                  <c:v>9999401.5999985039</c:v>
                </c:pt>
                <c:pt idx="2009">
                  <c:v>9999401.7999985032</c:v>
                </c:pt>
                <c:pt idx="2010">
                  <c:v>9999401.9999985024</c:v>
                </c:pt>
                <c:pt idx="2011">
                  <c:v>9999402.1999985017</c:v>
                </c:pt>
                <c:pt idx="2012">
                  <c:v>9999402.3999985009</c:v>
                </c:pt>
                <c:pt idx="2013">
                  <c:v>9999402.5999985002</c:v>
                </c:pt>
                <c:pt idx="2014">
                  <c:v>9999402.7999984995</c:v>
                </c:pt>
                <c:pt idx="2015">
                  <c:v>9999402.9999984987</c:v>
                </c:pt>
                <c:pt idx="2016">
                  <c:v>9999403.199998498</c:v>
                </c:pt>
                <c:pt idx="2017">
                  <c:v>9999403.3999984972</c:v>
                </c:pt>
                <c:pt idx="2018">
                  <c:v>9999403.5999984965</c:v>
                </c:pt>
                <c:pt idx="2019">
                  <c:v>9999403.7999984957</c:v>
                </c:pt>
                <c:pt idx="2020">
                  <c:v>9999403.999998495</c:v>
                </c:pt>
                <c:pt idx="2021">
                  <c:v>9999404.1999984942</c:v>
                </c:pt>
                <c:pt idx="2022">
                  <c:v>9999404.3999984935</c:v>
                </c:pt>
                <c:pt idx="2023">
                  <c:v>9999404.5999984927</c:v>
                </c:pt>
                <c:pt idx="2024">
                  <c:v>9999404.799998492</c:v>
                </c:pt>
                <c:pt idx="2025">
                  <c:v>9999404.9999984913</c:v>
                </c:pt>
                <c:pt idx="2026">
                  <c:v>9999405.1999984905</c:v>
                </c:pt>
                <c:pt idx="2027">
                  <c:v>9999405.3999984898</c:v>
                </c:pt>
                <c:pt idx="2028">
                  <c:v>9999405.599998489</c:v>
                </c:pt>
                <c:pt idx="2029">
                  <c:v>9999405.7999984883</c:v>
                </c:pt>
                <c:pt idx="2030">
                  <c:v>9999405.9999984875</c:v>
                </c:pt>
                <c:pt idx="2031">
                  <c:v>9999406.1999984868</c:v>
                </c:pt>
                <c:pt idx="2032">
                  <c:v>9999406.399998486</c:v>
                </c:pt>
                <c:pt idx="2033">
                  <c:v>9999406.5999984853</c:v>
                </c:pt>
                <c:pt idx="2034">
                  <c:v>9999406.7999984846</c:v>
                </c:pt>
                <c:pt idx="2035">
                  <c:v>9999406.9999984838</c:v>
                </c:pt>
                <c:pt idx="2036">
                  <c:v>9999407.1999984831</c:v>
                </c:pt>
                <c:pt idx="2037">
                  <c:v>9999407.3999984823</c:v>
                </c:pt>
                <c:pt idx="2038">
                  <c:v>9999407.5999984816</c:v>
                </c:pt>
                <c:pt idx="2039">
                  <c:v>9999407.7999984808</c:v>
                </c:pt>
                <c:pt idx="2040">
                  <c:v>9999407.9999984801</c:v>
                </c:pt>
                <c:pt idx="2041">
                  <c:v>9999408.1999984793</c:v>
                </c:pt>
                <c:pt idx="2042">
                  <c:v>9999408.3999984786</c:v>
                </c:pt>
                <c:pt idx="2043">
                  <c:v>9999408.5999984778</c:v>
                </c:pt>
                <c:pt idx="2044">
                  <c:v>9999408.7999984771</c:v>
                </c:pt>
                <c:pt idx="2045">
                  <c:v>9999408.9999984764</c:v>
                </c:pt>
                <c:pt idx="2046">
                  <c:v>9999409.1999984756</c:v>
                </c:pt>
                <c:pt idx="2047">
                  <c:v>9999409.3999984749</c:v>
                </c:pt>
                <c:pt idx="2048">
                  <c:v>9999409.5999984741</c:v>
                </c:pt>
                <c:pt idx="2049">
                  <c:v>9999409.7999984734</c:v>
                </c:pt>
                <c:pt idx="2050">
                  <c:v>9999409.9999984726</c:v>
                </c:pt>
                <c:pt idx="2051">
                  <c:v>9999410.1999984719</c:v>
                </c:pt>
                <c:pt idx="2052">
                  <c:v>9999410.3999984711</c:v>
                </c:pt>
                <c:pt idx="2053">
                  <c:v>9999410.5999984704</c:v>
                </c:pt>
                <c:pt idx="2054">
                  <c:v>9999410.7999984697</c:v>
                </c:pt>
                <c:pt idx="2055">
                  <c:v>9999410.9999984689</c:v>
                </c:pt>
                <c:pt idx="2056">
                  <c:v>9999411.1999984682</c:v>
                </c:pt>
                <c:pt idx="2057">
                  <c:v>9999411.3999984674</c:v>
                </c:pt>
                <c:pt idx="2058">
                  <c:v>9999411.5999984667</c:v>
                </c:pt>
                <c:pt idx="2059">
                  <c:v>9999411.7999984659</c:v>
                </c:pt>
                <c:pt idx="2060">
                  <c:v>9999411.9999984652</c:v>
                </c:pt>
                <c:pt idx="2061">
                  <c:v>9999412.1999984644</c:v>
                </c:pt>
                <c:pt idx="2062">
                  <c:v>9999412.3999984637</c:v>
                </c:pt>
                <c:pt idx="2063">
                  <c:v>9999412.5999984629</c:v>
                </c:pt>
                <c:pt idx="2064">
                  <c:v>9999412.7999984622</c:v>
                </c:pt>
                <c:pt idx="2065">
                  <c:v>9999412.9999984615</c:v>
                </c:pt>
                <c:pt idx="2066">
                  <c:v>9999413.1999984607</c:v>
                </c:pt>
                <c:pt idx="2067">
                  <c:v>9999413.39999846</c:v>
                </c:pt>
                <c:pt idx="2068">
                  <c:v>9999413.5999984592</c:v>
                </c:pt>
                <c:pt idx="2069">
                  <c:v>9999413.7999984585</c:v>
                </c:pt>
                <c:pt idx="2070">
                  <c:v>9999413.9999984577</c:v>
                </c:pt>
                <c:pt idx="2071">
                  <c:v>9999414.199998457</c:v>
                </c:pt>
                <c:pt idx="2072">
                  <c:v>9999414.3999984562</c:v>
                </c:pt>
                <c:pt idx="2073">
                  <c:v>9999414.5999984555</c:v>
                </c:pt>
                <c:pt idx="2074">
                  <c:v>9999414.7999984547</c:v>
                </c:pt>
                <c:pt idx="2075">
                  <c:v>9999414.999998454</c:v>
                </c:pt>
                <c:pt idx="2076">
                  <c:v>9999415.1999984533</c:v>
                </c:pt>
                <c:pt idx="2077">
                  <c:v>9999415.3999984525</c:v>
                </c:pt>
                <c:pt idx="2078">
                  <c:v>9999415.5999984518</c:v>
                </c:pt>
                <c:pt idx="2079">
                  <c:v>9999415.799998451</c:v>
                </c:pt>
                <c:pt idx="2080">
                  <c:v>9999415.9999984503</c:v>
                </c:pt>
                <c:pt idx="2081">
                  <c:v>9999416.1999984495</c:v>
                </c:pt>
                <c:pt idx="2082">
                  <c:v>9999416.3999984488</c:v>
                </c:pt>
                <c:pt idx="2083">
                  <c:v>9999416.599998448</c:v>
                </c:pt>
                <c:pt idx="2084">
                  <c:v>9999416.7999984473</c:v>
                </c:pt>
                <c:pt idx="2085">
                  <c:v>9999416.9999984466</c:v>
                </c:pt>
                <c:pt idx="2086">
                  <c:v>9999417.1999984458</c:v>
                </c:pt>
                <c:pt idx="2087">
                  <c:v>9999417.3999984451</c:v>
                </c:pt>
                <c:pt idx="2088">
                  <c:v>9999417.5999984443</c:v>
                </c:pt>
                <c:pt idx="2089">
                  <c:v>9999417.7999984436</c:v>
                </c:pt>
                <c:pt idx="2090">
                  <c:v>9999417.9999984428</c:v>
                </c:pt>
                <c:pt idx="2091">
                  <c:v>9999418.1999984421</c:v>
                </c:pt>
                <c:pt idx="2092">
                  <c:v>9999418.3999984413</c:v>
                </c:pt>
                <c:pt idx="2093">
                  <c:v>9999418.5999984406</c:v>
                </c:pt>
                <c:pt idx="2094">
                  <c:v>9999418.7999984398</c:v>
                </c:pt>
                <c:pt idx="2095">
                  <c:v>9999418.9999984391</c:v>
                </c:pt>
                <c:pt idx="2096">
                  <c:v>9999419.1999984384</c:v>
                </c:pt>
                <c:pt idx="2097">
                  <c:v>9999419.3999984376</c:v>
                </c:pt>
                <c:pt idx="2098">
                  <c:v>9999419.5999984369</c:v>
                </c:pt>
                <c:pt idx="2099">
                  <c:v>9999419.7999984361</c:v>
                </c:pt>
                <c:pt idx="2100">
                  <c:v>9999419.9999984354</c:v>
                </c:pt>
                <c:pt idx="2101">
                  <c:v>9999420.1999984346</c:v>
                </c:pt>
                <c:pt idx="2102">
                  <c:v>9999420.3999984339</c:v>
                </c:pt>
                <c:pt idx="2103">
                  <c:v>9999420.5999984331</c:v>
                </c:pt>
                <c:pt idx="2104">
                  <c:v>9999420.7999984324</c:v>
                </c:pt>
                <c:pt idx="2105">
                  <c:v>9999420.9999984317</c:v>
                </c:pt>
                <c:pt idx="2106">
                  <c:v>9999421.1999984309</c:v>
                </c:pt>
                <c:pt idx="2107">
                  <c:v>9999421.3999984302</c:v>
                </c:pt>
                <c:pt idx="2108">
                  <c:v>9999421.5999984294</c:v>
                </c:pt>
                <c:pt idx="2109">
                  <c:v>9999421.7999984287</c:v>
                </c:pt>
                <c:pt idx="2110">
                  <c:v>9999421.9999984279</c:v>
                </c:pt>
                <c:pt idx="2111">
                  <c:v>9999422.1999984272</c:v>
                </c:pt>
                <c:pt idx="2112">
                  <c:v>9999422.3999984264</c:v>
                </c:pt>
                <c:pt idx="2113">
                  <c:v>9999422.5999984257</c:v>
                </c:pt>
                <c:pt idx="2114">
                  <c:v>9999422.7999984249</c:v>
                </c:pt>
                <c:pt idx="2115">
                  <c:v>9999422.9999984242</c:v>
                </c:pt>
                <c:pt idx="2116">
                  <c:v>9999423.1999984235</c:v>
                </c:pt>
                <c:pt idx="2117">
                  <c:v>9999423.3999984227</c:v>
                </c:pt>
                <c:pt idx="2118">
                  <c:v>9999423.599998422</c:v>
                </c:pt>
                <c:pt idx="2119">
                  <c:v>9999423.7999984212</c:v>
                </c:pt>
                <c:pt idx="2120">
                  <c:v>9999423.9999984205</c:v>
                </c:pt>
                <c:pt idx="2121">
                  <c:v>9999424.1999984197</c:v>
                </c:pt>
                <c:pt idx="2122">
                  <c:v>9999424.399998419</c:v>
                </c:pt>
                <c:pt idx="2123">
                  <c:v>9999424.5999984182</c:v>
                </c:pt>
                <c:pt idx="2124">
                  <c:v>9999424.7999984175</c:v>
                </c:pt>
                <c:pt idx="2125">
                  <c:v>9999424.9999984168</c:v>
                </c:pt>
                <c:pt idx="2126">
                  <c:v>9999425.199998416</c:v>
                </c:pt>
                <c:pt idx="2127">
                  <c:v>9999425.3999984153</c:v>
                </c:pt>
                <c:pt idx="2128">
                  <c:v>9999425.5999984145</c:v>
                </c:pt>
                <c:pt idx="2129">
                  <c:v>9999425.7999984138</c:v>
                </c:pt>
                <c:pt idx="2130">
                  <c:v>9999425.999998413</c:v>
                </c:pt>
                <c:pt idx="2131">
                  <c:v>9999426.1999984123</c:v>
                </c:pt>
                <c:pt idx="2132">
                  <c:v>9999426.3999984115</c:v>
                </c:pt>
                <c:pt idx="2133">
                  <c:v>9999426.5999984108</c:v>
                </c:pt>
                <c:pt idx="2134">
                  <c:v>9999426.79999841</c:v>
                </c:pt>
                <c:pt idx="2135">
                  <c:v>9999426.9999984093</c:v>
                </c:pt>
                <c:pt idx="2136">
                  <c:v>9999427.1999984086</c:v>
                </c:pt>
                <c:pt idx="2137">
                  <c:v>9999427.3999984078</c:v>
                </c:pt>
                <c:pt idx="2138">
                  <c:v>9999427.5999984071</c:v>
                </c:pt>
                <c:pt idx="2139">
                  <c:v>9999427.7999984063</c:v>
                </c:pt>
                <c:pt idx="2140">
                  <c:v>9999427.9999984056</c:v>
                </c:pt>
                <c:pt idx="2141">
                  <c:v>9999428.1999984048</c:v>
                </c:pt>
                <c:pt idx="2142">
                  <c:v>9999428.3999984041</c:v>
                </c:pt>
                <c:pt idx="2143">
                  <c:v>9999428.5999984033</c:v>
                </c:pt>
                <c:pt idx="2144">
                  <c:v>9999428.7999984026</c:v>
                </c:pt>
                <c:pt idx="2145">
                  <c:v>9999428.9999984019</c:v>
                </c:pt>
                <c:pt idx="2146">
                  <c:v>9999429.1999984011</c:v>
                </c:pt>
                <c:pt idx="2147">
                  <c:v>9999429.3999984004</c:v>
                </c:pt>
                <c:pt idx="2148">
                  <c:v>9999429.5999983996</c:v>
                </c:pt>
                <c:pt idx="2149">
                  <c:v>9999429.7999983989</c:v>
                </c:pt>
                <c:pt idx="2150">
                  <c:v>9999429.9999983981</c:v>
                </c:pt>
                <c:pt idx="2151">
                  <c:v>9999430.1999983974</c:v>
                </c:pt>
                <c:pt idx="2152">
                  <c:v>9999430.3999983966</c:v>
                </c:pt>
                <c:pt idx="2153">
                  <c:v>9999430.5999983959</c:v>
                </c:pt>
                <c:pt idx="2154">
                  <c:v>9999430.7999983951</c:v>
                </c:pt>
                <c:pt idx="2155">
                  <c:v>9999430.9999983944</c:v>
                </c:pt>
                <c:pt idx="2156">
                  <c:v>9999431.1999983937</c:v>
                </c:pt>
                <c:pt idx="2157">
                  <c:v>9999431.3999983929</c:v>
                </c:pt>
                <c:pt idx="2158">
                  <c:v>9999431.5999983922</c:v>
                </c:pt>
                <c:pt idx="2159">
                  <c:v>9999431.7999983914</c:v>
                </c:pt>
                <c:pt idx="2160">
                  <c:v>9999431.9999983907</c:v>
                </c:pt>
                <c:pt idx="2161">
                  <c:v>9999432.1999983899</c:v>
                </c:pt>
                <c:pt idx="2162">
                  <c:v>9999432.3999983892</c:v>
                </c:pt>
                <c:pt idx="2163">
                  <c:v>9999432.5999983884</c:v>
                </c:pt>
                <c:pt idx="2164">
                  <c:v>9999432.7999983877</c:v>
                </c:pt>
                <c:pt idx="2165">
                  <c:v>9999432.9999983869</c:v>
                </c:pt>
                <c:pt idx="2166">
                  <c:v>9999433.1999983862</c:v>
                </c:pt>
                <c:pt idx="2167">
                  <c:v>9999433.3999983855</c:v>
                </c:pt>
                <c:pt idx="2168">
                  <c:v>9999433.5999983847</c:v>
                </c:pt>
                <c:pt idx="2169">
                  <c:v>9999433.799998384</c:v>
                </c:pt>
                <c:pt idx="2170">
                  <c:v>9999433.9999983832</c:v>
                </c:pt>
                <c:pt idx="2171">
                  <c:v>9999434.1999983825</c:v>
                </c:pt>
                <c:pt idx="2172">
                  <c:v>9999434.3999983817</c:v>
                </c:pt>
                <c:pt idx="2173">
                  <c:v>9999434.599998381</c:v>
                </c:pt>
                <c:pt idx="2174">
                  <c:v>9999434.7999983802</c:v>
                </c:pt>
                <c:pt idx="2175">
                  <c:v>9999434.9999983795</c:v>
                </c:pt>
                <c:pt idx="2176">
                  <c:v>9999435.1999983788</c:v>
                </c:pt>
                <c:pt idx="2177">
                  <c:v>9999435.399998378</c:v>
                </c:pt>
                <c:pt idx="2178">
                  <c:v>9999435.5999983773</c:v>
                </c:pt>
                <c:pt idx="2179">
                  <c:v>9999435.7999983765</c:v>
                </c:pt>
                <c:pt idx="2180">
                  <c:v>9999435.9999983758</c:v>
                </c:pt>
                <c:pt idx="2181">
                  <c:v>9999436.199998375</c:v>
                </c:pt>
                <c:pt idx="2182">
                  <c:v>9999436.3999983743</c:v>
                </c:pt>
                <c:pt idx="2183">
                  <c:v>9999436.5999983735</c:v>
                </c:pt>
                <c:pt idx="2184">
                  <c:v>9999436.7999983728</c:v>
                </c:pt>
                <c:pt idx="2185">
                  <c:v>9999436.999998372</c:v>
                </c:pt>
                <c:pt idx="2186">
                  <c:v>9999437.1999983713</c:v>
                </c:pt>
                <c:pt idx="2187">
                  <c:v>9999437.3999983706</c:v>
                </c:pt>
                <c:pt idx="2188">
                  <c:v>9999437.5999983698</c:v>
                </c:pt>
                <c:pt idx="2189">
                  <c:v>9999437.7999983691</c:v>
                </c:pt>
                <c:pt idx="2190">
                  <c:v>9999437.9999983683</c:v>
                </c:pt>
                <c:pt idx="2191">
                  <c:v>9999438.1999983676</c:v>
                </c:pt>
                <c:pt idx="2192">
                  <c:v>9999438.3999983668</c:v>
                </c:pt>
                <c:pt idx="2193">
                  <c:v>9999438.5999983661</c:v>
                </c:pt>
                <c:pt idx="2194">
                  <c:v>9999438.7999983653</c:v>
                </c:pt>
                <c:pt idx="2195">
                  <c:v>9999438.9999983646</c:v>
                </c:pt>
                <c:pt idx="2196">
                  <c:v>9999439.1999983639</c:v>
                </c:pt>
                <c:pt idx="2197">
                  <c:v>9999439.3999983631</c:v>
                </c:pt>
                <c:pt idx="2198">
                  <c:v>9999439.5999983624</c:v>
                </c:pt>
                <c:pt idx="2199">
                  <c:v>9999439.7999983616</c:v>
                </c:pt>
                <c:pt idx="2200">
                  <c:v>9999439.9999983609</c:v>
                </c:pt>
                <c:pt idx="2201">
                  <c:v>9999440.1999983601</c:v>
                </c:pt>
                <c:pt idx="2202">
                  <c:v>9999440.3999983594</c:v>
                </c:pt>
                <c:pt idx="2203">
                  <c:v>9999440.5999983586</c:v>
                </c:pt>
                <c:pt idx="2204">
                  <c:v>9999440.7999983579</c:v>
                </c:pt>
                <c:pt idx="2205">
                  <c:v>9999440.9999983571</c:v>
                </c:pt>
                <c:pt idx="2206">
                  <c:v>9999441.1999983564</c:v>
                </c:pt>
                <c:pt idx="2207">
                  <c:v>9999441.3999983557</c:v>
                </c:pt>
                <c:pt idx="2208">
                  <c:v>9999441.5999983549</c:v>
                </c:pt>
                <c:pt idx="2209">
                  <c:v>9999441.7999983542</c:v>
                </c:pt>
                <c:pt idx="2210">
                  <c:v>9999441.9999983534</c:v>
                </c:pt>
                <c:pt idx="2211">
                  <c:v>9999442.1999983527</c:v>
                </c:pt>
                <c:pt idx="2212">
                  <c:v>9999442.3999983519</c:v>
                </c:pt>
                <c:pt idx="2213">
                  <c:v>9999442.5999983512</c:v>
                </c:pt>
                <c:pt idx="2214">
                  <c:v>9999442.7999983504</c:v>
                </c:pt>
                <c:pt idx="2215">
                  <c:v>9999442.9999983497</c:v>
                </c:pt>
                <c:pt idx="2216">
                  <c:v>9999443.199998349</c:v>
                </c:pt>
                <c:pt idx="2217">
                  <c:v>9999443.3999983482</c:v>
                </c:pt>
                <c:pt idx="2218">
                  <c:v>9999443.5999983475</c:v>
                </c:pt>
                <c:pt idx="2219">
                  <c:v>9999443.7999983467</c:v>
                </c:pt>
                <c:pt idx="2220">
                  <c:v>9999443.999998346</c:v>
                </c:pt>
                <c:pt idx="2221">
                  <c:v>9999444.1999983452</c:v>
                </c:pt>
                <c:pt idx="2222">
                  <c:v>9999444.3999983445</c:v>
                </c:pt>
                <c:pt idx="2223">
                  <c:v>9999444.5999983437</c:v>
                </c:pt>
                <c:pt idx="2224">
                  <c:v>9999444.799998343</c:v>
                </c:pt>
                <c:pt idx="2225">
                  <c:v>9999444.9999983422</c:v>
                </c:pt>
                <c:pt idx="2226">
                  <c:v>9999445.1999983415</c:v>
                </c:pt>
                <c:pt idx="2227">
                  <c:v>9999445.3999983408</c:v>
                </c:pt>
                <c:pt idx="2228">
                  <c:v>9999445.59999834</c:v>
                </c:pt>
                <c:pt idx="2229">
                  <c:v>9999445.7999983393</c:v>
                </c:pt>
                <c:pt idx="2230">
                  <c:v>9999445.9999983385</c:v>
                </c:pt>
                <c:pt idx="2231">
                  <c:v>9999446.1999983378</c:v>
                </c:pt>
                <c:pt idx="2232">
                  <c:v>9999446.399998337</c:v>
                </c:pt>
                <c:pt idx="2233">
                  <c:v>9999446.5999983363</c:v>
                </c:pt>
                <c:pt idx="2234">
                  <c:v>9999446.7999983355</c:v>
                </c:pt>
                <c:pt idx="2235">
                  <c:v>9999446.9999983348</c:v>
                </c:pt>
                <c:pt idx="2236">
                  <c:v>9999447.1999983341</c:v>
                </c:pt>
                <c:pt idx="2237">
                  <c:v>9999447.3999983333</c:v>
                </c:pt>
                <c:pt idx="2238">
                  <c:v>9999447.5999983326</c:v>
                </c:pt>
                <c:pt idx="2239">
                  <c:v>9999447.7999983318</c:v>
                </c:pt>
                <c:pt idx="2240">
                  <c:v>9999447.9999983311</c:v>
                </c:pt>
                <c:pt idx="2241">
                  <c:v>9999448.1999983303</c:v>
                </c:pt>
                <c:pt idx="2242">
                  <c:v>9999448.3999983296</c:v>
                </c:pt>
                <c:pt idx="2243">
                  <c:v>9999448.5999983288</c:v>
                </c:pt>
                <c:pt idx="2244">
                  <c:v>9999448.7999983281</c:v>
                </c:pt>
                <c:pt idx="2245">
                  <c:v>9999448.9999983273</c:v>
                </c:pt>
                <c:pt idx="2246">
                  <c:v>9999449.1999983266</c:v>
                </c:pt>
                <c:pt idx="2247">
                  <c:v>9999449.3999983259</c:v>
                </c:pt>
                <c:pt idx="2248">
                  <c:v>9999449.5999983251</c:v>
                </c:pt>
                <c:pt idx="2249">
                  <c:v>9999449.7999983244</c:v>
                </c:pt>
                <c:pt idx="2250">
                  <c:v>9999449.9999983236</c:v>
                </c:pt>
                <c:pt idx="2251">
                  <c:v>9999450.1999983229</c:v>
                </c:pt>
                <c:pt idx="2252">
                  <c:v>9999450.3999983221</c:v>
                </c:pt>
                <c:pt idx="2253">
                  <c:v>9999450.5999983214</c:v>
                </c:pt>
                <c:pt idx="2254">
                  <c:v>9999450.7999983206</c:v>
                </c:pt>
                <c:pt idx="2255">
                  <c:v>9999450.9999983199</c:v>
                </c:pt>
                <c:pt idx="2256">
                  <c:v>9999451.1999983191</c:v>
                </c:pt>
                <c:pt idx="2257">
                  <c:v>9999451.3999983184</c:v>
                </c:pt>
                <c:pt idx="2258">
                  <c:v>9999451.5999983177</c:v>
                </c:pt>
                <c:pt idx="2259">
                  <c:v>9999451.7999983169</c:v>
                </c:pt>
                <c:pt idx="2260">
                  <c:v>9999451.9999983162</c:v>
                </c:pt>
                <c:pt idx="2261">
                  <c:v>9999452.1999983154</c:v>
                </c:pt>
                <c:pt idx="2262">
                  <c:v>9999452.3999983147</c:v>
                </c:pt>
                <c:pt idx="2263">
                  <c:v>9999452.5999983139</c:v>
                </c:pt>
                <c:pt idx="2264">
                  <c:v>9999452.7999983132</c:v>
                </c:pt>
                <c:pt idx="2265">
                  <c:v>9999452.9999983124</c:v>
                </c:pt>
                <c:pt idx="2266">
                  <c:v>9999453.1999983117</c:v>
                </c:pt>
                <c:pt idx="2267">
                  <c:v>9999453.399998311</c:v>
                </c:pt>
                <c:pt idx="2268">
                  <c:v>9999453.5999983102</c:v>
                </c:pt>
                <c:pt idx="2269">
                  <c:v>9999453.7999983095</c:v>
                </c:pt>
                <c:pt idx="2270">
                  <c:v>9999453.9999983087</c:v>
                </c:pt>
                <c:pt idx="2271">
                  <c:v>9999454.199998308</c:v>
                </c:pt>
                <c:pt idx="2272">
                  <c:v>9999454.3999983072</c:v>
                </c:pt>
                <c:pt idx="2273">
                  <c:v>9999454.5999983065</c:v>
                </c:pt>
                <c:pt idx="2274">
                  <c:v>9999454.7999983057</c:v>
                </c:pt>
                <c:pt idx="2275">
                  <c:v>9999454.999998305</c:v>
                </c:pt>
                <c:pt idx="2276">
                  <c:v>9999455.1999983042</c:v>
                </c:pt>
                <c:pt idx="2277">
                  <c:v>9999455.3999983035</c:v>
                </c:pt>
                <c:pt idx="2278">
                  <c:v>9999455.5999983028</c:v>
                </c:pt>
                <c:pt idx="2279">
                  <c:v>9999455.799998302</c:v>
                </c:pt>
                <c:pt idx="2280">
                  <c:v>9999455.9999983013</c:v>
                </c:pt>
                <c:pt idx="2281">
                  <c:v>9999456.1999983005</c:v>
                </c:pt>
                <c:pt idx="2282">
                  <c:v>9999456.3999982998</c:v>
                </c:pt>
                <c:pt idx="2283">
                  <c:v>9999456.599998299</c:v>
                </c:pt>
                <c:pt idx="2284">
                  <c:v>9999456.7999982983</c:v>
                </c:pt>
                <c:pt idx="2285">
                  <c:v>9999456.9999982975</c:v>
                </c:pt>
                <c:pt idx="2286">
                  <c:v>9999457.1999982968</c:v>
                </c:pt>
                <c:pt idx="2287">
                  <c:v>9999457.3999982961</c:v>
                </c:pt>
                <c:pt idx="2288">
                  <c:v>9999457.5999982953</c:v>
                </c:pt>
                <c:pt idx="2289">
                  <c:v>9999457.7999982946</c:v>
                </c:pt>
                <c:pt idx="2290">
                  <c:v>9999457.9999982938</c:v>
                </c:pt>
                <c:pt idx="2291">
                  <c:v>9999458.1999982931</c:v>
                </c:pt>
                <c:pt idx="2292">
                  <c:v>9999458.3999982923</c:v>
                </c:pt>
                <c:pt idx="2293">
                  <c:v>9999458.5999982916</c:v>
                </c:pt>
                <c:pt idx="2294">
                  <c:v>9999458.7999982908</c:v>
                </c:pt>
                <c:pt idx="2295">
                  <c:v>9999458.9999982901</c:v>
                </c:pt>
                <c:pt idx="2296">
                  <c:v>9999459.1999982893</c:v>
                </c:pt>
                <c:pt idx="2297">
                  <c:v>9999459.3999982886</c:v>
                </c:pt>
                <c:pt idx="2298">
                  <c:v>9999459.5999982879</c:v>
                </c:pt>
                <c:pt idx="2299">
                  <c:v>9999459.7999982871</c:v>
                </c:pt>
                <c:pt idx="2300">
                  <c:v>9999459.9999982864</c:v>
                </c:pt>
                <c:pt idx="2301">
                  <c:v>9999460.1999982856</c:v>
                </c:pt>
                <c:pt idx="2302">
                  <c:v>9999460.3999982849</c:v>
                </c:pt>
                <c:pt idx="2303">
                  <c:v>9999460.5999982841</c:v>
                </c:pt>
                <c:pt idx="2304">
                  <c:v>9999460.7999982834</c:v>
                </c:pt>
                <c:pt idx="2305">
                  <c:v>9999460.9999982826</c:v>
                </c:pt>
                <c:pt idx="2306">
                  <c:v>9999461.1999982819</c:v>
                </c:pt>
                <c:pt idx="2307">
                  <c:v>9999461.3999982812</c:v>
                </c:pt>
                <c:pt idx="2308">
                  <c:v>9999461.5999982804</c:v>
                </c:pt>
                <c:pt idx="2309">
                  <c:v>9999461.7999982797</c:v>
                </c:pt>
                <c:pt idx="2310">
                  <c:v>9999461.9999982789</c:v>
                </c:pt>
                <c:pt idx="2311">
                  <c:v>9999462.1999982782</c:v>
                </c:pt>
                <c:pt idx="2312">
                  <c:v>9999462.3999982774</c:v>
                </c:pt>
                <c:pt idx="2313">
                  <c:v>9999462.5999982767</c:v>
                </c:pt>
                <c:pt idx="2314">
                  <c:v>9999462.7999982759</c:v>
                </c:pt>
                <c:pt idx="2315">
                  <c:v>9999462.9999982752</c:v>
                </c:pt>
                <c:pt idx="2316">
                  <c:v>9999463.1999982744</c:v>
                </c:pt>
                <c:pt idx="2317">
                  <c:v>9999463.3999982737</c:v>
                </c:pt>
                <c:pt idx="2318">
                  <c:v>9999463.599998273</c:v>
                </c:pt>
                <c:pt idx="2319">
                  <c:v>9999463.7999982722</c:v>
                </c:pt>
                <c:pt idx="2320">
                  <c:v>9999463.9999982715</c:v>
                </c:pt>
                <c:pt idx="2321">
                  <c:v>9999464.1999982707</c:v>
                </c:pt>
                <c:pt idx="2322">
                  <c:v>9999464.39999827</c:v>
                </c:pt>
                <c:pt idx="2323">
                  <c:v>9999464.5999982692</c:v>
                </c:pt>
                <c:pt idx="2324">
                  <c:v>9999464.7999982685</c:v>
                </c:pt>
                <c:pt idx="2325">
                  <c:v>9999464.9999982677</c:v>
                </c:pt>
                <c:pt idx="2326">
                  <c:v>9999465.199998267</c:v>
                </c:pt>
                <c:pt idx="2327">
                  <c:v>9999465.3999982662</c:v>
                </c:pt>
                <c:pt idx="2328">
                  <c:v>9999465.5999982655</c:v>
                </c:pt>
                <c:pt idx="2329">
                  <c:v>9999465.7999982648</c:v>
                </c:pt>
                <c:pt idx="2330">
                  <c:v>9999465.999998264</c:v>
                </c:pt>
                <c:pt idx="2331">
                  <c:v>9999466.1999982633</c:v>
                </c:pt>
                <c:pt idx="2332">
                  <c:v>9999466.3999982625</c:v>
                </c:pt>
                <c:pt idx="2333">
                  <c:v>9999466.5999982618</c:v>
                </c:pt>
                <c:pt idx="2334">
                  <c:v>9999466.799998261</c:v>
                </c:pt>
                <c:pt idx="2335">
                  <c:v>9999466.9999982603</c:v>
                </c:pt>
                <c:pt idx="2336">
                  <c:v>9999467.1999982595</c:v>
                </c:pt>
                <c:pt idx="2337">
                  <c:v>9999467.3999982588</c:v>
                </c:pt>
                <c:pt idx="2338">
                  <c:v>9999467.5999982581</c:v>
                </c:pt>
                <c:pt idx="2339">
                  <c:v>9999467.7999982573</c:v>
                </c:pt>
                <c:pt idx="2340">
                  <c:v>9999467.9999982566</c:v>
                </c:pt>
                <c:pt idx="2341">
                  <c:v>9999468.1999982558</c:v>
                </c:pt>
                <c:pt idx="2342">
                  <c:v>9999468.3999982551</c:v>
                </c:pt>
                <c:pt idx="2343">
                  <c:v>9999468.5999982543</c:v>
                </c:pt>
                <c:pt idx="2344">
                  <c:v>9999468.7999982536</c:v>
                </c:pt>
                <c:pt idx="2345">
                  <c:v>9999468.9999982528</c:v>
                </c:pt>
                <c:pt idx="2346">
                  <c:v>9999469.1999982521</c:v>
                </c:pt>
                <c:pt idx="2347">
                  <c:v>9999469.3999982513</c:v>
                </c:pt>
                <c:pt idx="2348">
                  <c:v>9999469.5999982506</c:v>
                </c:pt>
                <c:pt idx="2349">
                  <c:v>9999469.7999982499</c:v>
                </c:pt>
                <c:pt idx="2350">
                  <c:v>9999469.9999982491</c:v>
                </c:pt>
                <c:pt idx="2351">
                  <c:v>9999470.1999982484</c:v>
                </c:pt>
                <c:pt idx="2352">
                  <c:v>9999470.3999982476</c:v>
                </c:pt>
                <c:pt idx="2353">
                  <c:v>9999470.5999982469</c:v>
                </c:pt>
                <c:pt idx="2354">
                  <c:v>9999470.7999982461</c:v>
                </c:pt>
                <c:pt idx="2355">
                  <c:v>9999470.9999982454</c:v>
                </c:pt>
                <c:pt idx="2356">
                  <c:v>9999471.1999982446</c:v>
                </c:pt>
                <c:pt idx="2357">
                  <c:v>9999471.3999982439</c:v>
                </c:pt>
                <c:pt idx="2358">
                  <c:v>9999471.5999982432</c:v>
                </c:pt>
                <c:pt idx="2359">
                  <c:v>9999471.7999982424</c:v>
                </c:pt>
                <c:pt idx="2360">
                  <c:v>9999471.9999982417</c:v>
                </c:pt>
                <c:pt idx="2361">
                  <c:v>9999472.1999982409</c:v>
                </c:pt>
                <c:pt idx="2362">
                  <c:v>9999472.3999982402</c:v>
                </c:pt>
                <c:pt idx="2363">
                  <c:v>9999472.5999982394</c:v>
                </c:pt>
                <c:pt idx="2364">
                  <c:v>9999472.7999982387</c:v>
                </c:pt>
                <c:pt idx="2365">
                  <c:v>9999472.9999982379</c:v>
                </c:pt>
                <c:pt idx="2366">
                  <c:v>9999473.1999982372</c:v>
                </c:pt>
                <c:pt idx="2367">
                  <c:v>9999473.3999982364</c:v>
                </c:pt>
                <c:pt idx="2368">
                  <c:v>9999473.5999982357</c:v>
                </c:pt>
                <c:pt idx="2369">
                  <c:v>9999473.799998235</c:v>
                </c:pt>
                <c:pt idx="2370">
                  <c:v>9999473.9999982342</c:v>
                </c:pt>
                <c:pt idx="2371">
                  <c:v>9999474.1999982335</c:v>
                </c:pt>
                <c:pt idx="2372">
                  <c:v>9999474.3999982327</c:v>
                </c:pt>
                <c:pt idx="2373">
                  <c:v>9999474.599998232</c:v>
                </c:pt>
                <c:pt idx="2374">
                  <c:v>9999474.7999982312</c:v>
                </c:pt>
                <c:pt idx="2375">
                  <c:v>9999474.9999982305</c:v>
                </c:pt>
                <c:pt idx="2376">
                  <c:v>9999475.1999982297</c:v>
                </c:pt>
                <c:pt idx="2377">
                  <c:v>9999475.399998229</c:v>
                </c:pt>
                <c:pt idx="2378">
                  <c:v>9999475.5999982283</c:v>
                </c:pt>
                <c:pt idx="2379">
                  <c:v>9999475.7999982275</c:v>
                </c:pt>
                <c:pt idx="2380">
                  <c:v>9999475.9999982268</c:v>
                </c:pt>
                <c:pt idx="2381">
                  <c:v>9999476.199998226</c:v>
                </c:pt>
                <c:pt idx="2382">
                  <c:v>9999476.3999982253</c:v>
                </c:pt>
                <c:pt idx="2383">
                  <c:v>9999476.5999982245</c:v>
                </c:pt>
                <c:pt idx="2384">
                  <c:v>9999476.7999982238</c:v>
                </c:pt>
                <c:pt idx="2385">
                  <c:v>9999476.999998223</c:v>
                </c:pt>
                <c:pt idx="2386">
                  <c:v>9999477.1999982223</c:v>
                </c:pt>
                <c:pt idx="2387">
                  <c:v>9999477.3999982215</c:v>
                </c:pt>
                <c:pt idx="2388">
                  <c:v>9999477.5999982208</c:v>
                </c:pt>
                <c:pt idx="2389">
                  <c:v>9999477.7999982201</c:v>
                </c:pt>
                <c:pt idx="2390">
                  <c:v>9999477.9999982193</c:v>
                </c:pt>
                <c:pt idx="2391">
                  <c:v>9999478.1999982186</c:v>
                </c:pt>
                <c:pt idx="2392">
                  <c:v>9999478.3999982178</c:v>
                </c:pt>
                <c:pt idx="2393">
                  <c:v>9999478.5999982171</c:v>
                </c:pt>
                <c:pt idx="2394">
                  <c:v>9999478.7999982163</c:v>
                </c:pt>
                <c:pt idx="2395">
                  <c:v>9999478.9999982156</c:v>
                </c:pt>
                <c:pt idx="2396">
                  <c:v>9999479.1999982148</c:v>
                </c:pt>
                <c:pt idx="2397">
                  <c:v>9999479.3999982141</c:v>
                </c:pt>
                <c:pt idx="2398">
                  <c:v>9999479.5999982134</c:v>
                </c:pt>
                <c:pt idx="2399">
                  <c:v>9999479.7999982126</c:v>
                </c:pt>
                <c:pt idx="2400">
                  <c:v>9999479.9999982119</c:v>
                </c:pt>
                <c:pt idx="2401">
                  <c:v>9999480.1999982111</c:v>
                </c:pt>
                <c:pt idx="2402">
                  <c:v>9999480.3999982104</c:v>
                </c:pt>
                <c:pt idx="2403">
                  <c:v>9999480.5999982096</c:v>
                </c:pt>
                <c:pt idx="2404">
                  <c:v>9999480.7999982089</c:v>
                </c:pt>
                <c:pt idx="2405">
                  <c:v>9999480.9999982081</c:v>
                </c:pt>
                <c:pt idx="2406">
                  <c:v>9999481.1999982074</c:v>
                </c:pt>
                <c:pt idx="2407">
                  <c:v>9999481.3999982066</c:v>
                </c:pt>
                <c:pt idx="2408">
                  <c:v>9999481.5999982059</c:v>
                </c:pt>
                <c:pt idx="2409">
                  <c:v>9999481.7999982052</c:v>
                </c:pt>
                <c:pt idx="2410">
                  <c:v>9999481.9999982044</c:v>
                </c:pt>
                <c:pt idx="2411">
                  <c:v>9999482.1999982037</c:v>
                </c:pt>
                <c:pt idx="2412">
                  <c:v>9999482.3999982029</c:v>
                </c:pt>
                <c:pt idx="2413">
                  <c:v>9999482.5999982022</c:v>
                </c:pt>
                <c:pt idx="2414">
                  <c:v>9999482.7999982014</c:v>
                </c:pt>
                <c:pt idx="2415">
                  <c:v>9999482.9999982007</c:v>
                </c:pt>
                <c:pt idx="2416">
                  <c:v>9999483.1999981999</c:v>
                </c:pt>
                <c:pt idx="2417">
                  <c:v>9999483.3999981992</c:v>
                </c:pt>
                <c:pt idx="2418">
                  <c:v>9999483.5999981984</c:v>
                </c:pt>
                <c:pt idx="2419">
                  <c:v>9999483.7999981977</c:v>
                </c:pt>
                <c:pt idx="2420">
                  <c:v>9999483.999998197</c:v>
                </c:pt>
                <c:pt idx="2421">
                  <c:v>9999484.1999981962</c:v>
                </c:pt>
                <c:pt idx="2422">
                  <c:v>9999484.3999981955</c:v>
                </c:pt>
                <c:pt idx="2423">
                  <c:v>9999484.5999981947</c:v>
                </c:pt>
                <c:pt idx="2424">
                  <c:v>9999484.799998194</c:v>
                </c:pt>
                <c:pt idx="2425">
                  <c:v>9999484.9999981932</c:v>
                </c:pt>
                <c:pt idx="2426">
                  <c:v>9999485.1999981925</c:v>
                </c:pt>
                <c:pt idx="2427">
                  <c:v>9999485.3999981917</c:v>
                </c:pt>
                <c:pt idx="2428">
                  <c:v>9999485.599998191</c:v>
                </c:pt>
                <c:pt idx="2429">
                  <c:v>9999485.7999981903</c:v>
                </c:pt>
                <c:pt idx="2430">
                  <c:v>9999485.9999981895</c:v>
                </c:pt>
                <c:pt idx="2431">
                  <c:v>9999486.1999981888</c:v>
                </c:pt>
                <c:pt idx="2432">
                  <c:v>9999486.399998188</c:v>
                </c:pt>
                <c:pt idx="2433">
                  <c:v>9999486.5999981873</c:v>
                </c:pt>
                <c:pt idx="2434">
                  <c:v>9999486.7999981865</c:v>
                </c:pt>
                <c:pt idx="2435">
                  <c:v>9999486.9999981858</c:v>
                </c:pt>
                <c:pt idx="2436">
                  <c:v>9999487.199998185</c:v>
                </c:pt>
                <c:pt idx="2437">
                  <c:v>9999487.3999981843</c:v>
                </c:pt>
                <c:pt idx="2438">
                  <c:v>9999487.5999981835</c:v>
                </c:pt>
                <c:pt idx="2439">
                  <c:v>9999487.7999981828</c:v>
                </c:pt>
                <c:pt idx="2440">
                  <c:v>9999487.9999981821</c:v>
                </c:pt>
                <c:pt idx="2441">
                  <c:v>9999488.1999981813</c:v>
                </c:pt>
                <c:pt idx="2442">
                  <c:v>9999488.3999981806</c:v>
                </c:pt>
                <c:pt idx="2443">
                  <c:v>9999488.5999981798</c:v>
                </c:pt>
                <c:pt idx="2444">
                  <c:v>9999488.7999981791</c:v>
                </c:pt>
                <c:pt idx="2445">
                  <c:v>9999488.9999981783</c:v>
                </c:pt>
                <c:pt idx="2446">
                  <c:v>9999489.1999981776</c:v>
                </c:pt>
                <c:pt idx="2447">
                  <c:v>9999489.3999981768</c:v>
                </c:pt>
                <c:pt idx="2448">
                  <c:v>9999489.5999981761</c:v>
                </c:pt>
                <c:pt idx="2449">
                  <c:v>9999489.7999981754</c:v>
                </c:pt>
                <c:pt idx="2450">
                  <c:v>9999489.9999981746</c:v>
                </c:pt>
                <c:pt idx="2451">
                  <c:v>9999490.1999981739</c:v>
                </c:pt>
                <c:pt idx="2452">
                  <c:v>9999490.3999981731</c:v>
                </c:pt>
                <c:pt idx="2453">
                  <c:v>9999490.5999981724</c:v>
                </c:pt>
                <c:pt idx="2454">
                  <c:v>9999490.7999981716</c:v>
                </c:pt>
                <c:pt idx="2455">
                  <c:v>9999490.9999981709</c:v>
                </c:pt>
                <c:pt idx="2456">
                  <c:v>9999491.1999981701</c:v>
                </c:pt>
                <c:pt idx="2457">
                  <c:v>9999491.3999981694</c:v>
                </c:pt>
                <c:pt idx="2458">
                  <c:v>9999491.5999981686</c:v>
                </c:pt>
                <c:pt idx="2459">
                  <c:v>9999491.7999981679</c:v>
                </c:pt>
                <c:pt idx="2460">
                  <c:v>9999491.9999981672</c:v>
                </c:pt>
                <c:pt idx="2461">
                  <c:v>9999492.1999981664</c:v>
                </c:pt>
                <c:pt idx="2462">
                  <c:v>9999492.3999981657</c:v>
                </c:pt>
                <c:pt idx="2463">
                  <c:v>9999492.5999981649</c:v>
                </c:pt>
                <c:pt idx="2464">
                  <c:v>9999492.7999981642</c:v>
                </c:pt>
                <c:pt idx="2465">
                  <c:v>9999492.9999981634</c:v>
                </c:pt>
                <c:pt idx="2466">
                  <c:v>9999493.1999981627</c:v>
                </c:pt>
                <c:pt idx="2467">
                  <c:v>9999493.3999981619</c:v>
                </c:pt>
                <c:pt idx="2468">
                  <c:v>9999493.5999981612</c:v>
                </c:pt>
                <c:pt idx="2469">
                  <c:v>9999493.7999981605</c:v>
                </c:pt>
                <c:pt idx="2470">
                  <c:v>9999493.9999981597</c:v>
                </c:pt>
                <c:pt idx="2471">
                  <c:v>9999494.199998159</c:v>
                </c:pt>
                <c:pt idx="2472">
                  <c:v>9999494.3999981582</c:v>
                </c:pt>
                <c:pt idx="2473">
                  <c:v>9999494.5999981575</c:v>
                </c:pt>
                <c:pt idx="2474">
                  <c:v>9999494.7999981567</c:v>
                </c:pt>
                <c:pt idx="2475">
                  <c:v>9999494.999998156</c:v>
                </c:pt>
                <c:pt idx="2476">
                  <c:v>9999495.1999981552</c:v>
                </c:pt>
                <c:pt idx="2477">
                  <c:v>9999495.3999981545</c:v>
                </c:pt>
                <c:pt idx="2478">
                  <c:v>9999495.5999981537</c:v>
                </c:pt>
                <c:pt idx="2479">
                  <c:v>9999495.799998153</c:v>
                </c:pt>
                <c:pt idx="2480">
                  <c:v>9999495.9999981523</c:v>
                </c:pt>
                <c:pt idx="2481">
                  <c:v>9999496.1999981515</c:v>
                </c:pt>
                <c:pt idx="2482">
                  <c:v>9999496.3999981508</c:v>
                </c:pt>
                <c:pt idx="2483">
                  <c:v>9999496.59999815</c:v>
                </c:pt>
                <c:pt idx="2484">
                  <c:v>9999496.7999981493</c:v>
                </c:pt>
                <c:pt idx="2485">
                  <c:v>9999496.9999981485</c:v>
                </c:pt>
                <c:pt idx="2486">
                  <c:v>9999497.1999981478</c:v>
                </c:pt>
                <c:pt idx="2487">
                  <c:v>9999497.399998147</c:v>
                </c:pt>
                <c:pt idx="2488">
                  <c:v>9999497.5999981463</c:v>
                </c:pt>
                <c:pt idx="2489">
                  <c:v>9999497.7999981456</c:v>
                </c:pt>
                <c:pt idx="2490">
                  <c:v>9999497.9999981448</c:v>
                </c:pt>
                <c:pt idx="2491">
                  <c:v>9999498.1999981441</c:v>
                </c:pt>
                <c:pt idx="2492">
                  <c:v>9999498.3999981433</c:v>
                </c:pt>
                <c:pt idx="2493">
                  <c:v>9999498.5999981426</c:v>
                </c:pt>
                <c:pt idx="2494">
                  <c:v>9999498.7999981418</c:v>
                </c:pt>
                <c:pt idx="2495">
                  <c:v>9999498.9999981411</c:v>
                </c:pt>
                <c:pt idx="2496">
                  <c:v>9999499.1999981403</c:v>
                </c:pt>
                <c:pt idx="2497">
                  <c:v>9999499.3999981396</c:v>
                </c:pt>
                <c:pt idx="2498">
                  <c:v>9999499.5999981388</c:v>
                </c:pt>
                <c:pt idx="2499">
                  <c:v>9999499.7999981381</c:v>
                </c:pt>
                <c:pt idx="2500">
                  <c:v>9999499.9999981374</c:v>
                </c:pt>
                <c:pt idx="2501">
                  <c:v>9999500.1999981366</c:v>
                </c:pt>
                <c:pt idx="2502">
                  <c:v>9999500.3999981359</c:v>
                </c:pt>
                <c:pt idx="2503">
                  <c:v>9999500.5999981351</c:v>
                </c:pt>
                <c:pt idx="2504">
                  <c:v>9999500.7999981344</c:v>
                </c:pt>
                <c:pt idx="2505">
                  <c:v>9999500.9999981336</c:v>
                </c:pt>
                <c:pt idx="2506">
                  <c:v>9999501.1999981329</c:v>
                </c:pt>
                <c:pt idx="2507">
                  <c:v>9999501.3999981321</c:v>
                </c:pt>
                <c:pt idx="2508">
                  <c:v>9999501.5999981314</c:v>
                </c:pt>
                <c:pt idx="2509">
                  <c:v>9999501.7999981306</c:v>
                </c:pt>
                <c:pt idx="2510">
                  <c:v>9999501.9999981299</c:v>
                </c:pt>
                <c:pt idx="2511">
                  <c:v>9999502.1999981292</c:v>
                </c:pt>
                <c:pt idx="2512">
                  <c:v>9999502.3999981284</c:v>
                </c:pt>
                <c:pt idx="2513">
                  <c:v>9999502.5999981277</c:v>
                </c:pt>
                <c:pt idx="2514">
                  <c:v>9999502.7999981269</c:v>
                </c:pt>
                <c:pt idx="2515">
                  <c:v>9999502.9999981262</c:v>
                </c:pt>
                <c:pt idx="2516">
                  <c:v>9999503.1999981254</c:v>
                </c:pt>
                <c:pt idx="2517">
                  <c:v>9999503.3999981247</c:v>
                </c:pt>
                <c:pt idx="2518">
                  <c:v>9999503.5999981239</c:v>
                </c:pt>
                <c:pt idx="2519">
                  <c:v>9999503.7999981232</c:v>
                </c:pt>
                <c:pt idx="2520">
                  <c:v>9999503.9999981225</c:v>
                </c:pt>
                <c:pt idx="2521">
                  <c:v>9999504.1999981217</c:v>
                </c:pt>
                <c:pt idx="2522">
                  <c:v>9999504.399998121</c:v>
                </c:pt>
                <c:pt idx="2523">
                  <c:v>9999504.5999981202</c:v>
                </c:pt>
                <c:pt idx="2524">
                  <c:v>9999504.7999981195</c:v>
                </c:pt>
                <c:pt idx="2525">
                  <c:v>9999504.9999981187</c:v>
                </c:pt>
                <c:pt idx="2526">
                  <c:v>9999505.199998118</c:v>
                </c:pt>
                <c:pt idx="2527">
                  <c:v>9999505.3999981172</c:v>
                </c:pt>
                <c:pt idx="2528">
                  <c:v>9999505.5999981165</c:v>
                </c:pt>
                <c:pt idx="2529">
                  <c:v>9999505.7999981157</c:v>
                </c:pt>
                <c:pt idx="2530">
                  <c:v>9999505.999998115</c:v>
                </c:pt>
                <c:pt idx="2531">
                  <c:v>9999506.1999981143</c:v>
                </c:pt>
                <c:pt idx="2532">
                  <c:v>9999506.3999981135</c:v>
                </c:pt>
                <c:pt idx="2533">
                  <c:v>9999506.5999981128</c:v>
                </c:pt>
                <c:pt idx="2534">
                  <c:v>9999506.799998112</c:v>
                </c:pt>
                <c:pt idx="2535">
                  <c:v>9999506.9999981113</c:v>
                </c:pt>
                <c:pt idx="2536">
                  <c:v>9999507.1999981105</c:v>
                </c:pt>
                <c:pt idx="2537">
                  <c:v>9999507.3999981098</c:v>
                </c:pt>
                <c:pt idx="2538">
                  <c:v>9999507.599998109</c:v>
                </c:pt>
                <c:pt idx="2539">
                  <c:v>9999507.7999981083</c:v>
                </c:pt>
                <c:pt idx="2540">
                  <c:v>9999507.9999981076</c:v>
                </c:pt>
                <c:pt idx="2541">
                  <c:v>9999508.1999981068</c:v>
                </c:pt>
                <c:pt idx="2542">
                  <c:v>9999508.3999981061</c:v>
                </c:pt>
                <c:pt idx="2543">
                  <c:v>9999508.5999981053</c:v>
                </c:pt>
                <c:pt idx="2544">
                  <c:v>9999508.7999981046</c:v>
                </c:pt>
                <c:pt idx="2545">
                  <c:v>9999508.9999981038</c:v>
                </c:pt>
                <c:pt idx="2546">
                  <c:v>9999509.1999981031</c:v>
                </c:pt>
                <c:pt idx="2547">
                  <c:v>9999509.3999981023</c:v>
                </c:pt>
                <c:pt idx="2548">
                  <c:v>9999509.5999981016</c:v>
                </c:pt>
                <c:pt idx="2549">
                  <c:v>9999509.7999981008</c:v>
                </c:pt>
                <c:pt idx="2550">
                  <c:v>9999509.9999981001</c:v>
                </c:pt>
                <c:pt idx="2551">
                  <c:v>9999510.1999980994</c:v>
                </c:pt>
                <c:pt idx="2552">
                  <c:v>9999510.3999980986</c:v>
                </c:pt>
                <c:pt idx="2553">
                  <c:v>9999510.5999980979</c:v>
                </c:pt>
                <c:pt idx="2554">
                  <c:v>9999510.7999980971</c:v>
                </c:pt>
                <c:pt idx="2555">
                  <c:v>9999510.9999980964</c:v>
                </c:pt>
                <c:pt idx="2556">
                  <c:v>9999511.1999980956</c:v>
                </c:pt>
                <c:pt idx="2557">
                  <c:v>9999511.3999980949</c:v>
                </c:pt>
                <c:pt idx="2558">
                  <c:v>9999511.5999980941</c:v>
                </c:pt>
                <c:pt idx="2559">
                  <c:v>9999511.7999980934</c:v>
                </c:pt>
                <c:pt idx="2560">
                  <c:v>9999511.9999980927</c:v>
                </c:pt>
                <c:pt idx="2561">
                  <c:v>9999512.1999980919</c:v>
                </c:pt>
                <c:pt idx="2562">
                  <c:v>9999512.3999980912</c:v>
                </c:pt>
                <c:pt idx="2563">
                  <c:v>9999512.5999980904</c:v>
                </c:pt>
                <c:pt idx="2564">
                  <c:v>9999512.7999980897</c:v>
                </c:pt>
                <c:pt idx="2565">
                  <c:v>9999512.9999980889</c:v>
                </c:pt>
                <c:pt idx="2566">
                  <c:v>9999513.1999980882</c:v>
                </c:pt>
                <c:pt idx="2567">
                  <c:v>9999513.3999980874</c:v>
                </c:pt>
                <c:pt idx="2568">
                  <c:v>9999513.5999980867</c:v>
                </c:pt>
                <c:pt idx="2569">
                  <c:v>9999513.7999980859</c:v>
                </c:pt>
                <c:pt idx="2570">
                  <c:v>9999513.9999980852</c:v>
                </c:pt>
                <c:pt idx="2571">
                  <c:v>9999514.1999980845</c:v>
                </c:pt>
                <c:pt idx="2572">
                  <c:v>9999514.3999980837</c:v>
                </c:pt>
                <c:pt idx="2573">
                  <c:v>9999514.599998083</c:v>
                </c:pt>
                <c:pt idx="2574">
                  <c:v>9999514.7999980822</c:v>
                </c:pt>
                <c:pt idx="2575">
                  <c:v>9999514.9999980815</c:v>
                </c:pt>
                <c:pt idx="2576">
                  <c:v>9999515.1999980807</c:v>
                </c:pt>
                <c:pt idx="2577">
                  <c:v>9999515.39999808</c:v>
                </c:pt>
                <c:pt idx="2578">
                  <c:v>9999515.5999980792</c:v>
                </c:pt>
                <c:pt idx="2579">
                  <c:v>9999515.7999980785</c:v>
                </c:pt>
                <c:pt idx="2580">
                  <c:v>9999515.9999980778</c:v>
                </c:pt>
                <c:pt idx="2581">
                  <c:v>9999516.199998077</c:v>
                </c:pt>
                <c:pt idx="2582">
                  <c:v>9999516.3999980763</c:v>
                </c:pt>
                <c:pt idx="2583">
                  <c:v>9999516.5999980755</c:v>
                </c:pt>
                <c:pt idx="2584">
                  <c:v>9999516.7999980748</c:v>
                </c:pt>
                <c:pt idx="2585">
                  <c:v>9999516.999998074</c:v>
                </c:pt>
                <c:pt idx="2586">
                  <c:v>9999517.1999980733</c:v>
                </c:pt>
                <c:pt idx="2587">
                  <c:v>9999517.3999980725</c:v>
                </c:pt>
                <c:pt idx="2588">
                  <c:v>9999517.5999980718</c:v>
                </c:pt>
                <c:pt idx="2589">
                  <c:v>9999517.799998071</c:v>
                </c:pt>
                <c:pt idx="2590">
                  <c:v>9999517.9999980703</c:v>
                </c:pt>
                <c:pt idx="2591">
                  <c:v>9999518.1999980696</c:v>
                </c:pt>
                <c:pt idx="2592">
                  <c:v>9999518.3999980688</c:v>
                </c:pt>
                <c:pt idx="2593">
                  <c:v>9999518.5999980681</c:v>
                </c:pt>
                <c:pt idx="2594">
                  <c:v>9999518.7999980673</c:v>
                </c:pt>
                <c:pt idx="2595">
                  <c:v>9999518.9999980666</c:v>
                </c:pt>
                <c:pt idx="2596">
                  <c:v>9999519.1999980658</c:v>
                </c:pt>
                <c:pt idx="2597">
                  <c:v>9999519.3999980651</c:v>
                </c:pt>
                <c:pt idx="2598">
                  <c:v>9999519.5999980643</c:v>
                </c:pt>
                <c:pt idx="2599">
                  <c:v>9999519.7999980636</c:v>
                </c:pt>
                <c:pt idx="2600">
                  <c:v>9999519.9999980628</c:v>
                </c:pt>
                <c:pt idx="2601">
                  <c:v>9999520.1999980621</c:v>
                </c:pt>
                <c:pt idx="2602">
                  <c:v>9999520.3999980614</c:v>
                </c:pt>
                <c:pt idx="2603">
                  <c:v>9999520.5999980606</c:v>
                </c:pt>
                <c:pt idx="2604">
                  <c:v>9999520.7999980599</c:v>
                </c:pt>
                <c:pt idx="2605">
                  <c:v>9999520.9999980591</c:v>
                </c:pt>
                <c:pt idx="2606">
                  <c:v>9999521.1999980584</c:v>
                </c:pt>
                <c:pt idx="2607">
                  <c:v>9999521.3999980576</c:v>
                </c:pt>
                <c:pt idx="2608">
                  <c:v>9999521.5999980569</c:v>
                </c:pt>
                <c:pt idx="2609">
                  <c:v>9999521.7999980561</c:v>
                </c:pt>
                <c:pt idx="2610">
                  <c:v>9999521.9999980554</c:v>
                </c:pt>
                <c:pt idx="2611">
                  <c:v>9999522.1999980547</c:v>
                </c:pt>
                <c:pt idx="2612">
                  <c:v>9999522.3999980539</c:v>
                </c:pt>
                <c:pt idx="2613">
                  <c:v>9999522.5999980532</c:v>
                </c:pt>
                <c:pt idx="2614">
                  <c:v>9999522.7999980524</c:v>
                </c:pt>
                <c:pt idx="2615">
                  <c:v>9999522.9999980517</c:v>
                </c:pt>
                <c:pt idx="2616">
                  <c:v>9999523.1999980509</c:v>
                </c:pt>
                <c:pt idx="2617">
                  <c:v>9999523.3999980502</c:v>
                </c:pt>
                <c:pt idx="2618">
                  <c:v>9999523.5999980494</c:v>
                </c:pt>
                <c:pt idx="2619">
                  <c:v>9999523.7999980487</c:v>
                </c:pt>
                <c:pt idx="2620">
                  <c:v>9999523.9999980479</c:v>
                </c:pt>
                <c:pt idx="2621">
                  <c:v>9999524.1999980472</c:v>
                </c:pt>
                <c:pt idx="2622">
                  <c:v>9999524.3999980465</c:v>
                </c:pt>
                <c:pt idx="2623">
                  <c:v>9999524.5999980457</c:v>
                </c:pt>
                <c:pt idx="2624">
                  <c:v>9999524.799998045</c:v>
                </c:pt>
                <c:pt idx="2625">
                  <c:v>9999524.9999980442</c:v>
                </c:pt>
                <c:pt idx="2626">
                  <c:v>9999525.1999980435</c:v>
                </c:pt>
                <c:pt idx="2627">
                  <c:v>9999525.3999980427</c:v>
                </c:pt>
                <c:pt idx="2628">
                  <c:v>9999525.599998042</c:v>
                </c:pt>
                <c:pt idx="2629">
                  <c:v>9999525.7999980412</c:v>
                </c:pt>
                <c:pt idx="2630">
                  <c:v>9999525.9999980405</c:v>
                </c:pt>
                <c:pt idx="2631">
                  <c:v>9999526.1999980398</c:v>
                </c:pt>
                <c:pt idx="2632">
                  <c:v>9999526.399998039</c:v>
                </c:pt>
                <c:pt idx="2633">
                  <c:v>9999526.5999980383</c:v>
                </c:pt>
                <c:pt idx="2634">
                  <c:v>9999526.7999980375</c:v>
                </c:pt>
                <c:pt idx="2635">
                  <c:v>9999526.9999980368</c:v>
                </c:pt>
                <c:pt idx="2636">
                  <c:v>9999527.199998036</c:v>
                </c:pt>
                <c:pt idx="2637">
                  <c:v>9999527.3999980353</c:v>
                </c:pt>
                <c:pt idx="2638">
                  <c:v>9999527.5999980345</c:v>
                </c:pt>
                <c:pt idx="2639">
                  <c:v>9999527.7999980338</c:v>
                </c:pt>
                <c:pt idx="2640">
                  <c:v>9999527.999998033</c:v>
                </c:pt>
                <c:pt idx="2641">
                  <c:v>9999528.1999980323</c:v>
                </c:pt>
                <c:pt idx="2642">
                  <c:v>9999528.3999980316</c:v>
                </c:pt>
                <c:pt idx="2643">
                  <c:v>9999528.5999980308</c:v>
                </c:pt>
                <c:pt idx="2644">
                  <c:v>9999528.7999980301</c:v>
                </c:pt>
                <c:pt idx="2645">
                  <c:v>9999528.9999980293</c:v>
                </c:pt>
                <c:pt idx="2646">
                  <c:v>9999529.1999980286</c:v>
                </c:pt>
                <c:pt idx="2647">
                  <c:v>9999529.3999980278</c:v>
                </c:pt>
                <c:pt idx="2648">
                  <c:v>9999529.5999980271</c:v>
                </c:pt>
                <c:pt idx="2649">
                  <c:v>9999529.7999980263</c:v>
                </c:pt>
                <c:pt idx="2650">
                  <c:v>9999529.9999980256</c:v>
                </c:pt>
                <c:pt idx="2651">
                  <c:v>9999530.1999980249</c:v>
                </c:pt>
                <c:pt idx="2652">
                  <c:v>9999530.3999980241</c:v>
                </c:pt>
                <c:pt idx="2653">
                  <c:v>9999530.5999980234</c:v>
                </c:pt>
                <c:pt idx="2654">
                  <c:v>9999530.7999980226</c:v>
                </c:pt>
                <c:pt idx="2655">
                  <c:v>9999530.9999980219</c:v>
                </c:pt>
                <c:pt idx="2656">
                  <c:v>9999531.1999980211</c:v>
                </c:pt>
                <c:pt idx="2657">
                  <c:v>9999531.3999980204</c:v>
                </c:pt>
                <c:pt idx="2658">
                  <c:v>9999531.5999980196</c:v>
                </c:pt>
                <c:pt idx="2659">
                  <c:v>9999531.7999980189</c:v>
                </c:pt>
                <c:pt idx="2660">
                  <c:v>9999531.9999980181</c:v>
                </c:pt>
                <c:pt idx="2661">
                  <c:v>9999532.1999980174</c:v>
                </c:pt>
                <c:pt idx="2662">
                  <c:v>9999532.3999980167</c:v>
                </c:pt>
                <c:pt idx="2663">
                  <c:v>9999532.5999980159</c:v>
                </c:pt>
                <c:pt idx="2664">
                  <c:v>9999532.7999980152</c:v>
                </c:pt>
                <c:pt idx="2665">
                  <c:v>9999532.9999980144</c:v>
                </c:pt>
                <c:pt idx="2666">
                  <c:v>9999533.1999980137</c:v>
                </c:pt>
                <c:pt idx="2667">
                  <c:v>9999533.3999980129</c:v>
                </c:pt>
                <c:pt idx="2668">
                  <c:v>9999533.5999980122</c:v>
                </c:pt>
                <c:pt idx="2669">
                  <c:v>9999533.7999980114</c:v>
                </c:pt>
                <c:pt idx="2670">
                  <c:v>9999533.9999980107</c:v>
                </c:pt>
                <c:pt idx="2671">
                  <c:v>9999534.1999980099</c:v>
                </c:pt>
                <c:pt idx="2672">
                  <c:v>9999534.3999980092</c:v>
                </c:pt>
                <c:pt idx="2673">
                  <c:v>9999534.5999980085</c:v>
                </c:pt>
                <c:pt idx="2674">
                  <c:v>9999534.7999980077</c:v>
                </c:pt>
                <c:pt idx="2675">
                  <c:v>9999534.999998007</c:v>
                </c:pt>
                <c:pt idx="2676">
                  <c:v>9999535.1999980062</c:v>
                </c:pt>
                <c:pt idx="2677">
                  <c:v>9999535.3999980055</c:v>
                </c:pt>
                <c:pt idx="2678">
                  <c:v>9999535.5999980047</c:v>
                </c:pt>
                <c:pt idx="2679">
                  <c:v>9999535.799998004</c:v>
                </c:pt>
                <c:pt idx="2680">
                  <c:v>9999535.9999980032</c:v>
                </c:pt>
                <c:pt idx="2681">
                  <c:v>9999536.1999980025</c:v>
                </c:pt>
                <c:pt idx="2682">
                  <c:v>9999536.3999980018</c:v>
                </c:pt>
                <c:pt idx="2683">
                  <c:v>9999536.599998001</c:v>
                </c:pt>
                <c:pt idx="2684">
                  <c:v>9999536.7999980003</c:v>
                </c:pt>
                <c:pt idx="2685">
                  <c:v>9999536.9999979995</c:v>
                </c:pt>
                <c:pt idx="2686">
                  <c:v>9999537.1999979988</c:v>
                </c:pt>
                <c:pt idx="2687">
                  <c:v>9999537.399997998</c:v>
                </c:pt>
                <c:pt idx="2688">
                  <c:v>9999537.5999979973</c:v>
                </c:pt>
                <c:pt idx="2689">
                  <c:v>9999537.7999979965</c:v>
                </c:pt>
                <c:pt idx="2690">
                  <c:v>9999537.9999979958</c:v>
                </c:pt>
                <c:pt idx="2691">
                  <c:v>9999538.199997995</c:v>
                </c:pt>
                <c:pt idx="2692">
                  <c:v>9999538.3999979943</c:v>
                </c:pt>
                <c:pt idx="2693">
                  <c:v>9999538.5999979936</c:v>
                </c:pt>
                <c:pt idx="2694">
                  <c:v>9999538.7999979928</c:v>
                </c:pt>
                <c:pt idx="2695">
                  <c:v>9999538.9999979921</c:v>
                </c:pt>
                <c:pt idx="2696">
                  <c:v>9999539.1999979913</c:v>
                </c:pt>
                <c:pt idx="2697">
                  <c:v>9999539.3999979906</c:v>
                </c:pt>
                <c:pt idx="2698">
                  <c:v>9999539.5999979898</c:v>
                </c:pt>
                <c:pt idx="2699">
                  <c:v>9999539.7999979891</c:v>
                </c:pt>
                <c:pt idx="2700">
                  <c:v>9999539.9999979883</c:v>
                </c:pt>
                <c:pt idx="2701">
                  <c:v>9999540.1999979876</c:v>
                </c:pt>
                <c:pt idx="2702">
                  <c:v>9999540.3999979869</c:v>
                </c:pt>
                <c:pt idx="2703">
                  <c:v>9999540.5999979861</c:v>
                </c:pt>
                <c:pt idx="2704">
                  <c:v>9999540.7999979854</c:v>
                </c:pt>
                <c:pt idx="2705">
                  <c:v>9999540.9999979846</c:v>
                </c:pt>
                <c:pt idx="2706">
                  <c:v>9999541.1999979839</c:v>
                </c:pt>
                <c:pt idx="2707">
                  <c:v>9999541.3999979831</c:v>
                </c:pt>
                <c:pt idx="2708">
                  <c:v>9999541.5999979824</c:v>
                </c:pt>
                <c:pt idx="2709">
                  <c:v>9999541.7999979816</c:v>
                </c:pt>
                <c:pt idx="2710">
                  <c:v>9999541.9999979809</c:v>
                </c:pt>
                <c:pt idx="2711">
                  <c:v>9999542.1999979801</c:v>
                </c:pt>
                <c:pt idx="2712">
                  <c:v>9999542.3999979794</c:v>
                </c:pt>
                <c:pt idx="2713">
                  <c:v>9999542.5999979787</c:v>
                </c:pt>
                <c:pt idx="2714">
                  <c:v>9999542.7999979779</c:v>
                </c:pt>
                <c:pt idx="2715">
                  <c:v>9999542.9999979772</c:v>
                </c:pt>
                <c:pt idx="2716">
                  <c:v>9999543.1999979764</c:v>
                </c:pt>
                <c:pt idx="2717">
                  <c:v>9999543.3999979757</c:v>
                </c:pt>
                <c:pt idx="2718">
                  <c:v>9999543.5999979749</c:v>
                </c:pt>
                <c:pt idx="2719">
                  <c:v>9999543.7999979742</c:v>
                </c:pt>
                <c:pt idx="2720">
                  <c:v>9999543.9999979734</c:v>
                </c:pt>
                <c:pt idx="2721">
                  <c:v>9999544.1999979727</c:v>
                </c:pt>
                <c:pt idx="2722">
                  <c:v>9999544.399997972</c:v>
                </c:pt>
                <c:pt idx="2723">
                  <c:v>9999544.5999979712</c:v>
                </c:pt>
                <c:pt idx="2724">
                  <c:v>9999544.7999979705</c:v>
                </c:pt>
                <c:pt idx="2725">
                  <c:v>9999544.9999979697</c:v>
                </c:pt>
                <c:pt idx="2726">
                  <c:v>9999545.199997969</c:v>
                </c:pt>
                <c:pt idx="2727">
                  <c:v>9999545.3999979682</c:v>
                </c:pt>
                <c:pt idx="2728">
                  <c:v>9999545.5999979675</c:v>
                </c:pt>
                <c:pt idx="2729">
                  <c:v>9999545.7999979667</c:v>
                </c:pt>
                <c:pt idx="2730">
                  <c:v>9999545.999997966</c:v>
                </c:pt>
                <c:pt idx="2731">
                  <c:v>9999546.1999979652</c:v>
                </c:pt>
                <c:pt idx="2732">
                  <c:v>9999546.3999979645</c:v>
                </c:pt>
                <c:pt idx="2733">
                  <c:v>9999546.5999979638</c:v>
                </c:pt>
                <c:pt idx="2734">
                  <c:v>9999546.799997963</c:v>
                </c:pt>
                <c:pt idx="2735">
                  <c:v>9999546.9999979623</c:v>
                </c:pt>
                <c:pt idx="2736">
                  <c:v>9999547.1999979615</c:v>
                </c:pt>
                <c:pt idx="2737">
                  <c:v>9999547.3999979608</c:v>
                </c:pt>
                <c:pt idx="2738">
                  <c:v>9999547.59999796</c:v>
                </c:pt>
                <c:pt idx="2739">
                  <c:v>9999547.7999979593</c:v>
                </c:pt>
                <c:pt idx="2740">
                  <c:v>9999547.9999979585</c:v>
                </c:pt>
                <c:pt idx="2741">
                  <c:v>9999548.1999979578</c:v>
                </c:pt>
                <c:pt idx="2742">
                  <c:v>9999548.3999979571</c:v>
                </c:pt>
                <c:pt idx="2743">
                  <c:v>9999548.5999979563</c:v>
                </c:pt>
                <c:pt idx="2744">
                  <c:v>9999548.7999979556</c:v>
                </c:pt>
                <c:pt idx="2745">
                  <c:v>9999548.9999979548</c:v>
                </c:pt>
                <c:pt idx="2746">
                  <c:v>9999549.1999979541</c:v>
                </c:pt>
                <c:pt idx="2747">
                  <c:v>9999549.3999979533</c:v>
                </c:pt>
                <c:pt idx="2748">
                  <c:v>9999549.5999979526</c:v>
                </c:pt>
                <c:pt idx="2749">
                  <c:v>9999549.7999979518</c:v>
                </c:pt>
                <c:pt idx="2750">
                  <c:v>9999549.9999979511</c:v>
                </c:pt>
                <c:pt idx="2751">
                  <c:v>9999550.1999979503</c:v>
                </c:pt>
                <c:pt idx="2752">
                  <c:v>9999550.3999979496</c:v>
                </c:pt>
                <c:pt idx="2753">
                  <c:v>9999550.5999979489</c:v>
                </c:pt>
                <c:pt idx="2754">
                  <c:v>9999550.7999979481</c:v>
                </c:pt>
                <c:pt idx="2755">
                  <c:v>9999550.9999979474</c:v>
                </c:pt>
                <c:pt idx="2756">
                  <c:v>9999551.1999979466</c:v>
                </c:pt>
                <c:pt idx="2757">
                  <c:v>9999551.3999979459</c:v>
                </c:pt>
                <c:pt idx="2758">
                  <c:v>9999551.5999979451</c:v>
                </c:pt>
                <c:pt idx="2759">
                  <c:v>9999551.7999979444</c:v>
                </c:pt>
                <c:pt idx="2760">
                  <c:v>9999551.9999979436</c:v>
                </c:pt>
                <c:pt idx="2761">
                  <c:v>9999552.1999979429</c:v>
                </c:pt>
                <c:pt idx="2762">
                  <c:v>9999552.3999979421</c:v>
                </c:pt>
                <c:pt idx="2763">
                  <c:v>9999552.5999979414</c:v>
                </c:pt>
                <c:pt idx="2764">
                  <c:v>9999552.7999979407</c:v>
                </c:pt>
                <c:pt idx="2765">
                  <c:v>9999552.9999979399</c:v>
                </c:pt>
                <c:pt idx="2766">
                  <c:v>9999553.1999979392</c:v>
                </c:pt>
                <c:pt idx="2767">
                  <c:v>9999553.3999979384</c:v>
                </c:pt>
                <c:pt idx="2768">
                  <c:v>9999553.5999979377</c:v>
                </c:pt>
                <c:pt idx="2769">
                  <c:v>9999553.7999979369</c:v>
                </c:pt>
                <c:pt idx="2770">
                  <c:v>9999553.9999979362</c:v>
                </c:pt>
                <c:pt idx="2771">
                  <c:v>9999554.1999979354</c:v>
                </c:pt>
                <c:pt idx="2772">
                  <c:v>9999554.3999979347</c:v>
                </c:pt>
                <c:pt idx="2773">
                  <c:v>9999554.599997934</c:v>
                </c:pt>
                <c:pt idx="2774">
                  <c:v>9999554.7999979332</c:v>
                </c:pt>
                <c:pt idx="2775">
                  <c:v>9999554.9999979325</c:v>
                </c:pt>
                <c:pt idx="2776">
                  <c:v>9999555.1999979317</c:v>
                </c:pt>
                <c:pt idx="2777">
                  <c:v>9999555.399997931</c:v>
                </c:pt>
                <c:pt idx="2778">
                  <c:v>9999555.5999979302</c:v>
                </c:pt>
                <c:pt idx="2779">
                  <c:v>9999555.7999979295</c:v>
                </c:pt>
                <c:pt idx="2780">
                  <c:v>9999555.9999979287</c:v>
                </c:pt>
                <c:pt idx="2781">
                  <c:v>9999556.199997928</c:v>
                </c:pt>
                <c:pt idx="2782">
                  <c:v>9999556.3999979272</c:v>
                </c:pt>
                <c:pt idx="2783">
                  <c:v>9999556.5999979265</c:v>
                </c:pt>
                <c:pt idx="2784">
                  <c:v>9999556.7999979258</c:v>
                </c:pt>
                <c:pt idx="2785">
                  <c:v>9999556.999997925</c:v>
                </c:pt>
                <c:pt idx="2786">
                  <c:v>9999557.1999979243</c:v>
                </c:pt>
                <c:pt idx="2787">
                  <c:v>9999557.3999979235</c:v>
                </c:pt>
                <c:pt idx="2788">
                  <c:v>9999557.5999979228</c:v>
                </c:pt>
                <c:pt idx="2789">
                  <c:v>9999557.799997922</c:v>
                </c:pt>
                <c:pt idx="2790">
                  <c:v>9999557.9999979213</c:v>
                </c:pt>
                <c:pt idx="2791">
                  <c:v>9999558.1999979205</c:v>
                </c:pt>
                <c:pt idx="2792">
                  <c:v>9999558.3999979198</c:v>
                </c:pt>
                <c:pt idx="2793">
                  <c:v>9999558.5999979191</c:v>
                </c:pt>
                <c:pt idx="2794">
                  <c:v>9999558.7999979183</c:v>
                </c:pt>
                <c:pt idx="2795">
                  <c:v>9999558.9999979176</c:v>
                </c:pt>
                <c:pt idx="2796">
                  <c:v>9999559.1999979168</c:v>
                </c:pt>
                <c:pt idx="2797">
                  <c:v>9999559.3999979161</c:v>
                </c:pt>
                <c:pt idx="2798">
                  <c:v>9999559.5999979153</c:v>
                </c:pt>
                <c:pt idx="2799">
                  <c:v>9999559.7999979146</c:v>
                </c:pt>
                <c:pt idx="2800">
                  <c:v>9999559.9999979138</c:v>
                </c:pt>
                <c:pt idx="2801">
                  <c:v>9999560.1999979131</c:v>
                </c:pt>
                <c:pt idx="2802">
                  <c:v>9999560.3999979123</c:v>
                </c:pt>
                <c:pt idx="2803">
                  <c:v>9999560.5999979116</c:v>
                </c:pt>
                <c:pt idx="2804">
                  <c:v>9999560.7999979109</c:v>
                </c:pt>
                <c:pt idx="2805">
                  <c:v>9999560.9999979101</c:v>
                </c:pt>
                <c:pt idx="2806">
                  <c:v>9999561.1999979094</c:v>
                </c:pt>
                <c:pt idx="2807">
                  <c:v>9999561.3999979086</c:v>
                </c:pt>
                <c:pt idx="2808">
                  <c:v>9999561.5999979079</c:v>
                </c:pt>
                <c:pt idx="2809">
                  <c:v>9999561.7999979071</c:v>
                </c:pt>
                <c:pt idx="2810">
                  <c:v>9999561.9999979064</c:v>
                </c:pt>
                <c:pt idx="2811">
                  <c:v>9999562.1999979056</c:v>
                </c:pt>
                <c:pt idx="2812">
                  <c:v>9999562.3999979049</c:v>
                </c:pt>
                <c:pt idx="2813">
                  <c:v>9999562.5999979042</c:v>
                </c:pt>
                <c:pt idx="2814">
                  <c:v>9999562.7999979034</c:v>
                </c:pt>
                <c:pt idx="2815">
                  <c:v>9999562.9999979027</c:v>
                </c:pt>
                <c:pt idx="2816">
                  <c:v>9999563.1999979019</c:v>
                </c:pt>
                <c:pt idx="2817">
                  <c:v>9999563.3999979012</c:v>
                </c:pt>
                <c:pt idx="2818">
                  <c:v>9999563.5999979004</c:v>
                </c:pt>
                <c:pt idx="2819">
                  <c:v>9999563.7999978997</c:v>
                </c:pt>
                <c:pt idx="2820">
                  <c:v>9999563.9999978989</c:v>
                </c:pt>
                <c:pt idx="2821">
                  <c:v>9999564.1999978982</c:v>
                </c:pt>
                <c:pt idx="2822">
                  <c:v>9999564.3999978974</c:v>
                </c:pt>
                <c:pt idx="2823">
                  <c:v>9999564.5999978967</c:v>
                </c:pt>
                <c:pt idx="2824">
                  <c:v>9999564.799997896</c:v>
                </c:pt>
                <c:pt idx="2825">
                  <c:v>9999564.9999978952</c:v>
                </c:pt>
                <c:pt idx="2826">
                  <c:v>9999565.1999978945</c:v>
                </c:pt>
                <c:pt idx="2827">
                  <c:v>9999565.3999978937</c:v>
                </c:pt>
                <c:pt idx="2828">
                  <c:v>9999565.599997893</c:v>
                </c:pt>
                <c:pt idx="2829">
                  <c:v>9999565.7999978922</c:v>
                </c:pt>
                <c:pt idx="2830">
                  <c:v>9999565.9999978915</c:v>
                </c:pt>
                <c:pt idx="2831">
                  <c:v>9999566.1999978907</c:v>
                </c:pt>
                <c:pt idx="2832">
                  <c:v>9999566.39999789</c:v>
                </c:pt>
                <c:pt idx="2833">
                  <c:v>9999566.5999978893</c:v>
                </c:pt>
                <c:pt idx="2834">
                  <c:v>9999566.7999978885</c:v>
                </c:pt>
                <c:pt idx="2835">
                  <c:v>9999566.9999978878</c:v>
                </c:pt>
                <c:pt idx="2836">
                  <c:v>9999567.199997887</c:v>
                </c:pt>
                <c:pt idx="2837">
                  <c:v>9999567.3999978863</c:v>
                </c:pt>
                <c:pt idx="2838">
                  <c:v>9999567.5999978855</c:v>
                </c:pt>
                <c:pt idx="2839">
                  <c:v>9999567.7999978848</c:v>
                </c:pt>
                <c:pt idx="2840">
                  <c:v>9999567.999997884</c:v>
                </c:pt>
                <c:pt idx="2841">
                  <c:v>9999568.1999978833</c:v>
                </c:pt>
                <c:pt idx="2842">
                  <c:v>9999568.3999978825</c:v>
                </c:pt>
                <c:pt idx="2843">
                  <c:v>9999568.5999978818</c:v>
                </c:pt>
                <c:pt idx="2844">
                  <c:v>9999568.7999978811</c:v>
                </c:pt>
                <c:pt idx="2845">
                  <c:v>9999568.9999978803</c:v>
                </c:pt>
                <c:pt idx="2846">
                  <c:v>9999569.1999978796</c:v>
                </c:pt>
                <c:pt idx="2847">
                  <c:v>9999569.3999978788</c:v>
                </c:pt>
                <c:pt idx="2848">
                  <c:v>9999569.5999978781</c:v>
                </c:pt>
                <c:pt idx="2849">
                  <c:v>9999569.7999978773</c:v>
                </c:pt>
                <c:pt idx="2850">
                  <c:v>9999569.9999978766</c:v>
                </c:pt>
                <c:pt idx="2851">
                  <c:v>9999570.1999978758</c:v>
                </c:pt>
                <c:pt idx="2852">
                  <c:v>9999570.3999978751</c:v>
                </c:pt>
                <c:pt idx="2853">
                  <c:v>9999570.5999978743</c:v>
                </c:pt>
                <c:pt idx="2854">
                  <c:v>9999570.7999978736</c:v>
                </c:pt>
                <c:pt idx="2855">
                  <c:v>9999570.9999978729</c:v>
                </c:pt>
                <c:pt idx="2856">
                  <c:v>9999571.1999978721</c:v>
                </c:pt>
                <c:pt idx="2857">
                  <c:v>9999571.3999978714</c:v>
                </c:pt>
                <c:pt idx="2858">
                  <c:v>9999571.5999978706</c:v>
                </c:pt>
                <c:pt idx="2859">
                  <c:v>9999571.7999978699</c:v>
                </c:pt>
                <c:pt idx="2860">
                  <c:v>9999571.9999978691</c:v>
                </c:pt>
                <c:pt idx="2861">
                  <c:v>9999572.1999978684</c:v>
                </c:pt>
                <c:pt idx="2862">
                  <c:v>9999572.3999978676</c:v>
                </c:pt>
                <c:pt idx="2863">
                  <c:v>9999572.5999978669</c:v>
                </c:pt>
                <c:pt idx="2864">
                  <c:v>9999572.7999978662</c:v>
                </c:pt>
                <c:pt idx="2865">
                  <c:v>9999572.9999978654</c:v>
                </c:pt>
                <c:pt idx="2866">
                  <c:v>9999573.1999978647</c:v>
                </c:pt>
                <c:pt idx="2867">
                  <c:v>9999573.3999978639</c:v>
                </c:pt>
                <c:pt idx="2868">
                  <c:v>9999573.5999978632</c:v>
                </c:pt>
                <c:pt idx="2869">
                  <c:v>9999573.7999978624</c:v>
                </c:pt>
                <c:pt idx="2870">
                  <c:v>9999573.9999978617</c:v>
                </c:pt>
                <c:pt idx="2871">
                  <c:v>9999574.1999978609</c:v>
                </c:pt>
                <c:pt idx="2872">
                  <c:v>9999574.3999978602</c:v>
                </c:pt>
                <c:pt idx="2873">
                  <c:v>9999574.5999978594</c:v>
                </c:pt>
                <c:pt idx="2874">
                  <c:v>9999574.7999978587</c:v>
                </c:pt>
                <c:pt idx="2875">
                  <c:v>9999574.999997858</c:v>
                </c:pt>
                <c:pt idx="2876">
                  <c:v>9999575.1999978572</c:v>
                </c:pt>
                <c:pt idx="2877">
                  <c:v>9999575.3999978565</c:v>
                </c:pt>
                <c:pt idx="2878">
                  <c:v>9999575.5999978557</c:v>
                </c:pt>
                <c:pt idx="2879">
                  <c:v>9999575.799997855</c:v>
                </c:pt>
                <c:pt idx="2880">
                  <c:v>9999575.9999978542</c:v>
                </c:pt>
                <c:pt idx="2881">
                  <c:v>9999576.1999978535</c:v>
                </c:pt>
                <c:pt idx="2882">
                  <c:v>9999576.3999978527</c:v>
                </c:pt>
                <c:pt idx="2883">
                  <c:v>9999576.599997852</c:v>
                </c:pt>
                <c:pt idx="2884">
                  <c:v>9999576.7999978513</c:v>
                </c:pt>
                <c:pt idx="2885">
                  <c:v>9999576.9999978505</c:v>
                </c:pt>
                <c:pt idx="2886">
                  <c:v>9999577.1999978498</c:v>
                </c:pt>
                <c:pt idx="2887">
                  <c:v>9999577.399997849</c:v>
                </c:pt>
                <c:pt idx="2888">
                  <c:v>9999577.5999978483</c:v>
                </c:pt>
                <c:pt idx="2889">
                  <c:v>9999577.7999978475</c:v>
                </c:pt>
                <c:pt idx="2890">
                  <c:v>9999577.9999978468</c:v>
                </c:pt>
                <c:pt idx="2891">
                  <c:v>9999578.199997846</c:v>
                </c:pt>
                <c:pt idx="2892">
                  <c:v>9999578.3999978453</c:v>
                </c:pt>
                <c:pt idx="2893">
                  <c:v>9999578.5999978445</c:v>
                </c:pt>
                <c:pt idx="2894">
                  <c:v>9999578.7999978438</c:v>
                </c:pt>
                <c:pt idx="2895">
                  <c:v>9999578.9999978431</c:v>
                </c:pt>
                <c:pt idx="2896">
                  <c:v>9999579.1999978423</c:v>
                </c:pt>
                <c:pt idx="2897">
                  <c:v>9999579.3999978416</c:v>
                </c:pt>
                <c:pt idx="2898">
                  <c:v>9999579.5999978408</c:v>
                </c:pt>
                <c:pt idx="2899">
                  <c:v>9999579.7999978401</c:v>
                </c:pt>
                <c:pt idx="2900">
                  <c:v>9999579.9999978393</c:v>
                </c:pt>
                <c:pt idx="2901">
                  <c:v>9999580.1999978386</c:v>
                </c:pt>
                <c:pt idx="2902">
                  <c:v>9999580.3999978378</c:v>
                </c:pt>
                <c:pt idx="2903">
                  <c:v>9999580.5999978371</c:v>
                </c:pt>
                <c:pt idx="2904">
                  <c:v>9999580.7999978364</c:v>
                </c:pt>
                <c:pt idx="2905">
                  <c:v>9999580.9999978356</c:v>
                </c:pt>
                <c:pt idx="2906">
                  <c:v>9999581.1999978349</c:v>
                </c:pt>
                <c:pt idx="2907">
                  <c:v>9999581.3999978341</c:v>
                </c:pt>
                <c:pt idx="2908">
                  <c:v>9999581.5999978334</c:v>
                </c:pt>
                <c:pt idx="2909">
                  <c:v>9999581.7999978326</c:v>
                </c:pt>
                <c:pt idx="2910">
                  <c:v>9999581.9999978319</c:v>
                </c:pt>
                <c:pt idx="2911">
                  <c:v>9999582.1999978311</c:v>
                </c:pt>
                <c:pt idx="2912">
                  <c:v>9999582.3999978304</c:v>
                </c:pt>
                <c:pt idx="2913">
                  <c:v>9999582.5999978296</c:v>
                </c:pt>
                <c:pt idx="2914">
                  <c:v>9999582.7999978289</c:v>
                </c:pt>
                <c:pt idx="2915">
                  <c:v>9999582.9999978282</c:v>
                </c:pt>
                <c:pt idx="2916">
                  <c:v>9999583.1999978274</c:v>
                </c:pt>
                <c:pt idx="2917">
                  <c:v>9999583.3999978267</c:v>
                </c:pt>
                <c:pt idx="2918">
                  <c:v>9999583.5999978259</c:v>
                </c:pt>
                <c:pt idx="2919">
                  <c:v>9999583.7999978252</c:v>
                </c:pt>
                <c:pt idx="2920">
                  <c:v>9999583.9999978244</c:v>
                </c:pt>
                <c:pt idx="2921">
                  <c:v>9999584.1999978237</c:v>
                </c:pt>
                <c:pt idx="2922">
                  <c:v>9999584.3999978229</c:v>
                </c:pt>
                <c:pt idx="2923">
                  <c:v>9999584.5999978222</c:v>
                </c:pt>
                <c:pt idx="2924">
                  <c:v>9999584.7999978215</c:v>
                </c:pt>
                <c:pt idx="2925">
                  <c:v>9999584.9999978207</c:v>
                </c:pt>
                <c:pt idx="2926">
                  <c:v>9999585.19999782</c:v>
                </c:pt>
                <c:pt idx="2927">
                  <c:v>9999585.3999978192</c:v>
                </c:pt>
                <c:pt idx="2928">
                  <c:v>9999585.5999978185</c:v>
                </c:pt>
                <c:pt idx="2929">
                  <c:v>9999585.7999978177</c:v>
                </c:pt>
                <c:pt idx="2930">
                  <c:v>9999585.999997817</c:v>
                </c:pt>
                <c:pt idx="2931">
                  <c:v>9999586.1999978162</c:v>
                </c:pt>
                <c:pt idx="2932">
                  <c:v>9999586.3999978155</c:v>
                </c:pt>
                <c:pt idx="2933">
                  <c:v>9999586.5999978147</c:v>
                </c:pt>
                <c:pt idx="2934">
                  <c:v>9999586.799997814</c:v>
                </c:pt>
                <c:pt idx="2935">
                  <c:v>9999586.9999978133</c:v>
                </c:pt>
                <c:pt idx="2936">
                  <c:v>9999587.1999978125</c:v>
                </c:pt>
                <c:pt idx="2937">
                  <c:v>9999587.3999978118</c:v>
                </c:pt>
                <c:pt idx="2938">
                  <c:v>9999587.599997811</c:v>
                </c:pt>
                <c:pt idx="2939">
                  <c:v>9999587.7999978103</c:v>
                </c:pt>
                <c:pt idx="2940">
                  <c:v>9999587.9999978095</c:v>
                </c:pt>
                <c:pt idx="2941">
                  <c:v>9999588.1999978088</c:v>
                </c:pt>
                <c:pt idx="2942">
                  <c:v>9999588.399997808</c:v>
                </c:pt>
                <c:pt idx="2943">
                  <c:v>9999588.5999978073</c:v>
                </c:pt>
                <c:pt idx="2944">
                  <c:v>9999588.7999978065</c:v>
                </c:pt>
                <c:pt idx="2945">
                  <c:v>9999588.9999978058</c:v>
                </c:pt>
                <c:pt idx="2946">
                  <c:v>9999589.1999978051</c:v>
                </c:pt>
                <c:pt idx="2947">
                  <c:v>9999589.3999978043</c:v>
                </c:pt>
                <c:pt idx="2948">
                  <c:v>9999589.5999978036</c:v>
                </c:pt>
                <c:pt idx="2949">
                  <c:v>9999589.7999978028</c:v>
                </c:pt>
                <c:pt idx="2950">
                  <c:v>9999589.9999978021</c:v>
                </c:pt>
                <c:pt idx="2951">
                  <c:v>9999590.1999978013</c:v>
                </c:pt>
                <c:pt idx="2952">
                  <c:v>9999590.3999978006</c:v>
                </c:pt>
                <c:pt idx="2953">
                  <c:v>9999590.5999977998</c:v>
                </c:pt>
                <c:pt idx="2954">
                  <c:v>9999590.7999977991</c:v>
                </c:pt>
                <c:pt idx="2955">
                  <c:v>9999590.9999977984</c:v>
                </c:pt>
                <c:pt idx="2956">
                  <c:v>9999591.1999977976</c:v>
                </c:pt>
                <c:pt idx="2957">
                  <c:v>9999591.3999977969</c:v>
                </c:pt>
                <c:pt idx="2958">
                  <c:v>9999591.5999977961</c:v>
                </c:pt>
                <c:pt idx="2959">
                  <c:v>9999591.7999977954</c:v>
                </c:pt>
                <c:pt idx="2960">
                  <c:v>9999591.9999977946</c:v>
                </c:pt>
                <c:pt idx="2961">
                  <c:v>9999592.1999977939</c:v>
                </c:pt>
                <c:pt idx="2962">
                  <c:v>9999592.3999977931</c:v>
                </c:pt>
                <c:pt idx="2963">
                  <c:v>9999592.5999977924</c:v>
                </c:pt>
                <c:pt idx="2964">
                  <c:v>9999592.7999977916</c:v>
                </c:pt>
                <c:pt idx="2965">
                  <c:v>9999592.9999977909</c:v>
                </c:pt>
                <c:pt idx="2966">
                  <c:v>9999593.1999977902</c:v>
                </c:pt>
                <c:pt idx="2967">
                  <c:v>9999593.3999977894</c:v>
                </c:pt>
                <c:pt idx="2968">
                  <c:v>9999593.5999977887</c:v>
                </c:pt>
                <c:pt idx="2969">
                  <c:v>9999593.7999977879</c:v>
                </c:pt>
                <c:pt idx="2970">
                  <c:v>9999593.9999977872</c:v>
                </c:pt>
                <c:pt idx="2971">
                  <c:v>9999594.1999977864</c:v>
                </c:pt>
                <c:pt idx="2972">
                  <c:v>9999594.3999977857</c:v>
                </c:pt>
                <c:pt idx="2973">
                  <c:v>9999594.5999977849</c:v>
                </c:pt>
                <c:pt idx="2974">
                  <c:v>9999594.7999977842</c:v>
                </c:pt>
                <c:pt idx="2975">
                  <c:v>9999594.9999977835</c:v>
                </c:pt>
                <c:pt idx="2976">
                  <c:v>9999595.1999977827</c:v>
                </c:pt>
                <c:pt idx="2977">
                  <c:v>9999595.399997782</c:v>
                </c:pt>
                <c:pt idx="2978">
                  <c:v>9999595.5999977812</c:v>
                </c:pt>
                <c:pt idx="2979">
                  <c:v>9999595.7999977805</c:v>
                </c:pt>
                <c:pt idx="2980">
                  <c:v>9999595.9999977797</c:v>
                </c:pt>
                <c:pt idx="2981">
                  <c:v>9999596.199997779</c:v>
                </c:pt>
                <c:pt idx="2982">
                  <c:v>9999596.3999977782</c:v>
                </c:pt>
                <c:pt idx="2983">
                  <c:v>9999596.5999977775</c:v>
                </c:pt>
                <c:pt idx="2984">
                  <c:v>9999596.7999977767</c:v>
                </c:pt>
                <c:pt idx="2985">
                  <c:v>9999596.999997776</c:v>
                </c:pt>
                <c:pt idx="2986">
                  <c:v>9999597.1999977753</c:v>
                </c:pt>
                <c:pt idx="2987">
                  <c:v>9999597.3999977745</c:v>
                </c:pt>
                <c:pt idx="2988">
                  <c:v>9999597.5999977738</c:v>
                </c:pt>
                <c:pt idx="2989">
                  <c:v>9999597.799997773</c:v>
                </c:pt>
                <c:pt idx="2990">
                  <c:v>9999597.9999977723</c:v>
                </c:pt>
                <c:pt idx="2991">
                  <c:v>9999598.1999977715</c:v>
                </c:pt>
                <c:pt idx="2992">
                  <c:v>9999598.3999977708</c:v>
                </c:pt>
                <c:pt idx="2993">
                  <c:v>9999598.59999777</c:v>
                </c:pt>
                <c:pt idx="2994">
                  <c:v>9999598.7999977693</c:v>
                </c:pt>
                <c:pt idx="2995">
                  <c:v>9999598.9999977686</c:v>
                </c:pt>
                <c:pt idx="2996">
                  <c:v>9999599.1999977678</c:v>
                </c:pt>
                <c:pt idx="2997">
                  <c:v>9999599.3999977671</c:v>
                </c:pt>
                <c:pt idx="2998">
                  <c:v>9999599.5999977663</c:v>
                </c:pt>
                <c:pt idx="2999">
                  <c:v>9999599.7999977656</c:v>
                </c:pt>
                <c:pt idx="3000">
                  <c:v>9999599.9999977648</c:v>
                </c:pt>
                <c:pt idx="3001">
                  <c:v>9999600.1999977641</c:v>
                </c:pt>
                <c:pt idx="3002">
                  <c:v>9999600.3999977633</c:v>
                </c:pt>
                <c:pt idx="3003">
                  <c:v>9999600.5999977626</c:v>
                </c:pt>
                <c:pt idx="3004">
                  <c:v>9999600.7999977618</c:v>
                </c:pt>
                <c:pt idx="3005">
                  <c:v>9999600.9999977611</c:v>
                </c:pt>
                <c:pt idx="3006">
                  <c:v>9999601.1999977604</c:v>
                </c:pt>
                <c:pt idx="3007">
                  <c:v>9999601.3999977596</c:v>
                </c:pt>
                <c:pt idx="3008">
                  <c:v>9999601.5999977589</c:v>
                </c:pt>
                <c:pt idx="3009">
                  <c:v>9999601.7999977581</c:v>
                </c:pt>
                <c:pt idx="3010">
                  <c:v>9999601.9999977574</c:v>
                </c:pt>
                <c:pt idx="3011">
                  <c:v>9999602.1999977566</c:v>
                </c:pt>
                <c:pt idx="3012">
                  <c:v>9999602.3999977559</c:v>
                </c:pt>
                <c:pt idx="3013">
                  <c:v>9999602.5999977551</c:v>
                </c:pt>
                <c:pt idx="3014">
                  <c:v>9999602.7999977544</c:v>
                </c:pt>
                <c:pt idx="3015">
                  <c:v>9999602.9999977536</c:v>
                </c:pt>
                <c:pt idx="3016">
                  <c:v>9999603.1999977529</c:v>
                </c:pt>
                <c:pt idx="3017">
                  <c:v>9999603.3999977522</c:v>
                </c:pt>
                <c:pt idx="3018">
                  <c:v>9999603.5999977514</c:v>
                </c:pt>
                <c:pt idx="3019">
                  <c:v>9999603.7999977507</c:v>
                </c:pt>
                <c:pt idx="3020">
                  <c:v>9999603.9999977499</c:v>
                </c:pt>
                <c:pt idx="3021">
                  <c:v>9999604.1999977492</c:v>
                </c:pt>
                <c:pt idx="3022">
                  <c:v>9999604.3999977484</c:v>
                </c:pt>
                <c:pt idx="3023">
                  <c:v>9999604.5999977477</c:v>
                </c:pt>
                <c:pt idx="3024">
                  <c:v>9999604.7999977469</c:v>
                </c:pt>
                <c:pt idx="3025">
                  <c:v>9999604.9999977462</c:v>
                </c:pt>
                <c:pt idx="3026">
                  <c:v>9999605.1999977455</c:v>
                </c:pt>
                <c:pt idx="3027">
                  <c:v>9999605.3999977447</c:v>
                </c:pt>
                <c:pt idx="3028">
                  <c:v>9999605.599997744</c:v>
                </c:pt>
                <c:pt idx="3029">
                  <c:v>9999605.7999977432</c:v>
                </c:pt>
                <c:pt idx="3030">
                  <c:v>9999605.9999977425</c:v>
                </c:pt>
                <c:pt idx="3031">
                  <c:v>9999606.1999977417</c:v>
                </c:pt>
                <c:pt idx="3032">
                  <c:v>9999606.399997741</c:v>
                </c:pt>
                <c:pt idx="3033">
                  <c:v>9999606.5999977402</c:v>
                </c:pt>
                <c:pt idx="3034">
                  <c:v>9999606.7999977395</c:v>
                </c:pt>
                <c:pt idx="3035">
                  <c:v>9999606.9999977387</c:v>
                </c:pt>
                <c:pt idx="3036">
                  <c:v>9999607.199997738</c:v>
                </c:pt>
                <c:pt idx="3037">
                  <c:v>9999607.3999977373</c:v>
                </c:pt>
                <c:pt idx="3038">
                  <c:v>9999607.5999977365</c:v>
                </c:pt>
                <c:pt idx="3039">
                  <c:v>9999607.7999977358</c:v>
                </c:pt>
                <c:pt idx="3040">
                  <c:v>9999607.999997735</c:v>
                </c:pt>
                <c:pt idx="3041">
                  <c:v>9999608.1999977343</c:v>
                </c:pt>
                <c:pt idx="3042">
                  <c:v>9999608.3999977335</c:v>
                </c:pt>
                <c:pt idx="3043">
                  <c:v>9999608.5999977328</c:v>
                </c:pt>
                <c:pt idx="3044">
                  <c:v>9999608.799997732</c:v>
                </c:pt>
                <c:pt idx="3045">
                  <c:v>9999608.9999977313</c:v>
                </c:pt>
                <c:pt idx="3046">
                  <c:v>9999609.1999977306</c:v>
                </c:pt>
                <c:pt idx="3047">
                  <c:v>9999609.3999977298</c:v>
                </c:pt>
                <c:pt idx="3048">
                  <c:v>9999609.5999977291</c:v>
                </c:pt>
                <c:pt idx="3049">
                  <c:v>9999609.7999977283</c:v>
                </c:pt>
                <c:pt idx="3050">
                  <c:v>9999609.9999977276</c:v>
                </c:pt>
                <c:pt idx="3051">
                  <c:v>9999610.1999977268</c:v>
                </c:pt>
                <c:pt idx="3052">
                  <c:v>9999610.3999977261</c:v>
                </c:pt>
                <c:pt idx="3053">
                  <c:v>9999610.5999977253</c:v>
                </c:pt>
                <c:pt idx="3054">
                  <c:v>9999610.7999977246</c:v>
                </c:pt>
                <c:pt idx="3055">
                  <c:v>9999610.9999977238</c:v>
                </c:pt>
                <c:pt idx="3056">
                  <c:v>9999611.1999977231</c:v>
                </c:pt>
                <c:pt idx="3057">
                  <c:v>9999611.3999977224</c:v>
                </c:pt>
                <c:pt idx="3058">
                  <c:v>9999611.5999977216</c:v>
                </c:pt>
                <c:pt idx="3059">
                  <c:v>9999611.7999977209</c:v>
                </c:pt>
                <c:pt idx="3060">
                  <c:v>9999611.9999977201</c:v>
                </c:pt>
                <c:pt idx="3061">
                  <c:v>9999612.1999977194</c:v>
                </c:pt>
                <c:pt idx="3062">
                  <c:v>9999612.3999977186</c:v>
                </c:pt>
                <c:pt idx="3063">
                  <c:v>9999612.5999977179</c:v>
                </c:pt>
                <c:pt idx="3064">
                  <c:v>9999612.7999977171</c:v>
                </c:pt>
                <c:pt idx="3065">
                  <c:v>9999612.9999977164</c:v>
                </c:pt>
                <c:pt idx="3066">
                  <c:v>9999613.1999977157</c:v>
                </c:pt>
                <c:pt idx="3067">
                  <c:v>9999613.3999977149</c:v>
                </c:pt>
                <c:pt idx="3068">
                  <c:v>9999613.5999977142</c:v>
                </c:pt>
                <c:pt idx="3069">
                  <c:v>9999613.7999977134</c:v>
                </c:pt>
                <c:pt idx="3070">
                  <c:v>9999613.9999977127</c:v>
                </c:pt>
                <c:pt idx="3071">
                  <c:v>9999614.1999977119</c:v>
                </c:pt>
                <c:pt idx="3072">
                  <c:v>9999614.3999977112</c:v>
                </c:pt>
                <c:pt idx="3073">
                  <c:v>9999614.5999977104</c:v>
                </c:pt>
                <c:pt idx="3074">
                  <c:v>9999614.7999977097</c:v>
                </c:pt>
                <c:pt idx="3075">
                  <c:v>9999614.9999977089</c:v>
                </c:pt>
                <c:pt idx="3076">
                  <c:v>9999615.1999977082</c:v>
                </c:pt>
                <c:pt idx="3077">
                  <c:v>9999615.3999977075</c:v>
                </c:pt>
                <c:pt idx="3078">
                  <c:v>9999615.5999977067</c:v>
                </c:pt>
                <c:pt idx="3079">
                  <c:v>9999615.799997706</c:v>
                </c:pt>
                <c:pt idx="3080">
                  <c:v>9999615.9999977052</c:v>
                </c:pt>
                <c:pt idx="3081">
                  <c:v>9999616.1999977045</c:v>
                </c:pt>
                <c:pt idx="3082">
                  <c:v>9999616.3999977037</c:v>
                </c:pt>
                <c:pt idx="3083">
                  <c:v>9999616.599997703</c:v>
                </c:pt>
                <c:pt idx="3084">
                  <c:v>9999616.7999977022</c:v>
                </c:pt>
                <c:pt idx="3085">
                  <c:v>9999616.9999977015</c:v>
                </c:pt>
                <c:pt idx="3086">
                  <c:v>9999617.1999977008</c:v>
                </c:pt>
                <c:pt idx="3087">
                  <c:v>9999617.3999977</c:v>
                </c:pt>
                <c:pt idx="3088">
                  <c:v>9999617.5999976993</c:v>
                </c:pt>
                <c:pt idx="3089">
                  <c:v>9999617.7999976985</c:v>
                </c:pt>
                <c:pt idx="3090">
                  <c:v>9999617.9999976978</c:v>
                </c:pt>
                <c:pt idx="3091">
                  <c:v>9999618.199997697</c:v>
                </c:pt>
                <c:pt idx="3092">
                  <c:v>9999618.3999976963</c:v>
                </c:pt>
                <c:pt idx="3093">
                  <c:v>9999618.5999976955</c:v>
                </c:pt>
                <c:pt idx="3094">
                  <c:v>9999618.7999976948</c:v>
                </c:pt>
                <c:pt idx="3095">
                  <c:v>9999618.999997694</c:v>
                </c:pt>
                <c:pt idx="3096">
                  <c:v>9999619.1999976933</c:v>
                </c:pt>
                <c:pt idx="3097">
                  <c:v>9999619.3999976926</c:v>
                </c:pt>
                <c:pt idx="3098">
                  <c:v>9999619.5999976918</c:v>
                </c:pt>
                <c:pt idx="3099">
                  <c:v>9999619.7999976911</c:v>
                </c:pt>
                <c:pt idx="3100">
                  <c:v>9999619.9999976903</c:v>
                </c:pt>
                <c:pt idx="3101">
                  <c:v>9999620.1999976896</c:v>
                </c:pt>
                <c:pt idx="3102">
                  <c:v>9999620.3999976888</c:v>
                </c:pt>
                <c:pt idx="3103">
                  <c:v>9999620.5999976881</c:v>
                </c:pt>
                <c:pt idx="3104">
                  <c:v>9999620.7999976873</c:v>
                </c:pt>
                <c:pt idx="3105">
                  <c:v>9999620.9999976866</c:v>
                </c:pt>
                <c:pt idx="3106">
                  <c:v>9999621.1999976858</c:v>
                </c:pt>
                <c:pt idx="3107">
                  <c:v>9999621.3999976851</c:v>
                </c:pt>
                <c:pt idx="3108">
                  <c:v>9999621.5999976844</c:v>
                </c:pt>
                <c:pt idx="3109">
                  <c:v>9999621.7999976836</c:v>
                </c:pt>
                <c:pt idx="3110">
                  <c:v>9999621.9999976829</c:v>
                </c:pt>
                <c:pt idx="3111">
                  <c:v>9999622.1999976821</c:v>
                </c:pt>
                <c:pt idx="3112">
                  <c:v>9999622.3999976814</c:v>
                </c:pt>
                <c:pt idx="3113">
                  <c:v>9999622.5999976806</c:v>
                </c:pt>
                <c:pt idx="3114">
                  <c:v>9999622.7999976799</c:v>
                </c:pt>
                <c:pt idx="3115">
                  <c:v>9999622.9999976791</c:v>
                </c:pt>
                <c:pt idx="3116">
                  <c:v>9999623.1999976784</c:v>
                </c:pt>
                <c:pt idx="3117">
                  <c:v>9999623.3999976777</c:v>
                </c:pt>
                <c:pt idx="3118">
                  <c:v>9999623.5999976769</c:v>
                </c:pt>
                <c:pt idx="3119">
                  <c:v>9999623.7999976762</c:v>
                </c:pt>
                <c:pt idx="3120">
                  <c:v>9999623.9999976754</c:v>
                </c:pt>
                <c:pt idx="3121">
                  <c:v>9999624.1999976747</c:v>
                </c:pt>
                <c:pt idx="3122">
                  <c:v>9999624.3999976739</c:v>
                </c:pt>
                <c:pt idx="3123">
                  <c:v>9999624.5999976732</c:v>
                </c:pt>
                <c:pt idx="3124">
                  <c:v>9999624.7999976724</c:v>
                </c:pt>
                <c:pt idx="3125">
                  <c:v>9999624.9999976717</c:v>
                </c:pt>
                <c:pt idx="3126">
                  <c:v>9999625.1999976709</c:v>
                </c:pt>
                <c:pt idx="3127">
                  <c:v>9999625.3999976702</c:v>
                </c:pt>
                <c:pt idx="3128">
                  <c:v>9999625.5999976695</c:v>
                </c:pt>
                <c:pt idx="3129">
                  <c:v>9999625.7999976687</c:v>
                </c:pt>
                <c:pt idx="3130">
                  <c:v>9999625.999997668</c:v>
                </c:pt>
                <c:pt idx="3131">
                  <c:v>9999626.1999976672</c:v>
                </c:pt>
                <c:pt idx="3132">
                  <c:v>9999626.3999976665</c:v>
                </c:pt>
                <c:pt idx="3133">
                  <c:v>9999626.5999976657</c:v>
                </c:pt>
                <c:pt idx="3134">
                  <c:v>9999626.799997665</c:v>
                </c:pt>
                <c:pt idx="3135">
                  <c:v>9999626.9999976642</c:v>
                </c:pt>
                <c:pt idx="3136">
                  <c:v>9999627.1999976635</c:v>
                </c:pt>
                <c:pt idx="3137">
                  <c:v>9999627.3999976628</c:v>
                </c:pt>
                <c:pt idx="3138">
                  <c:v>9999627.599997662</c:v>
                </c:pt>
                <c:pt idx="3139">
                  <c:v>9999627.7999976613</c:v>
                </c:pt>
                <c:pt idx="3140">
                  <c:v>9999627.9999976605</c:v>
                </c:pt>
                <c:pt idx="3141">
                  <c:v>9999628.1999976598</c:v>
                </c:pt>
                <c:pt idx="3142">
                  <c:v>9999628.399997659</c:v>
                </c:pt>
                <c:pt idx="3143">
                  <c:v>9999628.5999976583</c:v>
                </c:pt>
                <c:pt idx="3144">
                  <c:v>9999628.7999976575</c:v>
                </c:pt>
                <c:pt idx="3145">
                  <c:v>9999628.9999976568</c:v>
                </c:pt>
                <c:pt idx="3146">
                  <c:v>9999629.199997656</c:v>
                </c:pt>
                <c:pt idx="3147">
                  <c:v>9999629.3999976553</c:v>
                </c:pt>
                <c:pt idx="3148">
                  <c:v>9999629.5999976546</c:v>
                </c:pt>
                <c:pt idx="3149">
                  <c:v>9999629.7999976538</c:v>
                </c:pt>
                <c:pt idx="3150">
                  <c:v>9999629.9999976531</c:v>
                </c:pt>
                <c:pt idx="3151">
                  <c:v>9999630.1999976523</c:v>
                </c:pt>
                <c:pt idx="3152">
                  <c:v>9999630.3999976516</c:v>
                </c:pt>
                <c:pt idx="3153">
                  <c:v>9999630.5999976508</c:v>
                </c:pt>
                <c:pt idx="3154">
                  <c:v>9999630.7999976501</c:v>
                </c:pt>
                <c:pt idx="3155">
                  <c:v>9999630.9999976493</c:v>
                </c:pt>
                <c:pt idx="3156">
                  <c:v>9999631.1999976486</c:v>
                </c:pt>
                <c:pt idx="3157">
                  <c:v>9999631.3999976479</c:v>
                </c:pt>
                <c:pt idx="3158">
                  <c:v>9999631.5999976471</c:v>
                </c:pt>
                <c:pt idx="3159">
                  <c:v>9999631.7999976464</c:v>
                </c:pt>
                <c:pt idx="3160">
                  <c:v>9999631.9999976456</c:v>
                </c:pt>
                <c:pt idx="3161">
                  <c:v>9999632.1999976449</c:v>
                </c:pt>
                <c:pt idx="3162">
                  <c:v>9999632.3999976441</c:v>
                </c:pt>
                <c:pt idx="3163">
                  <c:v>9999632.5999976434</c:v>
                </c:pt>
                <c:pt idx="3164">
                  <c:v>9999632.7999976426</c:v>
                </c:pt>
                <c:pt idx="3165">
                  <c:v>9999632.9999976419</c:v>
                </c:pt>
                <c:pt idx="3166">
                  <c:v>9999633.1999976411</c:v>
                </c:pt>
                <c:pt idx="3167">
                  <c:v>9999633.3999976404</c:v>
                </c:pt>
                <c:pt idx="3168">
                  <c:v>9999633.5999976397</c:v>
                </c:pt>
                <c:pt idx="3169">
                  <c:v>9999633.7999976389</c:v>
                </c:pt>
                <c:pt idx="3170">
                  <c:v>9999633.9999976382</c:v>
                </c:pt>
                <c:pt idx="3171">
                  <c:v>9999634.1999976374</c:v>
                </c:pt>
                <c:pt idx="3172">
                  <c:v>9999634.3999976367</c:v>
                </c:pt>
                <c:pt idx="3173">
                  <c:v>9999634.5999976359</c:v>
                </c:pt>
                <c:pt idx="3174">
                  <c:v>9999634.7999976352</c:v>
                </c:pt>
                <c:pt idx="3175">
                  <c:v>9999634.9999976344</c:v>
                </c:pt>
                <c:pt idx="3176">
                  <c:v>9999635.1999976337</c:v>
                </c:pt>
                <c:pt idx="3177">
                  <c:v>9999635.399997633</c:v>
                </c:pt>
                <c:pt idx="3178">
                  <c:v>9999635.5999976322</c:v>
                </c:pt>
                <c:pt idx="3179">
                  <c:v>9999635.7999976315</c:v>
                </c:pt>
                <c:pt idx="3180">
                  <c:v>9999635.9999976307</c:v>
                </c:pt>
                <c:pt idx="3181">
                  <c:v>9999636.19999763</c:v>
                </c:pt>
                <c:pt idx="3182">
                  <c:v>9999636.3999976292</c:v>
                </c:pt>
                <c:pt idx="3183">
                  <c:v>9999636.5999976285</c:v>
                </c:pt>
                <c:pt idx="3184">
                  <c:v>9999636.7999976277</c:v>
                </c:pt>
                <c:pt idx="3185">
                  <c:v>9999636.999997627</c:v>
                </c:pt>
                <c:pt idx="3186">
                  <c:v>9999637.1999976262</c:v>
                </c:pt>
                <c:pt idx="3187">
                  <c:v>9999637.3999976255</c:v>
                </c:pt>
                <c:pt idx="3188">
                  <c:v>9999637.5999976248</c:v>
                </c:pt>
                <c:pt idx="3189">
                  <c:v>9999637.799997624</c:v>
                </c:pt>
                <c:pt idx="3190">
                  <c:v>9999637.9999976233</c:v>
                </c:pt>
                <c:pt idx="3191">
                  <c:v>9999638.1999976225</c:v>
                </c:pt>
                <c:pt idx="3192">
                  <c:v>9999638.3999976218</c:v>
                </c:pt>
                <c:pt idx="3193">
                  <c:v>9999638.599997621</c:v>
                </c:pt>
                <c:pt idx="3194">
                  <c:v>9999638.7999976203</c:v>
                </c:pt>
                <c:pt idx="3195">
                  <c:v>9999638.9999976195</c:v>
                </c:pt>
                <c:pt idx="3196">
                  <c:v>9999639.1999976188</c:v>
                </c:pt>
                <c:pt idx="3197">
                  <c:v>9999639.399997618</c:v>
                </c:pt>
                <c:pt idx="3198">
                  <c:v>9999639.5999976173</c:v>
                </c:pt>
                <c:pt idx="3199">
                  <c:v>9999639.7999976166</c:v>
                </c:pt>
                <c:pt idx="3200">
                  <c:v>9999639.9999976158</c:v>
                </c:pt>
                <c:pt idx="3201">
                  <c:v>9999640.1999976151</c:v>
                </c:pt>
                <c:pt idx="3202">
                  <c:v>9999640.3999976143</c:v>
                </c:pt>
                <c:pt idx="3203">
                  <c:v>9999640.5999976136</c:v>
                </c:pt>
                <c:pt idx="3204">
                  <c:v>9999640.7999976128</c:v>
                </c:pt>
                <c:pt idx="3205">
                  <c:v>9999640.9999976121</c:v>
                </c:pt>
                <c:pt idx="3206">
                  <c:v>9999641.1999976113</c:v>
                </c:pt>
                <c:pt idx="3207">
                  <c:v>9999641.3999976106</c:v>
                </c:pt>
                <c:pt idx="3208">
                  <c:v>9999641.5999976099</c:v>
                </c:pt>
                <c:pt idx="3209">
                  <c:v>9999641.7999976091</c:v>
                </c:pt>
                <c:pt idx="3210">
                  <c:v>9999641.9999976084</c:v>
                </c:pt>
                <c:pt idx="3211">
                  <c:v>9999642.1999976076</c:v>
                </c:pt>
                <c:pt idx="3212">
                  <c:v>9999642.3999976069</c:v>
                </c:pt>
                <c:pt idx="3213">
                  <c:v>9999642.5999976061</c:v>
                </c:pt>
                <c:pt idx="3214">
                  <c:v>9999642.7999976054</c:v>
                </c:pt>
                <c:pt idx="3215">
                  <c:v>9999642.9999976046</c:v>
                </c:pt>
                <c:pt idx="3216">
                  <c:v>9999643.1999976039</c:v>
                </c:pt>
                <c:pt idx="3217">
                  <c:v>9999643.3999976031</c:v>
                </c:pt>
                <c:pt idx="3218">
                  <c:v>9999643.5999976024</c:v>
                </c:pt>
                <c:pt idx="3219">
                  <c:v>9999643.7999976017</c:v>
                </c:pt>
                <c:pt idx="3220">
                  <c:v>9999643.9999976009</c:v>
                </c:pt>
                <c:pt idx="3221">
                  <c:v>9999644.1999976002</c:v>
                </c:pt>
                <c:pt idx="3222">
                  <c:v>9999644.3999975994</c:v>
                </c:pt>
                <c:pt idx="3223">
                  <c:v>9999644.5999975987</c:v>
                </c:pt>
                <c:pt idx="3224">
                  <c:v>9999644.7999975979</c:v>
                </c:pt>
                <c:pt idx="3225">
                  <c:v>9999644.9999975972</c:v>
                </c:pt>
                <c:pt idx="3226">
                  <c:v>9999645.1999975964</c:v>
                </c:pt>
                <c:pt idx="3227">
                  <c:v>9999645.3999975957</c:v>
                </c:pt>
                <c:pt idx="3228">
                  <c:v>9999645.599997595</c:v>
                </c:pt>
                <c:pt idx="3229">
                  <c:v>9999645.7999975942</c:v>
                </c:pt>
                <c:pt idx="3230">
                  <c:v>9999645.9999975935</c:v>
                </c:pt>
                <c:pt idx="3231">
                  <c:v>9999646.1999975927</c:v>
                </c:pt>
                <c:pt idx="3232">
                  <c:v>9999646.399997592</c:v>
                </c:pt>
                <c:pt idx="3233">
                  <c:v>9999646.5999975912</c:v>
                </c:pt>
                <c:pt idx="3234">
                  <c:v>9999646.7999975905</c:v>
                </c:pt>
                <c:pt idx="3235">
                  <c:v>9999646.9999975897</c:v>
                </c:pt>
                <c:pt idx="3236">
                  <c:v>9999647.199997589</c:v>
                </c:pt>
                <c:pt idx="3237">
                  <c:v>9999647.3999975882</c:v>
                </c:pt>
                <c:pt idx="3238">
                  <c:v>9999647.5999975875</c:v>
                </c:pt>
                <c:pt idx="3239">
                  <c:v>9999647.7999975868</c:v>
                </c:pt>
                <c:pt idx="3240">
                  <c:v>9999647.999997586</c:v>
                </c:pt>
                <c:pt idx="3241">
                  <c:v>9999648.1999975853</c:v>
                </c:pt>
                <c:pt idx="3242">
                  <c:v>9999648.3999975845</c:v>
                </c:pt>
                <c:pt idx="3243">
                  <c:v>9999648.5999975838</c:v>
                </c:pt>
                <c:pt idx="3244">
                  <c:v>9999648.799997583</c:v>
                </c:pt>
                <c:pt idx="3245">
                  <c:v>9999648.9999975823</c:v>
                </c:pt>
                <c:pt idx="3246">
                  <c:v>9999649.1999975815</c:v>
                </c:pt>
                <c:pt idx="3247">
                  <c:v>9999649.3999975808</c:v>
                </c:pt>
                <c:pt idx="3248">
                  <c:v>9999649.5999975801</c:v>
                </c:pt>
                <c:pt idx="3249">
                  <c:v>9999649.7999975793</c:v>
                </c:pt>
                <c:pt idx="3250">
                  <c:v>9999649.9999975786</c:v>
                </c:pt>
                <c:pt idx="3251">
                  <c:v>9999650.1999975778</c:v>
                </c:pt>
                <c:pt idx="3252">
                  <c:v>9999650.3999975771</c:v>
                </c:pt>
                <c:pt idx="3253">
                  <c:v>9999650.5999975763</c:v>
                </c:pt>
                <c:pt idx="3254">
                  <c:v>9999650.7999975756</c:v>
                </c:pt>
                <c:pt idx="3255">
                  <c:v>9999650.9999975748</c:v>
                </c:pt>
                <c:pt idx="3256">
                  <c:v>9999651.1999975741</c:v>
                </c:pt>
                <c:pt idx="3257">
                  <c:v>9999651.3999975733</c:v>
                </c:pt>
                <c:pt idx="3258">
                  <c:v>9999651.5999975726</c:v>
                </c:pt>
                <c:pt idx="3259">
                  <c:v>9999651.7999975719</c:v>
                </c:pt>
                <c:pt idx="3260">
                  <c:v>9999651.9999975711</c:v>
                </c:pt>
                <c:pt idx="3261">
                  <c:v>9999652.1999975704</c:v>
                </c:pt>
                <c:pt idx="3262">
                  <c:v>9999652.3999975696</c:v>
                </c:pt>
                <c:pt idx="3263">
                  <c:v>9999652.5999975689</c:v>
                </c:pt>
                <c:pt idx="3264">
                  <c:v>9999652.7999975681</c:v>
                </c:pt>
                <c:pt idx="3265">
                  <c:v>9999652.9999975674</c:v>
                </c:pt>
                <c:pt idx="3266">
                  <c:v>9999653.1999975666</c:v>
                </c:pt>
                <c:pt idx="3267">
                  <c:v>9999653.3999975659</c:v>
                </c:pt>
                <c:pt idx="3268">
                  <c:v>9999653.5999975652</c:v>
                </c:pt>
                <c:pt idx="3269">
                  <c:v>9999653.7999975644</c:v>
                </c:pt>
                <c:pt idx="3270">
                  <c:v>9999653.9999975637</c:v>
                </c:pt>
                <c:pt idx="3271">
                  <c:v>9999654.1999975629</c:v>
                </c:pt>
                <c:pt idx="3272">
                  <c:v>9999654.3999975622</c:v>
                </c:pt>
                <c:pt idx="3273">
                  <c:v>9999654.5999975614</c:v>
                </c:pt>
                <c:pt idx="3274">
                  <c:v>9999654.7999975607</c:v>
                </c:pt>
                <c:pt idx="3275">
                  <c:v>9999654.9999975599</c:v>
                </c:pt>
                <c:pt idx="3276">
                  <c:v>9999655.1999975592</c:v>
                </c:pt>
                <c:pt idx="3277">
                  <c:v>9999655.3999975584</c:v>
                </c:pt>
                <c:pt idx="3278">
                  <c:v>9999655.5999975577</c:v>
                </c:pt>
                <c:pt idx="3279">
                  <c:v>9999655.799997557</c:v>
                </c:pt>
                <c:pt idx="3280">
                  <c:v>9999655.9999975562</c:v>
                </c:pt>
                <c:pt idx="3281">
                  <c:v>9999656.1999975555</c:v>
                </c:pt>
                <c:pt idx="3282">
                  <c:v>9999656.3999975547</c:v>
                </c:pt>
                <c:pt idx="3283">
                  <c:v>9999656.599997554</c:v>
                </c:pt>
                <c:pt idx="3284">
                  <c:v>9999656.7999975532</c:v>
                </c:pt>
                <c:pt idx="3285">
                  <c:v>9999656.9999975525</c:v>
                </c:pt>
                <c:pt idx="3286">
                  <c:v>9999657.1999975517</c:v>
                </c:pt>
                <c:pt idx="3287">
                  <c:v>9999657.399997551</c:v>
                </c:pt>
                <c:pt idx="3288">
                  <c:v>9999657.5999975502</c:v>
                </c:pt>
                <c:pt idx="3289">
                  <c:v>9999657.7999975495</c:v>
                </c:pt>
                <c:pt idx="3290">
                  <c:v>9999657.9999975488</c:v>
                </c:pt>
                <c:pt idx="3291">
                  <c:v>9999658.199997548</c:v>
                </c:pt>
                <c:pt idx="3292">
                  <c:v>9999658.3999975473</c:v>
                </c:pt>
                <c:pt idx="3293">
                  <c:v>9999658.5999975465</c:v>
                </c:pt>
                <c:pt idx="3294">
                  <c:v>9999658.7999975458</c:v>
                </c:pt>
                <c:pt idx="3295">
                  <c:v>9999658.999997545</c:v>
                </c:pt>
                <c:pt idx="3296">
                  <c:v>9999659.1999975443</c:v>
                </c:pt>
                <c:pt idx="3297">
                  <c:v>9999659.3999975435</c:v>
                </c:pt>
                <c:pt idx="3298">
                  <c:v>9999659.5999975428</c:v>
                </c:pt>
                <c:pt idx="3299">
                  <c:v>9999659.7999975421</c:v>
                </c:pt>
                <c:pt idx="3300">
                  <c:v>9999659.9999975413</c:v>
                </c:pt>
                <c:pt idx="3301">
                  <c:v>9999660.1999975406</c:v>
                </c:pt>
                <c:pt idx="3302">
                  <c:v>9999660.3999975398</c:v>
                </c:pt>
                <c:pt idx="3303">
                  <c:v>9999660.5999975391</c:v>
                </c:pt>
                <c:pt idx="3304">
                  <c:v>9999660.7999975383</c:v>
                </c:pt>
                <c:pt idx="3305">
                  <c:v>9999660.9999975376</c:v>
                </c:pt>
                <c:pt idx="3306">
                  <c:v>9999661.1999975368</c:v>
                </c:pt>
                <c:pt idx="3307">
                  <c:v>9999661.3999975361</c:v>
                </c:pt>
                <c:pt idx="3308">
                  <c:v>9999661.5999975353</c:v>
                </c:pt>
                <c:pt idx="3309">
                  <c:v>9999661.7999975346</c:v>
                </c:pt>
                <c:pt idx="3310">
                  <c:v>9999661.9999975339</c:v>
                </c:pt>
                <c:pt idx="3311">
                  <c:v>9999662.1999975331</c:v>
                </c:pt>
                <c:pt idx="3312">
                  <c:v>9999662.3999975324</c:v>
                </c:pt>
                <c:pt idx="3313">
                  <c:v>9999662.5999975316</c:v>
                </c:pt>
                <c:pt idx="3314">
                  <c:v>9999662.7999975309</c:v>
                </c:pt>
                <c:pt idx="3315">
                  <c:v>9999662.9999975301</c:v>
                </c:pt>
                <c:pt idx="3316">
                  <c:v>9999663.1999975294</c:v>
                </c:pt>
                <c:pt idx="3317">
                  <c:v>9999663.3999975286</c:v>
                </c:pt>
                <c:pt idx="3318">
                  <c:v>9999663.5999975279</c:v>
                </c:pt>
                <c:pt idx="3319">
                  <c:v>9999663.7999975272</c:v>
                </c:pt>
                <c:pt idx="3320">
                  <c:v>9999663.9999975264</c:v>
                </c:pt>
                <c:pt idx="3321">
                  <c:v>9999664.1999975257</c:v>
                </c:pt>
                <c:pt idx="3322">
                  <c:v>9999664.3999975249</c:v>
                </c:pt>
                <c:pt idx="3323">
                  <c:v>9999664.5999975242</c:v>
                </c:pt>
                <c:pt idx="3324">
                  <c:v>9999664.7999975234</c:v>
                </c:pt>
                <c:pt idx="3325">
                  <c:v>9999664.9999975227</c:v>
                </c:pt>
                <c:pt idx="3326">
                  <c:v>9999665.1999975219</c:v>
                </c:pt>
                <c:pt idx="3327">
                  <c:v>9999665.3999975212</c:v>
                </c:pt>
                <c:pt idx="3328">
                  <c:v>9999665.5999975204</c:v>
                </c:pt>
                <c:pt idx="3329">
                  <c:v>9999665.7999975197</c:v>
                </c:pt>
                <c:pt idx="3330">
                  <c:v>9999665.999997519</c:v>
                </c:pt>
                <c:pt idx="3331">
                  <c:v>9999666.1999975182</c:v>
                </c:pt>
                <c:pt idx="3332">
                  <c:v>9999666.3999975175</c:v>
                </c:pt>
                <c:pt idx="3333">
                  <c:v>9999666.5999975167</c:v>
                </c:pt>
                <c:pt idx="3334">
                  <c:v>9999666.799997516</c:v>
                </c:pt>
                <c:pt idx="3335">
                  <c:v>9999666.9999975152</c:v>
                </c:pt>
                <c:pt idx="3336">
                  <c:v>9999667.1999975145</c:v>
                </c:pt>
                <c:pt idx="3337">
                  <c:v>9999667.3999975137</c:v>
                </c:pt>
                <c:pt idx="3338">
                  <c:v>9999667.599997513</c:v>
                </c:pt>
                <c:pt idx="3339">
                  <c:v>9999667.7999975123</c:v>
                </c:pt>
                <c:pt idx="3340">
                  <c:v>9999667.9999975115</c:v>
                </c:pt>
                <c:pt idx="3341">
                  <c:v>9999668.1999975108</c:v>
                </c:pt>
                <c:pt idx="3342">
                  <c:v>9999668.39999751</c:v>
                </c:pt>
                <c:pt idx="3343">
                  <c:v>9999668.5999975093</c:v>
                </c:pt>
                <c:pt idx="3344">
                  <c:v>9999668.7999975085</c:v>
                </c:pt>
                <c:pt idx="3345">
                  <c:v>9999668.9999975078</c:v>
                </c:pt>
                <c:pt idx="3346">
                  <c:v>9999669.199997507</c:v>
                </c:pt>
                <c:pt idx="3347">
                  <c:v>9999669.3999975063</c:v>
                </c:pt>
                <c:pt idx="3348">
                  <c:v>9999669.5999975055</c:v>
                </c:pt>
                <c:pt idx="3349">
                  <c:v>9999669.7999975048</c:v>
                </c:pt>
                <c:pt idx="3350">
                  <c:v>9999669.9999975041</c:v>
                </c:pt>
                <c:pt idx="3351">
                  <c:v>9999670.1999975033</c:v>
                </c:pt>
                <c:pt idx="3352">
                  <c:v>9999670.3999975026</c:v>
                </c:pt>
                <c:pt idx="3353">
                  <c:v>9999670.5999975018</c:v>
                </c:pt>
                <c:pt idx="3354">
                  <c:v>9999670.7999975011</c:v>
                </c:pt>
                <c:pt idx="3355">
                  <c:v>9999670.9999975003</c:v>
                </c:pt>
                <c:pt idx="3356">
                  <c:v>9999671.1999974996</c:v>
                </c:pt>
                <c:pt idx="3357">
                  <c:v>9999671.3999974988</c:v>
                </c:pt>
                <c:pt idx="3358">
                  <c:v>9999671.5999974981</c:v>
                </c:pt>
                <c:pt idx="3359">
                  <c:v>9999671.7999974973</c:v>
                </c:pt>
                <c:pt idx="3360">
                  <c:v>9999671.9999974966</c:v>
                </c:pt>
                <c:pt idx="3361">
                  <c:v>9999672.1999974959</c:v>
                </c:pt>
                <c:pt idx="3362">
                  <c:v>9999672.3999974951</c:v>
                </c:pt>
                <c:pt idx="3363">
                  <c:v>9999672.5999974944</c:v>
                </c:pt>
                <c:pt idx="3364">
                  <c:v>9999672.7999974936</c:v>
                </c:pt>
                <c:pt idx="3365">
                  <c:v>9999672.9999974929</c:v>
                </c:pt>
                <c:pt idx="3366">
                  <c:v>9999673.1999974921</c:v>
                </c:pt>
                <c:pt idx="3367">
                  <c:v>9999673.3999974914</c:v>
                </c:pt>
                <c:pt idx="3368">
                  <c:v>9999673.5999974906</c:v>
                </c:pt>
                <c:pt idx="3369">
                  <c:v>9999673.7999974899</c:v>
                </c:pt>
                <c:pt idx="3370">
                  <c:v>9999673.9999974892</c:v>
                </c:pt>
                <c:pt idx="3371">
                  <c:v>9999674.1999974884</c:v>
                </c:pt>
                <c:pt idx="3372">
                  <c:v>9999674.3999974877</c:v>
                </c:pt>
                <c:pt idx="3373">
                  <c:v>9999674.5999974869</c:v>
                </c:pt>
                <c:pt idx="3374">
                  <c:v>9999674.7999974862</c:v>
                </c:pt>
                <c:pt idx="3375">
                  <c:v>9999674.9999974854</c:v>
                </c:pt>
                <c:pt idx="3376">
                  <c:v>9999675.1999974847</c:v>
                </c:pt>
                <c:pt idx="3377">
                  <c:v>9999675.3999974839</c:v>
                </c:pt>
                <c:pt idx="3378">
                  <c:v>9999675.5999974832</c:v>
                </c:pt>
                <c:pt idx="3379">
                  <c:v>9999675.7999974824</c:v>
                </c:pt>
                <c:pt idx="3380">
                  <c:v>9999675.9999974817</c:v>
                </c:pt>
                <c:pt idx="3381">
                  <c:v>9999676.199997481</c:v>
                </c:pt>
                <c:pt idx="3382">
                  <c:v>9999676.3999974802</c:v>
                </c:pt>
                <c:pt idx="3383">
                  <c:v>9999676.5999974795</c:v>
                </c:pt>
                <c:pt idx="3384">
                  <c:v>9999676.7999974787</c:v>
                </c:pt>
                <c:pt idx="3385">
                  <c:v>9999676.999997478</c:v>
                </c:pt>
                <c:pt idx="3386">
                  <c:v>9999677.1999974772</c:v>
                </c:pt>
                <c:pt idx="3387">
                  <c:v>9999677.3999974765</c:v>
                </c:pt>
                <c:pt idx="3388">
                  <c:v>9999677.5999974757</c:v>
                </c:pt>
                <c:pt idx="3389">
                  <c:v>9999677.799997475</c:v>
                </c:pt>
                <c:pt idx="3390">
                  <c:v>9999677.9999974743</c:v>
                </c:pt>
                <c:pt idx="3391">
                  <c:v>9999678.1999974735</c:v>
                </c:pt>
                <c:pt idx="3392">
                  <c:v>9999678.3999974728</c:v>
                </c:pt>
                <c:pt idx="3393">
                  <c:v>9999678.599997472</c:v>
                </c:pt>
                <c:pt idx="3394">
                  <c:v>9999678.7999974713</c:v>
                </c:pt>
                <c:pt idx="3395">
                  <c:v>9999678.9999974705</c:v>
                </c:pt>
                <c:pt idx="3396">
                  <c:v>9999679.1999974698</c:v>
                </c:pt>
                <c:pt idx="3397">
                  <c:v>9999679.399997469</c:v>
                </c:pt>
                <c:pt idx="3398">
                  <c:v>9999679.5999974683</c:v>
                </c:pt>
                <c:pt idx="3399">
                  <c:v>9999679.7999974675</c:v>
                </c:pt>
                <c:pt idx="3400">
                  <c:v>9999679.9999974668</c:v>
                </c:pt>
                <c:pt idx="3401">
                  <c:v>9999680.1999974661</c:v>
                </c:pt>
                <c:pt idx="3402">
                  <c:v>9999680.3999974653</c:v>
                </c:pt>
                <c:pt idx="3403">
                  <c:v>9999680.5999974646</c:v>
                </c:pt>
                <c:pt idx="3404">
                  <c:v>9999680.7999974638</c:v>
                </c:pt>
                <c:pt idx="3405">
                  <c:v>9999680.9999974631</c:v>
                </c:pt>
                <c:pt idx="3406">
                  <c:v>9999681.1999974623</c:v>
                </c:pt>
                <c:pt idx="3407">
                  <c:v>9999681.3999974616</c:v>
                </c:pt>
                <c:pt idx="3408">
                  <c:v>9999681.5999974608</c:v>
                </c:pt>
                <c:pt idx="3409">
                  <c:v>9999681.7999974601</c:v>
                </c:pt>
                <c:pt idx="3410">
                  <c:v>9999681.9999974594</c:v>
                </c:pt>
                <c:pt idx="3411">
                  <c:v>9999682.1999974586</c:v>
                </c:pt>
                <c:pt idx="3412">
                  <c:v>9999682.3999974579</c:v>
                </c:pt>
                <c:pt idx="3413">
                  <c:v>9999682.5999974571</c:v>
                </c:pt>
                <c:pt idx="3414">
                  <c:v>9999682.7999974564</c:v>
                </c:pt>
                <c:pt idx="3415">
                  <c:v>9999682.9999974556</c:v>
                </c:pt>
                <c:pt idx="3416">
                  <c:v>9999683.1999974549</c:v>
                </c:pt>
                <c:pt idx="3417">
                  <c:v>9999683.3999974541</c:v>
                </c:pt>
                <c:pt idx="3418">
                  <c:v>9999683.5999974534</c:v>
                </c:pt>
                <c:pt idx="3419">
                  <c:v>9999683.7999974526</c:v>
                </c:pt>
                <c:pt idx="3420">
                  <c:v>9999683.9999974519</c:v>
                </c:pt>
                <c:pt idx="3421">
                  <c:v>9999684.1999974512</c:v>
                </c:pt>
                <c:pt idx="3422">
                  <c:v>9999684.3999974504</c:v>
                </c:pt>
                <c:pt idx="3423">
                  <c:v>9999684.5999974497</c:v>
                </c:pt>
                <c:pt idx="3424">
                  <c:v>9999684.7999974489</c:v>
                </c:pt>
                <c:pt idx="3425">
                  <c:v>9999684.9999974482</c:v>
                </c:pt>
                <c:pt idx="3426">
                  <c:v>9999685.1999974474</c:v>
                </c:pt>
                <c:pt idx="3427">
                  <c:v>9999685.3999974467</c:v>
                </c:pt>
                <c:pt idx="3428">
                  <c:v>9999685.5999974459</c:v>
                </c:pt>
                <c:pt idx="3429">
                  <c:v>9999685.7999974452</c:v>
                </c:pt>
                <c:pt idx="3430">
                  <c:v>9999685.9999974445</c:v>
                </c:pt>
                <c:pt idx="3431">
                  <c:v>9999686.1999974437</c:v>
                </c:pt>
                <c:pt idx="3432">
                  <c:v>9999686.399997443</c:v>
                </c:pt>
                <c:pt idx="3433">
                  <c:v>9999686.5999974422</c:v>
                </c:pt>
                <c:pt idx="3434">
                  <c:v>9999686.7999974415</c:v>
                </c:pt>
                <c:pt idx="3435">
                  <c:v>9999686.9999974407</c:v>
                </c:pt>
                <c:pt idx="3436">
                  <c:v>9999687.19999744</c:v>
                </c:pt>
                <c:pt idx="3437">
                  <c:v>9999687.3999974392</c:v>
                </c:pt>
                <c:pt idx="3438">
                  <c:v>9999687.5999974385</c:v>
                </c:pt>
                <c:pt idx="3439">
                  <c:v>9999687.7999974377</c:v>
                </c:pt>
                <c:pt idx="3440">
                  <c:v>9999687.999997437</c:v>
                </c:pt>
                <c:pt idx="3441">
                  <c:v>9999688.1999974363</c:v>
                </c:pt>
                <c:pt idx="3442">
                  <c:v>9999688.3999974355</c:v>
                </c:pt>
                <c:pt idx="3443">
                  <c:v>9999688.5999974348</c:v>
                </c:pt>
                <c:pt idx="3444">
                  <c:v>9999688.799997434</c:v>
                </c:pt>
                <c:pt idx="3445">
                  <c:v>9999688.9999974333</c:v>
                </c:pt>
                <c:pt idx="3446">
                  <c:v>9999689.1999974325</c:v>
                </c:pt>
                <c:pt idx="3447">
                  <c:v>9999689.3999974318</c:v>
                </c:pt>
                <c:pt idx="3448">
                  <c:v>9999689.599997431</c:v>
                </c:pt>
                <c:pt idx="3449">
                  <c:v>9999689.7999974303</c:v>
                </c:pt>
                <c:pt idx="3450">
                  <c:v>9999689.9999974295</c:v>
                </c:pt>
                <c:pt idx="3451">
                  <c:v>9999690.1999974288</c:v>
                </c:pt>
                <c:pt idx="3452">
                  <c:v>9999690.3999974281</c:v>
                </c:pt>
                <c:pt idx="3453">
                  <c:v>9999690.5999974273</c:v>
                </c:pt>
                <c:pt idx="3454">
                  <c:v>9999690.7999974266</c:v>
                </c:pt>
                <c:pt idx="3455">
                  <c:v>9999690.9999974258</c:v>
                </c:pt>
                <c:pt idx="3456">
                  <c:v>9999691.1999974251</c:v>
                </c:pt>
                <c:pt idx="3457">
                  <c:v>9999691.3999974243</c:v>
                </c:pt>
                <c:pt idx="3458">
                  <c:v>9999691.5999974236</c:v>
                </c:pt>
                <c:pt idx="3459">
                  <c:v>9999691.7999974228</c:v>
                </c:pt>
                <c:pt idx="3460">
                  <c:v>9999691.9999974221</c:v>
                </c:pt>
                <c:pt idx="3461">
                  <c:v>9999692.1999974214</c:v>
                </c:pt>
                <c:pt idx="3462">
                  <c:v>9999692.3999974206</c:v>
                </c:pt>
                <c:pt idx="3463">
                  <c:v>9999692.5999974199</c:v>
                </c:pt>
                <c:pt idx="3464">
                  <c:v>9999692.7999974191</c:v>
                </c:pt>
                <c:pt idx="3465">
                  <c:v>9999692.9999974184</c:v>
                </c:pt>
                <c:pt idx="3466">
                  <c:v>9999693.1999974176</c:v>
                </c:pt>
                <c:pt idx="3467">
                  <c:v>9999693.3999974169</c:v>
                </c:pt>
                <c:pt idx="3468">
                  <c:v>9999693.5999974161</c:v>
                </c:pt>
                <c:pt idx="3469">
                  <c:v>9999693.7999974154</c:v>
                </c:pt>
                <c:pt idx="3470">
                  <c:v>9999693.9999974146</c:v>
                </c:pt>
                <c:pt idx="3471">
                  <c:v>9999694.1999974139</c:v>
                </c:pt>
                <c:pt idx="3472">
                  <c:v>9999694.3999974132</c:v>
                </c:pt>
                <c:pt idx="3473">
                  <c:v>9999694.5999974124</c:v>
                </c:pt>
                <c:pt idx="3474">
                  <c:v>9999694.7999974117</c:v>
                </c:pt>
                <c:pt idx="3475">
                  <c:v>9999694.9999974109</c:v>
                </c:pt>
                <c:pt idx="3476">
                  <c:v>9999695.1999974102</c:v>
                </c:pt>
                <c:pt idx="3477">
                  <c:v>9999695.3999974094</c:v>
                </c:pt>
                <c:pt idx="3478">
                  <c:v>9999695.5999974087</c:v>
                </c:pt>
                <c:pt idx="3479">
                  <c:v>9999695.7999974079</c:v>
                </c:pt>
                <c:pt idx="3480">
                  <c:v>9999695.9999974072</c:v>
                </c:pt>
                <c:pt idx="3481">
                  <c:v>9999696.1999974065</c:v>
                </c:pt>
                <c:pt idx="3482">
                  <c:v>9999696.3999974057</c:v>
                </c:pt>
                <c:pt idx="3483">
                  <c:v>9999696.599997405</c:v>
                </c:pt>
                <c:pt idx="3484">
                  <c:v>9999696.7999974042</c:v>
                </c:pt>
                <c:pt idx="3485">
                  <c:v>9999696.9999974035</c:v>
                </c:pt>
                <c:pt idx="3486">
                  <c:v>9999697.1999974027</c:v>
                </c:pt>
                <c:pt idx="3487">
                  <c:v>9999697.399997402</c:v>
                </c:pt>
                <c:pt idx="3488">
                  <c:v>9999697.5999974012</c:v>
                </c:pt>
                <c:pt idx="3489">
                  <c:v>9999697.7999974005</c:v>
                </c:pt>
                <c:pt idx="3490">
                  <c:v>9999697.9999973997</c:v>
                </c:pt>
                <c:pt idx="3491">
                  <c:v>9999698.199997399</c:v>
                </c:pt>
                <c:pt idx="3492">
                  <c:v>9999698.3999973983</c:v>
                </c:pt>
                <c:pt idx="3493">
                  <c:v>9999698.5999973975</c:v>
                </c:pt>
                <c:pt idx="3494">
                  <c:v>9999698.7999973968</c:v>
                </c:pt>
                <c:pt idx="3495">
                  <c:v>9999698.999997396</c:v>
                </c:pt>
                <c:pt idx="3496">
                  <c:v>9999699.1999973953</c:v>
                </c:pt>
                <c:pt idx="3497">
                  <c:v>9999699.3999973945</c:v>
                </c:pt>
                <c:pt idx="3498">
                  <c:v>9999699.5999973938</c:v>
                </c:pt>
                <c:pt idx="3499">
                  <c:v>9999699.799997393</c:v>
                </c:pt>
                <c:pt idx="3500">
                  <c:v>9999699.9999973923</c:v>
                </c:pt>
                <c:pt idx="3501">
                  <c:v>9999700.1999973916</c:v>
                </c:pt>
                <c:pt idx="3502">
                  <c:v>9999700.3999973908</c:v>
                </c:pt>
                <c:pt idx="3503">
                  <c:v>9999700.5999973901</c:v>
                </c:pt>
                <c:pt idx="3504">
                  <c:v>9999700.7999973893</c:v>
                </c:pt>
                <c:pt idx="3505">
                  <c:v>9999700.9999973886</c:v>
                </c:pt>
                <c:pt idx="3506">
                  <c:v>9999701.1999973878</c:v>
                </c:pt>
                <c:pt idx="3507">
                  <c:v>9999701.3999973871</c:v>
                </c:pt>
                <c:pt idx="3508">
                  <c:v>9999701.5999973863</c:v>
                </c:pt>
                <c:pt idx="3509">
                  <c:v>9999701.7999973856</c:v>
                </c:pt>
                <c:pt idx="3510">
                  <c:v>9999701.9999973848</c:v>
                </c:pt>
                <c:pt idx="3511">
                  <c:v>9999702.1999973841</c:v>
                </c:pt>
                <c:pt idx="3512">
                  <c:v>9999702.3999973834</c:v>
                </c:pt>
                <c:pt idx="3513">
                  <c:v>9999702.5999973826</c:v>
                </c:pt>
                <c:pt idx="3514">
                  <c:v>9999702.7999973819</c:v>
                </c:pt>
                <c:pt idx="3515">
                  <c:v>9999702.9999973811</c:v>
                </c:pt>
                <c:pt idx="3516">
                  <c:v>9999703.1999973804</c:v>
                </c:pt>
                <c:pt idx="3517">
                  <c:v>9999703.3999973796</c:v>
                </c:pt>
                <c:pt idx="3518">
                  <c:v>9999703.5999973789</c:v>
                </c:pt>
                <c:pt idx="3519">
                  <c:v>9999703.7999973781</c:v>
                </c:pt>
                <c:pt idx="3520">
                  <c:v>9999703.9999973774</c:v>
                </c:pt>
                <c:pt idx="3521">
                  <c:v>9999704.1999973767</c:v>
                </c:pt>
                <c:pt idx="3522">
                  <c:v>9999704.3999973759</c:v>
                </c:pt>
                <c:pt idx="3523">
                  <c:v>9999704.5999973752</c:v>
                </c:pt>
                <c:pt idx="3524">
                  <c:v>9999704.7999973744</c:v>
                </c:pt>
                <c:pt idx="3525">
                  <c:v>9999704.9999973737</c:v>
                </c:pt>
                <c:pt idx="3526">
                  <c:v>9999705.1999973729</c:v>
                </c:pt>
                <c:pt idx="3527">
                  <c:v>9999705.3999973722</c:v>
                </c:pt>
                <c:pt idx="3528">
                  <c:v>9999705.5999973714</c:v>
                </c:pt>
                <c:pt idx="3529">
                  <c:v>9999705.7999973707</c:v>
                </c:pt>
                <c:pt idx="3530">
                  <c:v>9999705.9999973699</c:v>
                </c:pt>
                <c:pt idx="3531">
                  <c:v>9999706.1999973692</c:v>
                </c:pt>
                <c:pt idx="3532">
                  <c:v>9999706.3999973685</c:v>
                </c:pt>
                <c:pt idx="3533">
                  <c:v>9999706.5999973677</c:v>
                </c:pt>
                <c:pt idx="3534">
                  <c:v>9999706.799997367</c:v>
                </c:pt>
                <c:pt idx="3535">
                  <c:v>9999706.9999973662</c:v>
                </c:pt>
                <c:pt idx="3536">
                  <c:v>9999707.1999973655</c:v>
                </c:pt>
                <c:pt idx="3537">
                  <c:v>9999707.3999973647</c:v>
                </c:pt>
                <c:pt idx="3538">
                  <c:v>9999707.599997364</c:v>
                </c:pt>
                <c:pt idx="3539">
                  <c:v>9999707.7999973632</c:v>
                </c:pt>
                <c:pt idx="3540">
                  <c:v>9999707.9999973625</c:v>
                </c:pt>
                <c:pt idx="3541">
                  <c:v>9999708.1999973617</c:v>
                </c:pt>
                <c:pt idx="3542">
                  <c:v>9999708.399997361</c:v>
                </c:pt>
                <c:pt idx="3543">
                  <c:v>9999708.5999973603</c:v>
                </c:pt>
                <c:pt idx="3544">
                  <c:v>9999708.7999973595</c:v>
                </c:pt>
                <c:pt idx="3545">
                  <c:v>9999708.9999973588</c:v>
                </c:pt>
                <c:pt idx="3546">
                  <c:v>9999709.199997358</c:v>
                </c:pt>
                <c:pt idx="3547">
                  <c:v>9999709.3999973573</c:v>
                </c:pt>
                <c:pt idx="3548">
                  <c:v>9999709.5999973565</c:v>
                </c:pt>
                <c:pt idx="3549">
                  <c:v>9999709.7999973558</c:v>
                </c:pt>
                <c:pt idx="3550">
                  <c:v>9999709.999997355</c:v>
                </c:pt>
                <c:pt idx="3551">
                  <c:v>9999710.1999973543</c:v>
                </c:pt>
                <c:pt idx="3552">
                  <c:v>9999710.3999973536</c:v>
                </c:pt>
                <c:pt idx="3553">
                  <c:v>9999710.5999973528</c:v>
                </c:pt>
                <c:pt idx="3554">
                  <c:v>9999710.7999973521</c:v>
                </c:pt>
                <c:pt idx="3555">
                  <c:v>9999710.9999973513</c:v>
                </c:pt>
                <c:pt idx="3556">
                  <c:v>9999711.1999973506</c:v>
                </c:pt>
                <c:pt idx="3557">
                  <c:v>9999711.3999973498</c:v>
                </c:pt>
                <c:pt idx="3558">
                  <c:v>9999711.5999973491</c:v>
                </c:pt>
                <c:pt idx="3559">
                  <c:v>9999711.7999973483</c:v>
                </c:pt>
                <c:pt idx="3560">
                  <c:v>9999711.9999973476</c:v>
                </c:pt>
                <c:pt idx="3561">
                  <c:v>9999712.1999973468</c:v>
                </c:pt>
                <c:pt idx="3562">
                  <c:v>9999712.3999973461</c:v>
                </c:pt>
                <c:pt idx="3563">
                  <c:v>9999712.5999973454</c:v>
                </c:pt>
                <c:pt idx="3564">
                  <c:v>9999712.7999973446</c:v>
                </c:pt>
                <c:pt idx="3565">
                  <c:v>9999712.9999973439</c:v>
                </c:pt>
                <c:pt idx="3566">
                  <c:v>9999713.1999973431</c:v>
                </c:pt>
                <c:pt idx="3567">
                  <c:v>9999713.3999973424</c:v>
                </c:pt>
                <c:pt idx="3568">
                  <c:v>9999713.5999973416</c:v>
                </c:pt>
                <c:pt idx="3569">
                  <c:v>9999713.7999973409</c:v>
                </c:pt>
                <c:pt idx="3570">
                  <c:v>9999713.9999973401</c:v>
                </c:pt>
                <c:pt idx="3571">
                  <c:v>9999714.1999973394</c:v>
                </c:pt>
                <c:pt idx="3572">
                  <c:v>9999714.3999973387</c:v>
                </c:pt>
                <c:pt idx="3573">
                  <c:v>9999714.5999973379</c:v>
                </c:pt>
                <c:pt idx="3574">
                  <c:v>9999714.7999973372</c:v>
                </c:pt>
                <c:pt idx="3575">
                  <c:v>9999714.9999973364</c:v>
                </c:pt>
                <c:pt idx="3576">
                  <c:v>9999715.1999973357</c:v>
                </c:pt>
                <c:pt idx="3577">
                  <c:v>9999715.3999973349</c:v>
                </c:pt>
                <c:pt idx="3578">
                  <c:v>9999715.5999973342</c:v>
                </c:pt>
                <c:pt idx="3579">
                  <c:v>9999715.7999973334</c:v>
                </c:pt>
                <c:pt idx="3580">
                  <c:v>9999715.9999973327</c:v>
                </c:pt>
                <c:pt idx="3581">
                  <c:v>9999716.1999973319</c:v>
                </c:pt>
                <c:pt idx="3582">
                  <c:v>9999716.3999973312</c:v>
                </c:pt>
                <c:pt idx="3583">
                  <c:v>9999716.5999973305</c:v>
                </c:pt>
                <c:pt idx="3584">
                  <c:v>9999716.7999973297</c:v>
                </c:pt>
                <c:pt idx="3585">
                  <c:v>9999716.999997329</c:v>
                </c:pt>
                <c:pt idx="3586">
                  <c:v>9999717.1999973282</c:v>
                </c:pt>
                <c:pt idx="3587">
                  <c:v>9999717.3999973275</c:v>
                </c:pt>
                <c:pt idx="3588">
                  <c:v>9999717.5999973267</c:v>
                </c:pt>
                <c:pt idx="3589">
                  <c:v>9999717.799997326</c:v>
                </c:pt>
                <c:pt idx="3590">
                  <c:v>9999717.9999973252</c:v>
                </c:pt>
                <c:pt idx="3591">
                  <c:v>9999718.1999973245</c:v>
                </c:pt>
                <c:pt idx="3592">
                  <c:v>9999718.3999973238</c:v>
                </c:pt>
                <c:pt idx="3593">
                  <c:v>9999718.599997323</c:v>
                </c:pt>
                <c:pt idx="3594">
                  <c:v>9999718.7999973223</c:v>
                </c:pt>
                <c:pt idx="3595">
                  <c:v>9999718.9999973215</c:v>
                </c:pt>
                <c:pt idx="3596">
                  <c:v>9999719.1999973208</c:v>
                </c:pt>
                <c:pt idx="3597">
                  <c:v>9999719.39999732</c:v>
                </c:pt>
                <c:pt idx="3598">
                  <c:v>9999719.5999973193</c:v>
                </c:pt>
                <c:pt idx="3599">
                  <c:v>9999719.7999973185</c:v>
                </c:pt>
                <c:pt idx="3600">
                  <c:v>9999719.9999973178</c:v>
                </c:pt>
                <c:pt idx="3601">
                  <c:v>9999720.199997317</c:v>
                </c:pt>
                <c:pt idx="3602">
                  <c:v>9999720.3999973163</c:v>
                </c:pt>
                <c:pt idx="3603">
                  <c:v>9999720.5999973156</c:v>
                </c:pt>
                <c:pt idx="3604">
                  <c:v>9999720.7999973148</c:v>
                </c:pt>
                <c:pt idx="3605">
                  <c:v>9999720.9999973141</c:v>
                </c:pt>
                <c:pt idx="3606">
                  <c:v>9999721.1999973133</c:v>
                </c:pt>
                <c:pt idx="3607">
                  <c:v>9999721.3999973126</c:v>
                </c:pt>
                <c:pt idx="3608">
                  <c:v>9999721.5999973118</c:v>
                </c:pt>
                <c:pt idx="3609">
                  <c:v>9999721.7999973111</c:v>
                </c:pt>
                <c:pt idx="3610">
                  <c:v>9999721.9999973103</c:v>
                </c:pt>
                <c:pt idx="3611">
                  <c:v>9999722.1999973096</c:v>
                </c:pt>
                <c:pt idx="3612">
                  <c:v>9999722.3999973089</c:v>
                </c:pt>
                <c:pt idx="3613">
                  <c:v>9999722.5999973081</c:v>
                </c:pt>
                <c:pt idx="3614">
                  <c:v>9999722.7999973074</c:v>
                </c:pt>
                <c:pt idx="3615">
                  <c:v>9999722.9999973066</c:v>
                </c:pt>
                <c:pt idx="3616">
                  <c:v>9999723.1999973059</c:v>
                </c:pt>
                <c:pt idx="3617">
                  <c:v>9999723.3999973051</c:v>
                </c:pt>
                <c:pt idx="3618">
                  <c:v>9999723.5999973044</c:v>
                </c:pt>
                <c:pt idx="3619">
                  <c:v>9999723.7999973036</c:v>
                </c:pt>
                <c:pt idx="3620">
                  <c:v>9999723.9999973029</c:v>
                </c:pt>
                <c:pt idx="3621">
                  <c:v>9999724.1999973021</c:v>
                </c:pt>
                <c:pt idx="3622">
                  <c:v>9999724.3999973014</c:v>
                </c:pt>
                <c:pt idx="3623">
                  <c:v>9999724.5999973007</c:v>
                </c:pt>
                <c:pt idx="3624">
                  <c:v>9999724.7999972999</c:v>
                </c:pt>
                <c:pt idx="3625">
                  <c:v>9999724.9999972992</c:v>
                </c:pt>
                <c:pt idx="3626">
                  <c:v>9999725.1999972984</c:v>
                </c:pt>
                <c:pt idx="3627">
                  <c:v>9999725.3999972977</c:v>
                </c:pt>
                <c:pt idx="3628">
                  <c:v>9999725.5999972969</c:v>
                </c:pt>
                <c:pt idx="3629">
                  <c:v>9999725.7999972962</c:v>
                </c:pt>
                <c:pt idx="3630">
                  <c:v>9999725.9999972954</c:v>
                </c:pt>
                <c:pt idx="3631">
                  <c:v>9999726.1999972947</c:v>
                </c:pt>
                <c:pt idx="3632">
                  <c:v>9999726.3999972939</c:v>
                </c:pt>
                <c:pt idx="3633">
                  <c:v>9999726.5999972932</c:v>
                </c:pt>
                <c:pt idx="3634">
                  <c:v>9999726.7999972925</c:v>
                </c:pt>
                <c:pt idx="3635">
                  <c:v>9999726.9999972917</c:v>
                </c:pt>
                <c:pt idx="3636">
                  <c:v>9999727.199997291</c:v>
                </c:pt>
                <c:pt idx="3637">
                  <c:v>9999727.3999972902</c:v>
                </c:pt>
                <c:pt idx="3638">
                  <c:v>9999727.5999972895</c:v>
                </c:pt>
                <c:pt idx="3639">
                  <c:v>9999727.7999972887</c:v>
                </c:pt>
                <c:pt idx="3640">
                  <c:v>9999727.999997288</c:v>
                </c:pt>
                <c:pt idx="3641">
                  <c:v>9999728.1999972872</c:v>
                </c:pt>
                <c:pt idx="3642">
                  <c:v>9999728.3999972865</c:v>
                </c:pt>
                <c:pt idx="3643">
                  <c:v>9999728.5999972858</c:v>
                </c:pt>
                <c:pt idx="3644">
                  <c:v>9999728.799997285</c:v>
                </c:pt>
                <c:pt idx="3645">
                  <c:v>9999728.9999972843</c:v>
                </c:pt>
                <c:pt idx="3646">
                  <c:v>9999729.1999972835</c:v>
                </c:pt>
                <c:pt idx="3647">
                  <c:v>9999729.3999972828</c:v>
                </c:pt>
                <c:pt idx="3648">
                  <c:v>9999729.599997282</c:v>
                </c:pt>
                <c:pt idx="3649">
                  <c:v>9999729.7999972813</c:v>
                </c:pt>
                <c:pt idx="3650">
                  <c:v>9999729.9999972805</c:v>
                </c:pt>
                <c:pt idx="3651">
                  <c:v>9999730.1999972798</c:v>
                </c:pt>
                <c:pt idx="3652">
                  <c:v>9999730.399997279</c:v>
                </c:pt>
                <c:pt idx="3653">
                  <c:v>9999730.5999972783</c:v>
                </c:pt>
                <c:pt idx="3654">
                  <c:v>9999730.7999972776</c:v>
                </c:pt>
                <c:pt idx="3655">
                  <c:v>9999730.9999972768</c:v>
                </c:pt>
                <c:pt idx="3656">
                  <c:v>9999731.1999972761</c:v>
                </c:pt>
                <c:pt idx="3657">
                  <c:v>9999731.3999972753</c:v>
                </c:pt>
                <c:pt idx="3658">
                  <c:v>9999731.5999972746</c:v>
                </c:pt>
                <c:pt idx="3659">
                  <c:v>9999731.7999972738</c:v>
                </c:pt>
                <c:pt idx="3660">
                  <c:v>9999731.9999972731</c:v>
                </c:pt>
                <c:pt idx="3661">
                  <c:v>9999732.1999972723</c:v>
                </c:pt>
                <c:pt idx="3662">
                  <c:v>9999732.3999972716</c:v>
                </c:pt>
                <c:pt idx="3663">
                  <c:v>9999732.5999972709</c:v>
                </c:pt>
                <c:pt idx="3664">
                  <c:v>9999732.7999972701</c:v>
                </c:pt>
                <c:pt idx="3665">
                  <c:v>9999732.9999972694</c:v>
                </c:pt>
                <c:pt idx="3666">
                  <c:v>9999733.1999972686</c:v>
                </c:pt>
                <c:pt idx="3667">
                  <c:v>9999733.3999972679</c:v>
                </c:pt>
                <c:pt idx="3668">
                  <c:v>9999733.5999972671</c:v>
                </c:pt>
                <c:pt idx="3669">
                  <c:v>9999733.7999972664</c:v>
                </c:pt>
                <c:pt idx="3670">
                  <c:v>9999733.9999972656</c:v>
                </c:pt>
                <c:pt idx="3671">
                  <c:v>9999734.1999972649</c:v>
                </c:pt>
                <c:pt idx="3672">
                  <c:v>9999734.3999972641</c:v>
                </c:pt>
                <c:pt idx="3673">
                  <c:v>9999734.5999972634</c:v>
                </c:pt>
                <c:pt idx="3674">
                  <c:v>9999734.7999972627</c:v>
                </c:pt>
                <c:pt idx="3675">
                  <c:v>9999734.9999972619</c:v>
                </c:pt>
                <c:pt idx="3676">
                  <c:v>9999735.1999972612</c:v>
                </c:pt>
                <c:pt idx="3677">
                  <c:v>9999735.3999972604</c:v>
                </c:pt>
                <c:pt idx="3678">
                  <c:v>9999735.5999972597</c:v>
                </c:pt>
                <c:pt idx="3679">
                  <c:v>9999735.7999972589</c:v>
                </c:pt>
                <c:pt idx="3680">
                  <c:v>9999735.9999972582</c:v>
                </c:pt>
                <c:pt idx="3681">
                  <c:v>9999736.1999972574</c:v>
                </c:pt>
                <c:pt idx="3682">
                  <c:v>9999736.3999972567</c:v>
                </c:pt>
                <c:pt idx="3683">
                  <c:v>9999736.599997256</c:v>
                </c:pt>
                <c:pt idx="3684">
                  <c:v>9999736.7999972552</c:v>
                </c:pt>
                <c:pt idx="3685">
                  <c:v>9999736.9999972545</c:v>
                </c:pt>
                <c:pt idx="3686">
                  <c:v>9999737.1999972537</c:v>
                </c:pt>
                <c:pt idx="3687">
                  <c:v>9999737.399997253</c:v>
                </c:pt>
                <c:pt idx="3688">
                  <c:v>9999737.5999972522</c:v>
                </c:pt>
                <c:pt idx="3689">
                  <c:v>9999737.7999972515</c:v>
                </c:pt>
                <c:pt idx="3690">
                  <c:v>9999737.9999972507</c:v>
                </c:pt>
                <c:pt idx="3691">
                  <c:v>9999738.19999725</c:v>
                </c:pt>
                <c:pt idx="3692">
                  <c:v>9999738.3999972492</c:v>
                </c:pt>
                <c:pt idx="3693">
                  <c:v>9999738.5999972485</c:v>
                </c:pt>
                <c:pt idx="3694">
                  <c:v>9999738.7999972478</c:v>
                </c:pt>
                <c:pt idx="3695">
                  <c:v>9999738.999997247</c:v>
                </c:pt>
                <c:pt idx="3696">
                  <c:v>9999739.1999972463</c:v>
                </c:pt>
                <c:pt idx="3697">
                  <c:v>9999739.3999972455</c:v>
                </c:pt>
                <c:pt idx="3698">
                  <c:v>9999739.5999972448</c:v>
                </c:pt>
                <c:pt idx="3699">
                  <c:v>9999739.799997244</c:v>
                </c:pt>
                <c:pt idx="3700">
                  <c:v>9999739.9999972433</c:v>
                </c:pt>
                <c:pt idx="3701">
                  <c:v>9999740.1999972425</c:v>
                </c:pt>
                <c:pt idx="3702">
                  <c:v>9999740.3999972418</c:v>
                </c:pt>
                <c:pt idx="3703">
                  <c:v>9999740.5999972411</c:v>
                </c:pt>
                <c:pt idx="3704">
                  <c:v>9999740.7999972403</c:v>
                </c:pt>
                <c:pt idx="3705">
                  <c:v>9999740.9999972396</c:v>
                </c:pt>
                <c:pt idx="3706">
                  <c:v>9999741.1999972388</c:v>
                </c:pt>
                <c:pt idx="3707">
                  <c:v>9999741.3999972381</c:v>
                </c:pt>
                <c:pt idx="3708">
                  <c:v>9999741.5999972373</c:v>
                </c:pt>
                <c:pt idx="3709">
                  <c:v>9999741.7999972366</c:v>
                </c:pt>
                <c:pt idx="3710">
                  <c:v>9999741.9999972358</c:v>
                </c:pt>
                <c:pt idx="3711">
                  <c:v>9999742.1999972351</c:v>
                </c:pt>
                <c:pt idx="3712">
                  <c:v>9999742.3999972343</c:v>
                </c:pt>
                <c:pt idx="3713">
                  <c:v>9999742.5999972336</c:v>
                </c:pt>
                <c:pt idx="3714">
                  <c:v>9999742.7999972329</c:v>
                </c:pt>
                <c:pt idx="3715">
                  <c:v>9999742.9999972321</c:v>
                </c:pt>
                <c:pt idx="3716">
                  <c:v>9999743.1999972314</c:v>
                </c:pt>
                <c:pt idx="3717">
                  <c:v>9999743.3999972306</c:v>
                </c:pt>
                <c:pt idx="3718">
                  <c:v>9999743.5999972299</c:v>
                </c:pt>
                <c:pt idx="3719">
                  <c:v>9999743.7999972291</c:v>
                </c:pt>
                <c:pt idx="3720">
                  <c:v>9999743.9999972284</c:v>
                </c:pt>
                <c:pt idx="3721">
                  <c:v>9999744.1999972276</c:v>
                </c:pt>
                <c:pt idx="3722">
                  <c:v>9999744.3999972269</c:v>
                </c:pt>
                <c:pt idx="3723">
                  <c:v>9999744.5999972261</c:v>
                </c:pt>
                <c:pt idx="3724">
                  <c:v>9999744.7999972254</c:v>
                </c:pt>
                <c:pt idx="3725">
                  <c:v>9999744.9999972247</c:v>
                </c:pt>
                <c:pt idx="3726">
                  <c:v>9999745.1999972239</c:v>
                </c:pt>
                <c:pt idx="3727">
                  <c:v>9999745.3999972232</c:v>
                </c:pt>
                <c:pt idx="3728">
                  <c:v>9999745.5999972224</c:v>
                </c:pt>
                <c:pt idx="3729">
                  <c:v>9999745.7999972217</c:v>
                </c:pt>
                <c:pt idx="3730">
                  <c:v>9999745.9999972209</c:v>
                </c:pt>
                <c:pt idx="3731">
                  <c:v>9999746.1999972202</c:v>
                </c:pt>
                <c:pt idx="3732">
                  <c:v>9999746.3999972194</c:v>
                </c:pt>
                <c:pt idx="3733">
                  <c:v>9999746.5999972187</c:v>
                </c:pt>
                <c:pt idx="3734">
                  <c:v>9999746.799997218</c:v>
                </c:pt>
                <c:pt idx="3735">
                  <c:v>9999746.9999972172</c:v>
                </c:pt>
                <c:pt idx="3736">
                  <c:v>9999747.1999972165</c:v>
                </c:pt>
                <c:pt idx="3737">
                  <c:v>9999747.3999972157</c:v>
                </c:pt>
                <c:pt idx="3738">
                  <c:v>9999747.599997215</c:v>
                </c:pt>
                <c:pt idx="3739">
                  <c:v>9999747.7999972142</c:v>
                </c:pt>
                <c:pt idx="3740">
                  <c:v>9999747.9999972135</c:v>
                </c:pt>
                <c:pt idx="3741">
                  <c:v>9999748.1999972127</c:v>
                </c:pt>
                <c:pt idx="3742">
                  <c:v>9999748.399997212</c:v>
                </c:pt>
                <c:pt idx="3743">
                  <c:v>9999748.5999972112</c:v>
                </c:pt>
                <c:pt idx="3744">
                  <c:v>9999748.7999972105</c:v>
                </c:pt>
                <c:pt idx="3745">
                  <c:v>9999748.9999972098</c:v>
                </c:pt>
                <c:pt idx="3746">
                  <c:v>9999749.199997209</c:v>
                </c:pt>
                <c:pt idx="3747">
                  <c:v>9999749.3999972083</c:v>
                </c:pt>
                <c:pt idx="3748">
                  <c:v>9999749.5999972075</c:v>
                </c:pt>
                <c:pt idx="3749">
                  <c:v>9999749.7999972068</c:v>
                </c:pt>
                <c:pt idx="3750">
                  <c:v>9999749.999997206</c:v>
                </c:pt>
                <c:pt idx="3751">
                  <c:v>9999750.1999972053</c:v>
                </c:pt>
                <c:pt idx="3752">
                  <c:v>9999750.3999972045</c:v>
                </c:pt>
                <c:pt idx="3753">
                  <c:v>9999750.5999972038</c:v>
                </c:pt>
                <c:pt idx="3754">
                  <c:v>9999750.7999972031</c:v>
                </c:pt>
                <c:pt idx="3755">
                  <c:v>9999750.9999972023</c:v>
                </c:pt>
                <c:pt idx="3756">
                  <c:v>9999751.1999972016</c:v>
                </c:pt>
                <c:pt idx="3757">
                  <c:v>9999751.3999972008</c:v>
                </c:pt>
                <c:pt idx="3758">
                  <c:v>9999751.5999972001</c:v>
                </c:pt>
                <c:pt idx="3759">
                  <c:v>9999751.7999971993</c:v>
                </c:pt>
                <c:pt idx="3760">
                  <c:v>9999751.9999971986</c:v>
                </c:pt>
                <c:pt idx="3761">
                  <c:v>9999752.1999971978</c:v>
                </c:pt>
                <c:pt idx="3762">
                  <c:v>9999752.3999971971</c:v>
                </c:pt>
                <c:pt idx="3763">
                  <c:v>9999752.5999971963</c:v>
                </c:pt>
                <c:pt idx="3764">
                  <c:v>9999752.7999971956</c:v>
                </c:pt>
                <c:pt idx="3765">
                  <c:v>9999752.9999971949</c:v>
                </c:pt>
                <c:pt idx="3766">
                  <c:v>9999753.1999971941</c:v>
                </c:pt>
                <c:pt idx="3767">
                  <c:v>9999753.3999971934</c:v>
                </c:pt>
                <c:pt idx="3768">
                  <c:v>9999753.5999971926</c:v>
                </c:pt>
                <c:pt idx="3769">
                  <c:v>9999753.7999971919</c:v>
                </c:pt>
                <c:pt idx="3770">
                  <c:v>9999753.9999971911</c:v>
                </c:pt>
                <c:pt idx="3771">
                  <c:v>9999754.1999971904</c:v>
                </c:pt>
                <c:pt idx="3772">
                  <c:v>9999754.3999971896</c:v>
                </c:pt>
                <c:pt idx="3773">
                  <c:v>9999754.5999971889</c:v>
                </c:pt>
                <c:pt idx="3774">
                  <c:v>9999754.7999971882</c:v>
                </c:pt>
                <c:pt idx="3775">
                  <c:v>9999754.9999971874</c:v>
                </c:pt>
                <c:pt idx="3776">
                  <c:v>9999755.1999971867</c:v>
                </c:pt>
                <c:pt idx="3777">
                  <c:v>9999755.3999971859</c:v>
                </c:pt>
                <c:pt idx="3778">
                  <c:v>9999755.5999971852</c:v>
                </c:pt>
                <c:pt idx="3779">
                  <c:v>9999755.7999971844</c:v>
                </c:pt>
                <c:pt idx="3780">
                  <c:v>9999755.9999971837</c:v>
                </c:pt>
                <c:pt idx="3781">
                  <c:v>9999756.1999971829</c:v>
                </c:pt>
                <c:pt idx="3782">
                  <c:v>9999756.3999971822</c:v>
                </c:pt>
                <c:pt idx="3783">
                  <c:v>9999756.5999971814</c:v>
                </c:pt>
                <c:pt idx="3784">
                  <c:v>9999756.7999971807</c:v>
                </c:pt>
                <c:pt idx="3785">
                  <c:v>9999756.99999718</c:v>
                </c:pt>
                <c:pt idx="3786">
                  <c:v>9999757.1999971792</c:v>
                </c:pt>
                <c:pt idx="3787">
                  <c:v>9999757.3999971785</c:v>
                </c:pt>
                <c:pt idx="3788">
                  <c:v>9999757.5999971777</c:v>
                </c:pt>
                <c:pt idx="3789">
                  <c:v>9999757.799997177</c:v>
                </c:pt>
                <c:pt idx="3790">
                  <c:v>9999757.9999971762</c:v>
                </c:pt>
                <c:pt idx="3791">
                  <c:v>9999758.1999971755</c:v>
                </c:pt>
                <c:pt idx="3792">
                  <c:v>9999758.3999971747</c:v>
                </c:pt>
                <c:pt idx="3793">
                  <c:v>9999758.599997174</c:v>
                </c:pt>
                <c:pt idx="3794">
                  <c:v>9999758.7999971732</c:v>
                </c:pt>
                <c:pt idx="3795">
                  <c:v>9999758.9999971725</c:v>
                </c:pt>
                <c:pt idx="3796">
                  <c:v>9999759.1999971718</c:v>
                </c:pt>
                <c:pt idx="3797">
                  <c:v>9999759.399997171</c:v>
                </c:pt>
                <c:pt idx="3798">
                  <c:v>9999759.5999971703</c:v>
                </c:pt>
                <c:pt idx="3799">
                  <c:v>9999759.7999971695</c:v>
                </c:pt>
                <c:pt idx="3800">
                  <c:v>9999759.9999971688</c:v>
                </c:pt>
                <c:pt idx="3801">
                  <c:v>9999760.199997168</c:v>
                </c:pt>
                <c:pt idx="3802">
                  <c:v>9999760.3999971673</c:v>
                </c:pt>
                <c:pt idx="3803">
                  <c:v>9999760.5999971665</c:v>
                </c:pt>
                <c:pt idx="3804">
                  <c:v>9999760.7999971658</c:v>
                </c:pt>
                <c:pt idx="3805">
                  <c:v>9999760.9999971651</c:v>
                </c:pt>
                <c:pt idx="3806">
                  <c:v>9999761.1999971643</c:v>
                </c:pt>
                <c:pt idx="3807">
                  <c:v>9999761.3999971636</c:v>
                </c:pt>
                <c:pt idx="3808">
                  <c:v>9999761.5999971628</c:v>
                </c:pt>
                <c:pt idx="3809">
                  <c:v>9999761.7999971621</c:v>
                </c:pt>
                <c:pt idx="3810">
                  <c:v>9999761.9999971613</c:v>
                </c:pt>
                <c:pt idx="3811">
                  <c:v>9999762.1999971606</c:v>
                </c:pt>
                <c:pt idx="3812">
                  <c:v>9999762.3999971598</c:v>
                </c:pt>
                <c:pt idx="3813">
                  <c:v>9999762.5999971591</c:v>
                </c:pt>
                <c:pt idx="3814">
                  <c:v>9999762.7999971583</c:v>
                </c:pt>
                <c:pt idx="3815">
                  <c:v>9999762.9999971576</c:v>
                </c:pt>
                <c:pt idx="3816">
                  <c:v>9999763.1999971569</c:v>
                </c:pt>
                <c:pt idx="3817">
                  <c:v>9999763.3999971561</c:v>
                </c:pt>
                <c:pt idx="3818">
                  <c:v>9999763.5999971554</c:v>
                </c:pt>
                <c:pt idx="3819">
                  <c:v>9999763.7999971546</c:v>
                </c:pt>
                <c:pt idx="3820">
                  <c:v>9999763.9999971539</c:v>
                </c:pt>
                <c:pt idx="3821">
                  <c:v>9999764.1999971531</c:v>
                </c:pt>
                <c:pt idx="3822">
                  <c:v>9999764.3999971524</c:v>
                </c:pt>
                <c:pt idx="3823">
                  <c:v>9999764.5999971516</c:v>
                </c:pt>
                <c:pt idx="3824">
                  <c:v>9999764.7999971509</c:v>
                </c:pt>
                <c:pt idx="3825">
                  <c:v>9999764.9999971502</c:v>
                </c:pt>
                <c:pt idx="3826">
                  <c:v>9999765.1999971494</c:v>
                </c:pt>
                <c:pt idx="3827">
                  <c:v>9999765.3999971487</c:v>
                </c:pt>
                <c:pt idx="3828">
                  <c:v>9999765.5999971479</c:v>
                </c:pt>
                <c:pt idx="3829">
                  <c:v>9999765.7999971472</c:v>
                </c:pt>
                <c:pt idx="3830">
                  <c:v>9999765.9999971464</c:v>
                </c:pt>
                <c:pt idx="3831">
                  <c:v>9999766.1999971457</c:v>
                </c:pt>
                <c:pt idx="3832">
                  <c:v>9999766.3999971449</c:v>
                </c:pt>
                <c:pt idx="3833">
                  <c:v>9999766.5999971442</c:v>
                </c:pt>
                <c:pt idx="3834">
                  <c:v>9999766.7999971434</c:v>
                </c:pt>
                <c:pt idx="3835">
                  <c:v>9999766.9999971427</c:v>
                </c:pt>
                <c:pt idx="3836">
                  <c:v>9999767.199997142</c:v>
                </c:pt>
                <c:pt idx="3837">
                  <c:v>9999767.3999971412</c:v>
                </c:pt>
                <c:pt idx="3838">
                  <c:v>9999767.5999971405</c:v>
                </c:pt>
                <c:pt idx="3839">
                  <c:v>9999767.7999971397</c:v>
                </c:pt>
                <c:pt idx="3840">
                  <c:v>9999767.999997139</c:v>
                </c:pt>
                <c:pt idx="3841">
                  <c:v>9999768.1999971382</c:v>
                </c:pt>
                <c:pt idx="3842">
                  <c:v>9999768.3999971375</c:v>
                </c:pt>
                <c:pt idx="3843">
                  <c:v>9999768.5999971367</c:v>
                </c:pt>
                <c:pt idx="3844">
                  <c:v>9999768.799997136</c:v>
                </c:pt>
                <c:pt idx="3845">
                  <c:v>9999768.9999971353</c:v>
                </c:pt>
                <c:pt idx="3846">
                  <c:v>9999769.1999971345</c:v>
                </c:pt>
                <c:pt idx="3847">
                  <c:v>9999769.3999971338</c:v>
                </c:pt>
                <c:pt idx="3848">
                  <c:v>9999769.599997133</c:v>
                </c:pt>
                <c:pt idx="3849">
                  <c:v>9999769.7999971323</c:v>
                </c:pt>
                <c:pt idx="3850">
                  <c:v>9999769.9999971315</c:v>
                </c:pt>
                <c:pt idx="3851">
                  <c:v>9999770.1999971308</c:v>
                </c:pt>
                <c:pt idx="3852">
                  <c:v>9999770.39999713</c:v>
                </c:pt>
                <c:pt idx="3853">
                  <c:v>9999770.5999971293</c:v>
                </c:pt>
                <c:pt idx="3854">
                  <c:v>9999770.7999971285</c:v>
                </c:pt>
                <c:pt idx="3855">
                  <c:v>9999770.9999971278</c:v>
                </c:pt>
                <c:pt idx="3856">
                  <c:v>9999771.1999971271</c:v>
                </c:pt>
                <c:pt idx="3857">
                  <c:v>9999771.3999971263</c:v>
                </c:pt>
                <c:pt idx="3858">
                  <c:v>9999771.5999971256</c:v>
                </c:pt>
                <c:pt idx="3859">
                  <c:v>9999771.7999971248</c:v>
                </c:pt>
                <c:pt idx="3860">
                  <c:v>9999771.9999971241</c:v>
                </c:pt>
                <c:pt idx="3861">
                  <c:v>9999772.1999971233</c:v>
                </c:pt>
                <c:pt idx="3862">
                  <c:v>9999772.3999971226</c:v>
                </c:pt>
                <c:pt idx="3863">
                  <c:v>9999772.5999971218</c:v>
                </c:pt>
                <c:pt idx="3864">
                  <c:v>9999772.7999971211</c:v>
                </c:pt>
                <c:pt idx="3865">
                  <c:v>9999772.9999971204</c:v>
                </c:pt>
                <c:pt idx="3866">
                  <c:v>9999773.1999971196</c:v>
                </c:pt>
                <c:pt idx="3867">
                  <c:v>9999773.3999971189</c:v>
                </c:pt>
                <c:pt idx="3868">
                  <c:v>9999773.5999971181</c:v>
                </c:pt>
                <c:pt idx="3869">
                  <c:v>9999773.7999971174</c:v>
                </c:pt>
                <c:pt idx="3870">
                  <c:v>9999773.9999971166</c:v>
                </c:pt>
                <c:pt idx="3871">
                  <c:v>9999774.1999971159</c:v>
                </c:pt>
                <c:pt idx="3872">
                  <c:v>9999774.3999971151</c:v>
                </c:pt>
                <c:pt idx="3873">
                  <c:v>9999774.5999971144</c:v>
                </c:pt>
                <c:pt idx="3874">
                  <c:v>9999774.7999971136</c:v>
                </c:pt>
                <c:pt idx="3875">
                  <c:v>9999774.9999971129</c:v>
                </c:pt>
                <c:pt idx="3876">
                  <c:v>9999775.1999971122</c:v>
                </c:pt>
                <c:pt idx="3877">
                  <c:v>9999775.3999971114</c:v>
                </c:pt>
                <c:pt idx="3878">
                  <c:v>9999775.5999971107</c:v>
                </c:pt>
                <c:pt idx="3879">
                  <c:v>9999775.7999971099</c:v>
                </c:pt>
                <c:pt idx="3880">
                  <c:v>9999775.9999971092</c:v>
                </c:pt>
                <c:pt idx="3881">
                  <c:v>9999776.1999971084</c:v>
                </c:pt>
                <c:pt idx="3882">
                  <c:v>9999776.3999971077</c:v>
                </c:pt>
                <c:pt idx="3883">
                  <c:v>9999776.5999971069</c:v>
                </c:pt>
                <c:pt idx="3884">
                  <c:v>9999776.7999971062</c:v>
                </c:pt>
                <c:pt idx="3885">
                  <c:v>9999776.9999971054</c:v>
                </c:pt>
                <c:pt idx="3886">
                  <c:v>9999777.1999971047</c:v>
                </c:pt>
                <c:pt idx="3887">
                  <c:v>9999777.399997104</c:v>
                </c:pt>
                <c:pt idx="3888">
                  <c:v>9999777.5999971032</c:v>
                </c:pt>
                <c:pt idx="3889">
                  <c:v>9999777.7999971025</c:v>
                </c:pt>
                <c:pt idx="3890">
                  <c:v>9999777.9999971017</c:v>
                </c:pt>
                <c:pt idx="3891">
                  <c:v>9999778.199997101</c:v>
                </c:pt>
                <c:pt idx="3892">
                  <c:v>9999778.3999971002</c:v>
                </c:pt>
                <c:pt idx="3893">
                  <c:v>9999778.5999970995</c:v>
                </c:pt>
                <c:pt idx="3894">
                  <c:v>9999778.7999970987</c:v>
                </c:pt>
                <c:pt idx="3895">
                  <c:v>9999778.999997098</c:v>
                </c:pt>
                <c:pt idx="3896">
                  <c:v>9999779.1999970973</c:v>
                </c:pt>
                <c:pt idx="3897">
                  <c:v>9999779.3999970965</c:v>
                </c:pt>
                <c:pt idx="3898">
                  <c:v>9999779.5999970958</c:v>
                </c:pt>
                <c:pt idx="3899">
                  <c:v>9999779.799997095</c:v>
                </c:pt>
                <c:pt idx="3900">
                  <c:v>9999779.9999970943</c:v>
                </c:pt>
                <c:pt idx="3901">
                  <c:v>9999780.1999970935</c:v>
                </c:pt>
                <c:pt idx="3902">
                  <c:v>9999780.3999970928</c:v>
                </c:pt>
                <c:pt idx="3903">
                  <c:v>9999780.599997092</c:v>
                </c:pt>
                <c:pt idx="3904">
                  <c:v>9999780.7999970913</c:v>
                </c:pt>
                <c:pt idx="3905">
                  <c:v>9999780.9999970905</c:v>
                </c:pt>
                <c:pt idx="3906">
                  <c:v>9999781.1999970898</c:v>
                </c:pt>
                <c:pt idx="3907">
                  <c:v>9999781.3999970891</c:v>
                </c:pt>
                <c:pt idx="3908">
                  <c:v>9999781.5999970883</c:v>
                </c:pt>
                <c:pt idx="3909">
                  <c:v>9999781.7999970876</c:v>
                </c:pt>
                <c:pt idx="3910">
                  <c:v>9999781.9999970868</c:v>
                </c:pt>
                <c:pt idx="3911">
                  <c:v>9999782.1999970861</c:v>
                </c:pt>
                <c:pt idx="3912">
                  <c:v>9999782.3999970853</c:v>
                </c:pt>
                <c:pt idx="3913">
                  <c:v>9999782.5999970846</c:v>
                </c:pt>
                <c:pt idx="3914">
                  <c:v>9999782.7999970838</c:v>
                </c:pt>
                <c:pt idx="3915">
                  <c:v>9999782.9999970831</c:v>
                </c:pt>
                <c:pt idx="3916">
                  <c:v>9999783.1999970824</c:v>
                </c:pt>
                <c:pt idx="3917">
                  <c:v>9999783.3999970816</c:v>
                </c:pt>
                <c:pt idx="3918">
                  <c:v>9999783.5999970809</c:v>
                </c:pt>
                <c:pt idx="3919">
                  <c:v>9999783.7999970801</c:v>
                </c:pt>
                <c:pt idx="3920">
                  <c:v>9999783.9999970794</c:v>
                </c:pt>
                <c:pt idx="3921">
                  <c:v>9999784.1999970786</c:v>
                </c:pt>
                <c:pt idx="3922">
                  <c:v>9999784.3999970779</c:v>
                </c:pt>
                <c:pt idx="3923">
                  <c:v>9999784.5999970771</c:v>
                </c:pt>
                <c:pt idx="3924">
                  <c:v>9999784.7999970764</c:v>
                </c:pt>
                <c:pt idx="3925">
                  <c:v>9999784.9999970756</c:v>
                </c:pt>
                <c:pt idx="3926">
                  <c:v>9999785.1999970749</c:v>
                </c:pt>
                <c:pt idx="3927">
                  <c:v>9999785.3999970742</c:v>
                </c:pt>
                <c:pt idx="3928">
                  <c:v>9999785.5999970734</c:v>
                </c:pt>
                <c:pt idx="3929">
                  <c:v>9999785.7999970727</c:v>
                </c:pt>
                <c:pt idx="3930">
                  <c:v>9999785.9999970719</c:v>
                </c:pt>
                <c:pt idx="3931">
                  <c:v>9999786.1999970712</c:v>
                </c:pt>
                <c:pt idx="3932">
                  <c:v>9999786.3999970704</c:v>
                </c:pt>
                <c:pt idx="3933">
                  <c:v>9999786.5999970697</c:v>
                </c:pt>
                <c:pt idx="3934">
                  <c:v>9999786.7999970689</c:v>
                </c:pt>
                <c:pt idx="3935">
                  <c:v>9999786.9999970682</c:v>
                </c:pt>
                <c:pt idx="3936">
                  <c:v>9999787.1999970675</c:v>
                </c:pt>
                <c:pt idx="3937">
                  <c:v>9999787.3999970667</c:v>
                </c:pt>
                <c:pt idx="3938">
                  <c:v>9999787.599997066</c:v>
                </c:pt>
                <c:pt idx="3939">
                  <c:v>9999787.7999970652</c:v>
                </c:pt>
                <c:pt idx="3940">
                  <c:v>9999787.9999970645</c:v>
                </c:pt>
                <c:pt idx="3941">
                  <c:v>9999788.1999970637</c:v>
                </c:pt>
                <c:pt idx="3942">
                  <c:v>9999788.399997063</c:v>
                </c:pt>
                <c:pt idx="3943">
                  <c:v>9999788.5999970622</c:v>
                </c:pt>
                <c:pt idx="3944">
                  <c:v>9999788.7999970615</c:v>
                </c:pt>
                <c:pt idx="3945">
                  <c:v>9999788.9999970607</c:v>
                </c:pt>
                <c:pt idx="3946">
                  <c:v>9999789.19999706</c:v>
                </c:pt>
                <c:pt idx="3947">
                  <c:v>9999789.3999970593</c:v>
                </c:pt>
                <c:pt idx="3948">
                  <c:v>9999789.5999970585</c:v>
                </c:pt>
                <c:pt idx="3949">
                  <c:v>9999789.7999970578</c:v>
                </c:pt>
                <c:pt idx="3950">
                  <c:v>9999789.999997057</c:v>
                </c:pt>
                <c:pt idx="3951">
                  <c:v>9999790.1999970563</c:v>
                </c:pt>
                <c:pt idx="3952">
                  <c:v>9999790.3999970555</c:v>
                </c:pt>
                <c:pt idx="3953">
                  <c:v>9999790.5999970548</c:v>
                </c:pt>
                <c:pt idx="3954">
                  <c:v>9999790.799997054</c:v>
                </c:pt>
                <c:pt idx="3955">
                  <c:v>9999790.9999970533</c:v>
                </c:pt>
                <c:pt idx="3956">
                  <c:v>9999791.1999970526</c:v>
                </c:pt>
                <c:pt idx="3957">
                  <c:v>9999791.3999970518</c:v>
                </c:pt>
                <c:pt idx="3958">
                  <c:v>9999791.5999970511</c:v>
                </c:pt>
                <c:pt idx="3959">
                  <c:v>9999791.7999970503</c:v>
                </c:pt>
                <c:pt idx="3960">
                  <c:v>9999791.9999970496</c:v>
                </c:pt>
                <c:pt idx="3961">
                  <c:v>9999792.1999970488</c:v>
                </c:pt>
                <c:pt idx="3962">
                  <c:v>9999792.3999970481</c:v>
                </c:pt>
                <c:pt idx="3963">
                  <c:v>9999792.5999970473</c:v>
                </c:pt>
                <c:pt idx="3964">
                  <c:v>9999792.7999970466</c:v>
                </c:pt>
                <c:pt idx="3965">
                  <c:v>9999792.9999970458</c:v>
                </c:pt>
                <c:pt idx="3966">
                  <c:v>9999793.1999970451</c:v>
                </c:pt>
                <c:pt idx="3967">
                  <c:v>9999793.3999970444</c:v>
                </c:pt>
                <c:pt idx="3968">
                  <c:v>9999793.5999970436</c:v>
                </c:pt>
                <c:pt idx="3969">
                  <c:v>9999793.7999970429</c:v>
                </c:pt>
                <c:pt idx="3970">
                  <c:v>9999793.9999970421</c:v>
                </c:pt>
                <c:pt idx="3971">
                  <c:v>9999794.1999970414</c:v>
                </c:pt>
                <c:pt idx="3972">
                  <c:v>9999794.3999970406</c:v>
                </c:pt>
                <c:pt idx="3973">
                  <c:v>9999794.5999970399</c:v>
                </c:pt>
                <c:pt idx="3974">
                  <c:v>9999794.7999970391</c:v>
                </c:pt>
                <c:pt idx="3975">
                  <c:v>9999794.9999970384</c:v>
                </c:pt>
                <c:pt idx="3976">
                  <c:v>9999795.1999970376</c:v>
                </c:pt>
                <c:pt idx="3977">
                  <c:v>9999795.3999970369</c:v>
                </c:pt>
                <c:pt idx="3978">
                  <c:v>9999795.5999970362</c:v>
                </c:pt>
                <c:pt idx="3979">
                  <c:v>9999795.7999970354</c:v>
                </c:pt>
                <c:pt idx="3980">
                  <c:v>9999795.9999970347</c:v>
                </c:pt>
                <c:pt idx="3981">
                  <c:v>9999796.1999970339</c:v>
                </c:pt>
                <c:pt idx="3982">
                  <c:v>9999796.3999970332</c:v>
                </c:pt>
                <c:pt idx="3983">
                  <c:v>9999796.5999970324</c:v>
                </c:pt>
                <c:pt idx="3984">
                  <c:v>9999796.7999970317</c:v>
                </c:pt>
                <c:pt idx="3985">
                  <c:v>9999796.9999970309</c:v>
                </c:pt>
                <c:pt idx="3986">
                  <c:v>9999797.1999970302</c:v>
                </c:pt>
                <c:pt idx="3987">
                  <c:v>9999797.3999970295</c:v>
                </c:pt>
                <c:pt idx="3988">
                  <c:v>9999797.5999970287</c:v>
                </c:pt>
                <c:pt idx="3989">
                  <c:v>9999797.799997028</c:v>
                </c:pt>
                <c:pt idx="3990">
                  <c:v>9999797.9999970272</c:v>
                </c:pt>
                <c:pt idx="3991">
                  <c:v>9999798.1999970265</c:v>
                </c:pt>
                <c:pt idx="3992">
                  <c:v>9999798.3999970257</c:v>
                </c:pt>
                <c:pt idx="3993">
                  <c:v>9999798.599997025</c:v>
                </c:pt>
                <c:pt idx="3994">
                  <c:v>9999798.7999970242</c:v>
                </c:pt>
                <c:pt idx="3995">
                  <c:v>9999798.9999970235</c:v>
                </c:pt>
                <c:pt idx="3996">
                  <c:v>9999799.1999970227</c:v>
                </c:pt>
                <c:pt idx="3997">
                  <c:v>9999799.399997022</c:v>
                </c:pt>
                <c:pt idx="3998">
                  <c:v>9999799.5999970213</c:v>
                </c:pt>
                <c:pt idx="3999">
                  <c:v>9999799.7999970205</c:v>
                </c:pt>
                <c:pt idx="4000">
                  <c:v>9999799.9999970198</c:v>
                </c:pt>
                <c:pt idx="4001">
                  <c:v>9999800.199997019</c:v>
                </c:pt>
                <c:pt idx="4002">
                  <c:v>9999800.3999970183</c:v>
                </c:pt>
                <c:pt idx="4003">
                  <c:v>9999800.5999970175</c:v>
                </c:pt>
                <c:pt idx="4004">
                  <c:v>9999800.7999970168</c:v>
                </c:pt>
                <c:pt idx="4005">
                  <c:v>9999800.999997016</c:v>
                </c:pt>
                <c:pt idx="4006">
                  <c:v>9999801.1999970153</c:v>
                </c:pt>
                <c:pt idx="4007">
                  <c:v>9999801.3999970146</c:v>
                </c:pt>
                <c:pt idx="4008">
                  <c:v>9999801.5999970138</c:v>
                </c:pt>
                <c:pt idx="4009">
                  <c:v>9999801.7999970131</c:v>
                </c:pt>
                <c:pt idx="4010">
                  <c:v>9999801.9999970123</c:v>
                </c:pt>
                <c:pt idx="4011">
                  <c:v>9999802.1999970116</c:v>
                </c:pt>
                <c:pt idx="4012">
                  <c:v>9999802.3999970108</c:v>
                </c:pt>
                <c:pt idx="4013">
                  <c:v>9999802.5999970101</c:v>
                </c:pt>
                <c:pt idx="4014">
                  <c:v>9999802.7999970093</c:v>
                </c:pt>
                <c:pt idx="4015">
                  <c:v>9999802.9999970086</c:v>
                </c:pt>
                <c:pt idx="4016">
                  <c:v>9999803.1999970078</c:v>
                </c:pt>
                <c:pt idx="4017">
                  <c:v>9999803.3999970071</c:v>
                </c:pt>
                <c:pt idx="4018">
                  <c:v>9999803.5999970064</c:v>
                </c:pt>
                <c:pt idx="4019">
                  <c:v>9999803.7999970056</c:v>
                </c:pt>
                <c:pt idx="4020">
                  <c:v>9999803.9999970049</c:v>
                </c:pt>
                <c:pt idx="4021">
                  <c:v>9999804.1999970041</c:v>
                </c:pt>
                <c:pt idx="4022">
                  <c:v>9999804.3999970034</c:v>
                </c:pt>
                <c:pt idx="4023">
                  <c:v>9999804.5999970026</c:v>
                </c:pt>
                <c:pt idx="4024">
                  <c:v>9999804.7999970019</c:v>
                </c:pt>
                <c:pt idx="4025">
                  <c:v>9999804.9999970011</c:v>
                </c:pt>
                <c:pt idx="4026">
                  <c:v>9999805.1999970004</c:v>
                </c:pt>
                <c:pt idx="4027">
                  <c:v>9999805.3999969997</c:v>
                </c:pt>
                <c:pt idx="4028">
                  <c:v>9999805.5999969989</c:v>
                </c:pt>
                <c:pt idx="4029">
                  <c:v>9999805.7999969982</c:v>
                </c:pt>
                <c:pt idx="4030">
                  <c:v>9999805.9999969974</c:v>
                </c:pt>
                <c:pt idx="4031">
                  <c:v>9999806.1999969967</c:v>
                </c:pt>
                <c:pt idx="4032">
                  <c:v>9999806.3999969959</c:v>
                </c:pt>
                <c:pt idx="4033">
                  <c:v>9999806.5999969952</c:v>
                </c:pt>
                <c:pt idx="4034">
                  <c:v>9999806.7999969944</c:v>
                </c:pt>
                <c:pt idx="4035">
                  <c:v>9999806.9999969937</c:v>
                </c:pt>
                <c:pt idx="4036">
                  <c:v>9999807.1999969929</c:v>
                </c:pt>
                <c:pt idx="4037">
                  <c:v>9999807.3999969922</c:v>
                </c:pt>
                <c:pt idx="4038">
                  <c:v>9999807.5999969915</c:v>
                </c:pt>
                <c:pt idx="4039">
                  <c:v>9999807.7999969907</c:v>
                </c:pt>
                <c:pt idx="4040">
                  <c:v>9999807.99999699</c:v>
                </c:pt>
                <c:pt idx="4041">
                  <c:v>9999808.1999969892</c:v>
                </c:pt>
                <c:pt idx="4042">
                  <c:v>9999808.3999969885</c:v>
                </c:pt>
                <c:pt idx="4043">
                  <c:v>9999808.5999969877</c:v>
                </c:pt>
                <c:pt idx="4044">
                  <c:v>9999808.799996987</c:v>
                </c:pt>
                <c:pt idx="4045">
                  <c:v>9999808.9999969862</c:v>
                </c:pt>
                <c:pt idx="4046">
                  <c:v>9999809.1999969855</c:v>
                </c:pt>
                <c:pt idx="4047">
                  <c:v>9999809.3999969848</c:v>
                </c:pt>
                <c:pt idx="4048">
                  <c:v>9999809.599996984</c:v>
                </c:pt>
                <c:pt idx="4049">
                  <c:v>9999809.7999969833</c:v>
                </c:pt>
                <c:pt idx="4050">
                  <c:v>9999809.9999969825</c:v>
                </c:pt>
                <c:pt idx="4051">
                  <c:v>9999810.1999969818</c:v>
                </c:pt>
                <c:pt idx="4052">
                  <c:v>9999810.399996981</c:v>
                </c:pt>
                <c:pt idx="4053">
                  <c:v>9999810.5999969803</c:v>
                </c:pt>
                <c:pt idx="4054">
                  <c:v>9999810.7999969795</c:v>
                </c:pt>
                <c:pt idx="4055">
                  <c:v>9999810.9999969788</c:v>
                </c:pt>
                <c:pt idx="4056">
                  <c:v>9999811.199996978</c:v>
                </c:pt>
                <c:pt idx="4057">
                  <c:v>9999811.3999969773</c:v>
                </c:pt>
                <c:pt idx="4058">
                  <c:v>9999811.5999969766</c:v>
                </c:pt>
                <c:pt idx="4059">
                  <c:v>9999811.7999969758</c:v>
                </c:pt>
                <c:pt idx="4060">
                  <c:v>9999811.9999969751</c:v>
                </c:pt>
                <c:pt idx="4061">
                  <c:v>9999812.1999969743</c:v>
                </c:pt>
                <c:pt idx="4062">
                  <c:v>9999812.3999969736</c:v>
                </c:pt>
                <c:pt idx="4063">
                  <c:v>9999812.5999969728</c:v>
                </c:pt>
                <c:pt idx="4064">
                  <c:v>9999812.7999969721</c:v>
                </c:pt>
                <c:pt idx="4065">
                  <c:v>9999812.9999969713</c:v>
                </c:pt>
                <c:pt idx="4066">
                  <c:v>9999813.1999969706</c:v>
                </c:pt>
                <c:pt idx="4067">
                  <c:v>9999813.3999969698</c:v>
                </c:pt>
                <c:pt idx="4068">
                  <c:v>9999813.5999969691</c:v>
                </c:pt>
                <c:pt idx="4069">
                  <c:v>9999813.7999969684</c:v>
                </c:pt>
                <c:pt idx="4070">
                  <c:v>9999813.9999969676</c:v>
                </c:pt>
                <c:pt idx="4071">
                  <c:v>9999814.1999969669</c:v>
                </c:pt>
                <c:pt idx="4072">
                  <c:v>9999814.3999969661</c:v>
                </c:pt>
                <c:pt idx="4073">
                  <c:v>9999814.5999969654</c:v>
                </c:pt>
                <c:pt idx="4074">
                  <c:v>9999814.7999969646</c:v>
                </c:pt>
                <c:pt idx="4075">
                  <c:v>9999814.9999969639</c:v>
                </c:pt>
                <c:pt idx="4076">
                  <c:v>9999815.1999969631</c:v>
                </c:pt>
                <c:pt idx="4077">
                  <c:v>9999815.3999969624</c:v>
                </c:pt>
                <c:pt idx="4078">
                  <c:v>9999815.5999969617</c:v>
                </c:pt>
                <c:pt idx="4079">
                  <c:v>9999815.7999969609</c:v>
                </c:pt>
                <c:pt idx="4080">
                  <c:v>9999815.9999969602</c:v>
                </c:pt>
                <c:pt idx="4081">
                  <c:v>9999816.1999969594</c:v>
                </c:pt>
                <c:pt idx="4082">
                  <c:v>9999816.3999969587</c:v>
                </c:pt>
                <c:pt idx="4083">
                  <c:v>9999816.5999969579</c:v>
                </c:pt>
                <c:pt idx="4084">
                  <c:v>9999816.7999969572</c:v>
                </c:pt>
                <c:pt idx="4085">
                  <c:v>9999816.9999969564</c:v>
                </c:pt>
                <c:pt idx="4086">
                  <c:v>9999817.1999969557</c:v>
                </c:pt>
                <c:pt idx="4087">
                  <c:v>9999817.3999969549</c:v>
                </c:pt>
                <c:pt idx="4088">
                  <c:v>9999817.5999969542</c:v>
                </c:pt>
                <c:pt idx="4089">
                  <c:v>9999817.7999969535</c:v>
                </c:pt>
                <c:pt idx="4090">
                  <c:v>9999817.9999969527</c:v>
                </c:pt>
                <c:pt idx="4091">
                  <c:v>9999818.199996952</c:v>
                </c:pt>
                <c:pt idx="4092">
                  <c:v>9999818.3999969512</c:v>
                </c:pt>
                <c:pt idx="4093">
                  <c:v>9999818.5999969505</c:v>
                </c:pt>
                <c:pt idx="4094">
                  <c:v>9999818.7999969497</c:v>
                </c:pt>
                <c:pt idx="4095">
                  <c:v>9999818.999996949</c:v>
                </c:pt>
                <c:pt idx="4096">
                  <c:v>9999819.1999969482</c:v>
                </c:pt>
                <c:pt idx="4097">
                  <c:v>9999819.3999969475</c:v>
                </c:pt>
                <c:pt idx="4098">
                  <c:v>9999819.5999969468</c:v>
                </c:pt>
                <c:pt idx="4099">
                  <c:v>9999819.799996946</c:v>
                </c:pt>
                <c:pt idx="4100">
                  <c:v>9999819.9999969453</c:v>
                </c:pt>
                <c:pt idx="4101">
                  <c:v>9999820.1999969445</c:v>
                </c:pt>
                <c:pt idx="4102">
                  <c:v>9999820.3999969438</c:v>
                </c:pt>
                <c:pt idx="4103">
                  <c:v>9999820.599996943</c:v>
                </c:pt>
                <c:pt idx="4104">
                  <c:v>9999820.7999969423</c:v>
                </c:pt>
                <c:pt idx="4105">
                  <c:v>9999820.9999969415</c:v>
                </c:pt>
                <c:pt idx="4106">
                  <c:v>9999821.1999969408</c:v>
                </c:pt>
                <c:pt idx="4107">
                  <c:v>9999821.39999694</c:v>
                </c:pt>
                <c:pt idx="4108">
                  <c:v>9999821.5999969393</c:v>
                </c:pt>
                <c:pt idx="4109">
                  <c:v>9999821.7999969386</c:v>
                </c:pt>
                <c:pt idx="4110">
                  <c:v>9999821.9999969378</c:v>
                </c:pt>
                <c:pt idx="4111">
                  <c:v>9999822.1999969371</c:v>
                </c:pt>
                <c:pt idx="4112">
                  <c:v>9999822.3999969363</c:v>
                </c:pt>
                <c:pt idx="4113">
                  <c:v>9999822.5999969356</c:v>
                </c:pt>
                <c:pt idx="4114">
                  <c:v>9999822.7999969348</c:v>
                </c:pt>
                <c:pt idx="4115">
                  <c:v>9999822.9999969341</c:v>
                </c:pt>
                <c:pt idx="4116">
                  <c:v>9999823.1999969333</c:v>
                </c:pt>
                <c:pt idx="4117">
                  <c:v>9999823.3999969326</c:v>
                </c:pt>
                <c:pt idx="4118">
                  <c:v>9999823.5999969319</c:v>
                </c:pt>
                <c:pt idx="4119">
                  <c:v>9999823.7999969311</c:v>
                </c:pt>
                <c:pt idx="4120">
                  <c:v>9999823.9999969304</c:v>
                </c:pt>
                <c:pt idx="4121">
                  <c:v>9999824.1999969296</c:v>
                </c:pt>
                <c:pt idx="4122">
                  <c:v>9999824.3999969289</c:v>
                </c:pt>
                <c:pt idx="4123">
                  <c:v>9999824.5999969281</c:v>
                </c:pt>
                <c:pt idx="4124">
                  <c:v>9999824.7999969274</c:v>
                </c:pt>
                <c:pt idx="4125">
                  <c:v>9999824.9999969266</c:v>
                </c:pt>
                <c:pt idx="4126">
                  <c:v>9999825.1999969259</c:v>
                </c:pt>
                <c:pt idx="4127">
                  <c:v>9999825.3999969251</c:v>
                </c:pt>
                <c:pt idx="4128">
                  <c:v>9999825.5999969244</c:v>
                </c:pt>
                <c:pt idx="4129">
                  <c:v>9999825.7999969237</c:v>
                </c:pt>
                <c:pt idx="4130">
                  <c:v>9999825.9999969229</c:v>
                </c:pt>
                <c:pt idx="4131">
                  <c:v>9999826.1999969222</c:v>
                </c:pt>
                <c:pt idx="4132">
                  <c:v>9999826.3999969214</c:v>
                </c:pt>
                <c:pt idx="4133">
                  <c:v>9999826.5999969207</c:v>
                </c:pt>
                <c:pt idx="4134">
                  <c:v>9999826.7999969199</c:v>
                </c:pt>
                <c:pt idx="4135">
                  <c:v>9999826.9999969192</c:v>
                </c:pt>
                <c:pt idx="4136">
                  <c:v>9999827.1999969184</c:v>
                </c:pt>
                <c:pt idx="4137">
                  <c:v>9999827.3999969177</c:v>
                </c:pt>
                <c:pt idx="4138">
                  <c:v>9999827.5999969169</c:v>
                </c:pt>
                <c:pt idx="4139">
                  <c:v>9999827.7999969162</c:v>
                </c:pt>
                <c:pt idx="4140">
                  <c:v>9999827.9999969155</c:v>
                </c:pt>
                <c:pt idx="4141">
                  <c:v>9999828.1999969147</c:v>
                </c:pt>
                <c:pt idx="4142">
                  <c:v>9999828.399996914</c:v>
                </c:pt>
                <c:pt idx="4143">
                  <c:v>9999828.5999969132</c:v>
                </c:pt>
                <c:pt idx="4144">
                  <c:v>9999828.7999969125</c:v>
                </c:pt>
                <c:pt idx="4145">
                  <c:v>9999828.9999969117</c:v>
                </c:pt>
                <c:pt idx="4146">
                  <c:v>9999829.199996911</c:v>
                </c:pt>
                <c:pt idx="4147">
                  <c:v>9999829.3999969102</c:v>
                </c:pt>
                <c:pt idx="4148">
                  <c:v>9999829.5999969095</c:v>
                </c:pt>
                <c:pt idx="4149">
                  <c:v>9999829.7999969088</c:v>
                </c:pt>
                <c:pt idx="4150">
                  <c:v>9999829.999996908</c:v>
                </c:pt>
                <c:pt idx="4151">
                  <c:v>9999830.1999969073</c:v>
                </c:pt>
                <c:pt idx="4152">
                  <c:v>9999830.3999969065</c:v>
                </c:pt>
                <c:pt idx="4153">
                  <c:v>9999830.5999969058</c:v>
                </c:pt>
                <c:pt idx="4154">
                  <c:v>9999830.799996905</c:v>
                </c:pt>
                <c:pt idx="4155">
                  <c:v>9999830.9999969043</c:v>
                </c:pt>
                <c:pt idx="4156">
                  <c:v>9999831.1999969035</c:v>
                </c:pt>
                <c:pt idx="4157">
                  <c:v>9999831.3999969028</c:v>
                </c:pt>
                <c:pt idx="4158">
                  <c:v>9999831.599996902</c:v>
                </c:pt>
                <c:pt idx="4159">
                  <c:v>9999831.7999969013</c:v>
                </c:pt>
                <c:pt idx="4160">
                  <c:v>9999831.9999969006</c:v>
                </c:pt>
                <c:pt idx="4161">
                  <c:v>9999832.1999968998</c:v>
                </c:pt>
                <c:pt idx="4162">
                  <c:v>9999832.3999968991</c:v>
                </c:pt>
                <c:pt idx="4163">
                  <c:v>9999832.5999968983</c:v>
                </c:pt>
                <c:pt idx="4164">
                  <c:v>9999832.7999968976</c:v>
                </c:pt>
                <c:pt idx="4165">
                  <c:v>9999832.9999968968</c:v>
                </c:pt>
                <c:pt idx="4166">
                  <c:v>9999833.1999968961</c:v>
                </c:pt>
                <c:pt idx="4167">
                  <c:v>9999833.3999968953</c:v>
                </c:pt>
                <c:pt idx="4168">
                  <c:v>9999833.5999968946</c:v>
                </c:pt>
                <c:pt idx="4169">
                  <c:v>9999833.7999968939</c:v>
                </c:pt>
                <c:pt idx="4170">
                  <c:v>9999833.9999968931</c:v>
                </c:pt>
                <c:pt idx="4171">
                  <c:v>9999834.1999968924</c:v>
                </c:pt>
                <c:pt idx="4172">
                  <c:v>9999834.3999968916</c:v>
                </c:pt>
                <c:pt idx="4173">
                  <c:v>9999834.5999968909</c:v>
                </c:pt>
                <c:pt idx="4174">
                  <c:v>9999834.7999968901</c:v>
                </c:pt>
                <c:pt idx="4175">
                  <c:v>9999834.9999968894</c:v>
                </c:pt>
                <c:pt idx="4176">
                  <c:v>9999835.1999968886</c:v>
                </c:pt>
                <c:pt idx="4177">
                  <c:v>9999835.3999968879</c:v>
                </c:pt>
                <c:pt idx="4178">
                  <c:v>9999835.5999968871</c:v>
                </c:pt>
                <c:pt idx="4179">
                  <c:v>9999835.7999968864</c:v>
                </c:pt>
                <c:pt idx="4180">
                  <c:v>9999835.9999968857</c:v>
                </c:pt>
                <c:pt idx="4181">
                  <c:v>9999836.1999968849</c:v>
                </c:pt>
                <c:pt idx="4182">
                  <c:v>9999836.3999968842</c:v>
                </c:pt>
                <c:pt idx="4183">
                  <c:v>9999836.5999968834</c:v>
                </c:pt>
                <c:pt idx="4184">
                  <c:v>9999836.7999968827</c:v>
                </c:pt>
                <c:pt idx="4185">
                  <c:v>9999836.9999968819</c:v>
                </c:pt>
                <c:pt idx="4186">
                  <c:v>9999837.1999968812</c:v>
                </c:pt>
                <c:pt idx="4187">
                  <c:v>9999837.3999968804</c:v>
                </c:pt>
                <c:pt idx="4188">
                  <c:v>9999837.5999968797</c:v>
                </c:pt>
                <c:pt idx="4189">
                  <c:v>9999837.799996879</c:v>
                </c:pt>
                <c:pt idx="4190">
                  <c:v>9999837.9999968782</c:v>
                </c:pt>
                <c:pt idx="4191">
                  <c:v>9999838.1999968775</c:v>
                </c:pt>
                <c:pt idx="4192">
                  <c:v>9999838.3999968767</c:v>
                </c:pt>
                <c:pt idx="4193">
                  <c:v>9999838.599996876</c:v>
                </c:pt>
                <c:pt idx="4194">
                  <c:v>9999838.7999968752</c:v>
                </c:pt>
                <c:pt idx="4195">
                  <c:v>9999838.9999968745</c:v>
                </c:pt>
                <c:pt idx="4196">
                  <c:v>9999839.1999968737</c:v>
                </c:pt>
                <c:pt idx="4197">
                  <c:v>9999839.399996873</c:v>
                </c:pt>
                <c:pt idx="4198">
                  <c:v>9999839.5999968722</c:v>
                </c:pt>
                <c:pt idx="4199">
                  <c:v>9999839.7999968715</c:v>
                </c:pt>
                <c:pt idx="4200">
                  <c:v>9999839.9999968708</c:v>
                </c:pt>
                <c:pt idx="4201">
                  <c:v>9999840.19999687</c:v>
                </c:pt>
                <c:pt idx="4202">
                  <c:v>9999840.3999968693</c:v>
                </c:pt>
                <c:pt idx="4203">
                  <c:v>9999840.5999968685</c:v>
                </c:pt>
                <c:pt idx="4204">
                  <c:v>9999840.7999968678</c:v>
                </c:pt>
                <c:pt idx="4205">
                  <c:v>9999840.999996867</c:v>
                </c:pt>
                <c:pt idx="4206">
                  <c:v>9999841.1999968663</c:v>
                </c:pt>
                <c:pt idx="4207">
                  <c:v>9999841.3999968655</c:v>
                </c:pt>
                <c:pt idx="4208">
                  <c:v>9999841.5999968648</c:v>
                </c:pt>
                <c:pt idx="4209">
                  <c:v>9999841.7999968641</c:v>
                </c:pt>
                <c:pt idx="4210">
                  <c:v>9999841.9999968633</c:v>
                </c:pt>
                <c:pt idx="4211">
                  <c:v>9999842.1999968626</c:v>
                </c:pt>
                <c:pt idx="4212">
                  <c:v>9999842.3999968618</c:v>
                </c:pt>
                <c:pt idx="4213">
                  <c:v>9999842.5999968611</c:v>
                </c:pt>
                <c:pt idx="4214">
                  <c:v>9999842.7999968603</c:v>
                </c:pt>
                <c:pt idx="4215">
                  <c:v>9999842.9999968596</c:v>
                </c:pt>
                <c:pt idx="4216">
                  <c:v>9999843.1999968588</c:v>
                </c:pt>
                <c:pt idx="4217">
                  <c:v>9999843.3999968581</c:v>
                </c:pt>
                <c:pt idx="4218">
                  <c:v>9999843.5999968573</c:v>
                </c:pt>
                <c:pt idx="4219">
                  <c:v>9999843.7999968566</c:v>
                </c:pt>
                <c:pt idx="4220">
                  <c:v>9999843.9999968559</c:v>
                </c:pt>
                <c:pt idx="4221">
                  <c:v>9999844.1999968551</c:v>
                </c:pt>
                <c:pt idx="4222">
                  <c:v>9999844.3999968544</c:v>
                </c:pt>
                <c:pt idx="4223">
                  <c:v>9999844.5999968536</c:v>
                </c:pt>
                <c:pt idx="4224">
                  <c:v>9999844.7999968529</c:v>
                </c:pt>
                <c:pt idx="4225">
                  <c:v>9999844.9999968521</c:v>
                </c:pt>
                <c:pt idx="4226">
                  <c:v>9999845.1999968514</c:v>
                </c:pt>
                <c:pt idx="4227">
                  <c:v>9999845.3999968506</c:v>
                </c:pt>
                <c:pt idx="4228">
                  <c:v>9999845.5999968499</c:v>
                </c:pt>
                <c:pt idx="4229">
                  <c:v>9999845.7999968491</c:v>
                </c:pt>
                <c:pt idx="4230">
                  <c:v>9999845.9999968484</c:v>
                </c:pt>
                <c:pt idx="4231">
                  <c:v>9999846.1999968477</c:v>
                </c:pt>
                <c:pt idx="4232">
                  <c:v>9999846.3999968469</c:v>
                </c:pt>
                <c:pt idx="4233">
                  <c:v>9999846.5999968462</c:v>
                </c:pt>
                <c:pt idx="4234">
                  <c:v>9999846.7999968454</c:v>
                </c:pt>
                <c:pt idx="4235">
                  <c:v>9999846.9999968447</c:v>
                </c:pt>
                <c:pt idx="4236">
                  <c:v>9999847.1999968439</c:v>
                </c:pt>
                <c:pt idx="4237">
                  <c:v>9999847.3999968432</c:v>
                </c:pt>
                <c:pt idx="4238">
                  <c:v>9999847.5999968424</c:v>
                </c:pt>
                <c:pt idx="4239">
                  <c:v>9999847.7999968417</c:v>
                </c:pt>
                <c:pt idx="4240">
                  <c:v>9999847.999996841</c:v>
                </c:pt>
                <c:pt idx="4241">
                  <c:v>9999848.1999968402</c:v>
                </c:pt>
                <c:pt idx="4242">
                  <c:v>9999848.3999968395</c:v>
                </c:pt>
                <c:pt idx="4243">
                  <c:v>9999848.5999968387</c:v>
                </c:pt>
                <c:pt idx="4244">
                  <c:v>9999848.799996838</c:v>
                </c:pt>
                <c:pt idx="4245">
                  <c:v>9999848.9999968372</c:v>
                </c:pt>
                <c:pt idx="4246">
                  <c:v>9999849.1999968365</c:v>
                </c:pt>
                <c:pt idx="4247">
                  <c:v>9999849.3999968357</c:v>
                </c:pt>
                <c:pt idx="4248">
                  <c:v>9999849.599996835</c:v>
                </c:pt>
                <c:pt idx="4249">
                  <c:v>9999849.7999968342</c:v>
                </c:pt>
                <c:pt idx="4250">
                  <c:v>9999849.9999968335</c:v>
                </c:pt>
                <c:pt idx="4251">
                  <c:v>9999850.1999968328</c:v>
                </c:pt>
                <c:pt idx="4252">
                  <c:v>9999850.399996832</c:v>
                </c:pt>
                <c:pt idx="4253">
                  <c:v>9999850.5999968313</c:v>
                </c:pt>
                <c:pt idx="4254">
                  <c:v>9999850.7999968305</c:v>
                </c:pt>
                <c:pt idx="4255">
                  <c:v>9999850.9999968298</c:v>
                </c:pt>
                <c:pt idx="4256">
                  <c:v>9999851.199996829</c:v>
                </c:pt>
                <c:pt idx="4257">
                  <c:v>9999851.3999968283</c:v>
                </c:pt>
                <c:pt idx="4258">
                  <c:v>9999851.5999968275</c:v>
                </c:pt>
                <c:pt idx="4259">
                  <c:v>9999851.7999968268</c:v>
                </c:pt>
                <c:pt idx="4260">
                  <c:v>9999851.9999968261</c:v>
                </c:pt>
                <c:pt idx="4261">
                  <c:v>9999852.1999968253</c:v>
                </c:pt>
                <c:pt idx="4262">
                  <c:v>9999852.3999968246</c:v>
                </c:pt>
                <c:pt idx="4263">
                  <c:v>9999852.5999968238</c:v>
                </c:pt>
                <c:pt idx="4264">
                  <c:v>9999852.7999968231</c:v>
                </c:pt>
                <c:pt idx="4265">
                  <c:v>9999852.9999968223</c:v>
                </c:pt>
                <c:pt idx="4266">
                  <c:v>9999853.1999968216</c:v>
                </c:pt>
                <c:pt idx="4267">
                  <c:v>9999853.3999968208</c:v>
                </c:pt>
                <c:pt idx="4268">
                  <c:v>9999853.5999968201</c:v>
                </c:pt>
                <c:pt idx="4269">
                  <c:v>9999853.7999968193</c:v>
                </c:pt>
                <c:pt idx="4270">
                  <c:v>9999853.9999968186</c:v>
                </c:pt>
                <c:pt idx="4271">
                  <c:v>9999854.1999968179</c:v>
                </c:pt>
                <c:pt idx="4272">
                  <c:v>9999854.3999968171</c:v>
                </c:pt>
                <c:pt idx="4273">
                  <c:v>9999854.5999968164</c:v>
                </c:pt>
                <c:pt idx="4274">
                  <c:v>9999854.7999968156</c:v>
                </c:pt>
                <c:pt idx="4275">
                  <c:v>9999854.9999968149</c:v>
                </c:pt>
                <c:pt idx="4276">
                  <c:v>9999855.1999968141</c:v>
                </c:pt>
                <c:pt idx="4277">
                  <c:v>9999855.3999968134</c:v>
                </c:pt>
                <c:pt idx="4278">
                  <c:v>9999855.5999968126</c:v>
                </c:pt>
                <c:pt idx="4279">
                  <c:v>9999855.7999968119</c:v>
                </c:pt>
                <c:pt idx="4280">
                  <c:v>9999855.9999968112</c:v>
                </c:pt>
                <c:pt idx="4281">
                  <c:v>9999856.1999968104</c:v>
                </c:pt>
                <c:pt idx="4282">
                  <c:v>9999856.3999968097</c:v>
                </c:pt>
                <c:pt idx="4283">
                  <c:v>9999856.5999968089</c:v>
                </c:pt>
                <c:pt idx="4284">
                  <c:v>9999856.7999968082</c:v>
                </c:pt>
                <c:pt idx="4285">
                  <c:v>9999856.9999968074</c:v>
                </c:pt>
                <c:pt idx="4286">
                  <c:v>9999857.1999968067</c:v>
                </c:pt>
                <c:pt idx="4287">
                  <c:v>9999857.3999968059</c:v>
                </c:pt>
                <c:pt idx="4288">
                  <c:v>9999857.5999968052</c:v>
                </c:pt>
                <c:pt idx="4289">
                  <c:v>9999857.7999968044</c:v>
                </c:pt>
                <c:pt idx="4290">
                  <c:v>9999857.9999968037</c:v>
                </c:pt>
                <c:pt idx="4291">
                  <c:v>9999858.199996803</c:v>
                </c:pt>
                <c:pt idx="4292">
                  <c:v>9999858.3999968022</c:v>
                </c:pt>
                <c:pt idx="4293">
                  <c:v>9999858.5999968015</c:v>
                </c:pt>
                <c:pt idx="4294">
                  <c:v>9999858.7999968007</c:v>
                </c:pt>
                <c:pt idx="4295">
                  <c:v>9999858.9999968</c:v>
                </c:pt>
                <c:pt idx="4296">
                  <c:v>9999859.1999967992</c:v>
                </c:pt>
                <c:pt idx="4297">
                  <c:v>9999859.3999967985</c:v>
                </c:pt>
                <c:pt idx="4298">
                  <c:v>9999859.5999967977</c:v>
                </c:pt>
                <c:pt idx="4299">
                  <c:v>9999859.799996797</c:v>
                </c:pt>
                <c:pt idx="4300">
                  <c:v>9999859.9999967963</c:v>
                </c:pt>
                <c:pt idx="4301">
                  <c:v>9999860.1999967955</c:v>
                </c:pt>
                <c:pt idx="4302">
                  <c:v>9999860.3999967948</c:v>
                </c:pt>
                <c:pt idx="4303">
                  <c:v>9999860.599996794</c:v>
                </c:pt>
                <c:pt idx="4304">
                  <c:v>9999860.7999967933</c:v>
                </c:pt>
                <c:pt idx="4305">
                  <c:v>9999860.9999967925</c:v>
                </c:pt>
                <c:pt idx="4306">
                  <c:v>9999861.1999967918</c:v>
                </c:pt>
                <c:pt idx="4307">
                  <c:v>9999861.399996791</c:v>
                </c:pt>
                <c:pt idx="4308">
                  <c:v>9999861.5999967903</c:v>
                </c:pt>
                <c:pt idx="4309">
                  <c:v>9999861.7999967895</c:v>
                </c:pt>
                <c:pt idx="4310">
                  <c:v>9999861.9999967888</c:v>
                </c:pt>
                <c:pt idx="4311">
                  <c:v>9999862.1999967881</c:v>
                </c:pt>
                <c:pt idx="4312">
                  <c:v>9999862.3999967873</c:v>
                </c:pt>
                <c:pt idx="4313">
                  <c:v>9999862.5999967866</c:v>
                </c:pt>
                <c:pt idx="4314">
                  <c:v>9999862.7999967858</c:v>
                </c:pt>
                <c:pt idx="4315">
                  <c:v>9999862.9999967851</c:v>
                </c:pt>
                <c:pt idx="4316">
                  <c:v>9999863.1999967843</c:v>
                </c:pt>
                <c:pt idx="4317">
                  <c:v>9999863.3999967836</c:v>
                </c:pt>
                <c:pt idx="4318">
                  <c:v>9999863.5999967828</c:v>
                </c:pt>
                <c:pt idx="4319">
                  <c:v>9999863.7999967821</c:v>
                </c:pt>
                <c:pt idx="4320">
                  <c:v>9999863.9999967813</c:v>
                </c:pt>
                <c:pt idx="4321">
                  <c:v>9999864.1999967806</c:v>
                </c:pt>
                <c:pt idx="4322">
                  <c:v>9999864.3999967799</c:v>
                </c:pt>
                <c:pt idx="4323">
                  <c:v>9999864.5999967791</c:v>
                </c:pt>
                <c:pt idx="4324">
                  <c:v>9999864.7999967784</c:v>
                </c:pt>
                <c:pt idx="4325">
                  <c:v>9999864.9999967776</c:v>
                </c:pt>
                <c:pt idx="4326">
                  <c:v>9999865.1999967769</c:v>
                </c:pt>
                <c:pt idx="4327">
                  <c:v>9999865.3999967761</c:v>
                </c:pt>
                <c:pt idx="4328">
                  <c:v>9999865.5999967754</c:v>
                </c:pt>
                <c:pt idx="4329">
                  <c:v>9999865.7999967746</c:v>
                </c:pt>
                <c:pt idx="4330">
                  <c:v>9999865.9999967739</c:v>
                </c:pt>
                <c:pt idx="4331">
                  <c:v>9999866.1999967732</c:v>
                </c:pt>
                <c:pt idx="4332">
                  <c:v>9999866.3999967724</c:v>
                </c:pt>
                <c:pt idx="4333">
                  <c:v>9999866.5999967717</c:v>
                </c:pt>
                <c:pt idx="4334">
                  <c:v>9999866.7999967709</c:v>
                </c:pt>
                <c:pt idx="4335">
                  <c:v>9999866.9999967702</c:v>
                </c:pt>
                <c:pt idx="4336">
                  <c:v>9999867.1999967694</c:v>
                </c:pt>
                <c:pt idx="4337">
                  <c:v>9999867.3999967687</c:v>
                </c:pt>
                <c:pt idx="4338">
                  <c:v>9999867.5999967679</c:v>
                </c:pt>
                <c:pt idx="4339">
                  <c:v>9999867.7999967672</c:v>
                </c:pt>
                <c:pt idx="4340">
                  <c:v>9999867.9999967664</c:v>
                </c:pt>
                <c:pt idx="4341">
                  <c:v>9999868.1999967657</c:v>
                </c:pt>
                <c:pt idx="4342">
                  <c:v>9999868.399996765</c:v>
                </c:pt>
                <c:pt idx="4343">
                  <c:v>9999868.5999967642</c:v>
                </c:pt>
                <c:pt idx="4344">
                  <c:v>9999868.7999967635</c:v>
                </c:pt>
                <c:pt idx="4345">
                  <c:v>9999868.9999967627</c:v>
                </c:pt>
                <c:pt idx="4346">
                  <c:v>9999869.199996762</c:v>
                </c:pt>
                <c:pt idx="4347">
                  <c:v>9999869.3999967612</c:v>
                </c:pt>
                <c:pt idx="4348">
                  <c:v>9999869.5999967605</c:v>
                </c:pt>
                <c:pt idx="4349">
                  <c:v>9999869.7999967597</c:v>
                </c:pt>
                <c:pt idx="4350">
                  <c:v>9999869.999996759</c:v>
                </c:pt>
                <c:pt idx="4351">
                  <c:v>9999870.1999967583</c:v>
                </c:pt>
                <c:pt idx="4352">
                  <c:v>9999870.3999967575</c:v>
                </c:pt>
                <c:pt idx="4353">
                  <c:v>9999870.5999967568</c:v>
                </c:pt>
                <c:pt idx="4354">
                  <c:v>9999870.799996756</c:v>
                </c:pt>
                <c:pt idx="4355">
                  <c:v>9999870.9999967553</c:v>
                </c:pt>
                <c:pt idx="4356">
                  <c:v>9999871.1999967545</c:v>
                </c:pt>
                <c:pt idx="4357">
                  <c:v>9999871.3999967538</c:v>
                </c:pt>
                <c:pt idx="4358">
                  <c:v>9999871.599996753</c:v>
                </c:pt>
                <c:pt idx="4359">
                  <c:v>9999871.7999967523</c:v>
                </c:pt>
                <c:pt idx="4360">
                  <c:v>9999871.9999967515</c:v>
                </c:pt>
                <c:pt idx="4361">
                  <c:v>9999872.1999967508</c:v>
                </c:pt>
                <c:pt idx="4362">
                  <c:v>9999872.3999967501</c:v>
                </c:pt>
                <c:pt idx="4363">
                  <c:v>9999872.5999967493</c:v>
                </c:pt>
                <c:pt idx="4364">
                  <c:v>9999872.7999967486</c:v>
                </c:pt>
                <c:pt idx="4365">
                  <c:v>9999872.9999967478</c:v>
                </c:pt>
                <c:pt idx="4366">
                  <c:v>9999873.1999967471</c:v>
                </c:pt>
                <c:pt idx="4367">
                  <c:v>9999873.3999967463</c:v>
                </c:pt>
                <c:pt idx="4368">
                  <c:v>9999873.5999967456</c:v>
                </c:pt>
                <c:pt idx="4369">
                  <c:v>9999873.7999967448</c:v>
                </c:pt>
                <c:pt idx="4370">
                  <c:v>9999873.9999967441</c:v>
                </c:pt>
                <c:pt idx="4371">
                  <c:v>9999874.1999967434</c:v>
                </c:pt>
                <c:pt idx="4372">
                  <c:v>9999874.3999967426</c:v>
                </c:pt>
                <c:pt idx="4373">
                  <c:v>9999874.5999967419</c:v>
                </c:pt>
                <c:pt idx="4374">
                  <c:v>9999874.7999967411</c:v>
                </c:pt>
                <c:pt idx="4375">
                  <c:v>9999874.9999967404</c:v>
                </c:pt>
                <c:pt idx="4376">
                  <c:v>9999875.1999967396</c:v>
                </c:pt>
                <c:pt idx="4377">
                  <c:v>9999875.3999967389</c:v>
                </c:pt>
                <c:pt idx="4378">
                  <c:v>9999875.5999967381</c:v>
                </c:pt>
                <c:pt idx="4379">
                  <c:v>9999875.7999967374</c:v>
                </c:pt>
                <c:pt idx="4380">
                  <c:v>9999875.9999967366</c:v>
                </c:pt>
                <c:pt idx="4381">
                  <c:v>9999876.1999967359</c:v>
                </c:pt>
                <c:pt idx="4382">
                  <c:v>9999876.3999967352</c:v>
                </c:pt>
                <c:pt idx="4383">
                  <c:v>9999876.5999967344</c:v>
                </c:pt>
                <c:pt idx="4384">
                  <c:v>9999876.7999967337</c:v>
                </c:pt>
                <c:pt idx="4385">
                  <c:v>9999876.9999967329</c:v>
                </c:pt>
                <c:pt idx="4386">
                  <c:v>9999877.1999967322</c:v>
                </c:pt>
                <c:pt idx="4387">
                  <c:v>9999877.3999967314</c:v>
                </c:pt>
                <c:pt idx="4388">
                  <c:v>9999877.5999967307</c:v>
                </c:pt>
                <c:pt idx="4389">
                  <c:v>9999877.7999967299</c:v>
                </c:pt>
                <c:pt idx="4390">
                  <c:v>9999877.9999967292</c:v>
                </c:pt>
                <c:pt idx="4391">
                  <c:v>9999878.1999967285</c:v>
                </c:pt>
                <c:pt idx="4392">
                  <c:v>9999878.3999967277</c:v>
                </c:pt>
                <c:pt idx="4393">
                  <c:v>9999878.599996727</c:v>
                </c:pt>
                <c:pt idx="4394">
                  <c:v>9999878.7999967262</c:v>
                </c:pt>
                <c:pt idx="4395">
                  <c:v>9999878.9999967255</c:v>
                </c:pt>
                <c:pt idx="4396">
                  <c:v>9999879.1999967247</c:v>
                </c:pt>
                <c:pt idx="4397">
                  <c:v>9999879.399996724</c:v>
                </c:pt>
                <c:pt idx="4398">
                  <c:v>9999879.5999967232</c:v>
                </c:pt>
                <c:pt idx="4399">
                  <c:v>9999879.7999967225</c:v>
                </c:pt>
                <c:pt idx="4400">
                  <c:v>9999879.9999967217</c:v>
                </c:pt>
                <c:pt idx="4401">
                  <c:v>9999880.199996721</c:v>
                </c:pt>
                <c:pt idx="4402">
                  <c:v>9999880.3999967203</c:v>
                </c:pt>
                <c:pt idx="4403">
                  <c:v>9999880.5999967195</c:v>
                </c:pt>
                <c:pt idx="4404">
                  <c:v>9999880.7999967188</c:v>
                </c:pt>
                <c:pt idx="4405">
                  <c:v>9999880.999996718</c:v>
                </c:pt>
                <c:pt idx="4406">
                  <c:v>9999881.1999967173</c:v>
                </c:pt>
                <c:pt idx="4407">
                  <c:v>9999881.3999967165</c:v>
                </c:pt>
                <c:pt idx="4408">
                  <c:v>9999881.5999967158</c:v>
                </c:pt>
                <c:pt idx="4409">
                  <c:v>9999881.799996715</c:v>
                </c:pt>
                <c:pt idx="4410">
                  <c:v>9999881.9999967143</c:v>
                </c:pt>
                <c:pt idx="4411">
                  <c:v>9999882.1999967135</c:v>
                </c:pt>
                <c:pt idx="4412">
                  <c:v>9999882.3999967128</c:v>
                </c:pt>
                <c:pt idx="4413">
                  <c:v>9999882.5999967121</c:v>
                </c:pt>
                <c:pt idx="4414">
                  <c:v>9999882.7999967113</c:v>
                </c:pt>
                <c:pt idx="4415">
                  <c:v>9999882.9999967106</c:v>
                </c:pt>
                <c:pt idx="4416">
                  <c:v>9999883.1999967098</c:v>
                </c:pt>
                <c:pt idx="4417">
                  <c:v>9999883.3999967091</c:v>
                </c:pt>
                <c:pt idx="4418">
                  <c:v>9999883.5999967083</c:v>
                </c:pt>
                <c:pt idx="4419">
                  <c:v>9999883.7999967076</c:v>
                </c:pt>
                <c:pt idx="4420">
                  <c:v>9999883.9999967068</c:v>
                </c:pt>
                <c:pt idx="4421">
                  <c:v>9999884.1999967061</c:v>
                </c:pt>
                <c:pt idx="4422">
                  <c:v>9999884.3999967054</c:v>
                </c:pt>
                <c:pt idx="4423">
                  <c:v>9999884.5999967046</c:v>
                </c:pt>
                <c:pt idx="4424">
                  <c:v>9999884.7999967039</c:v>
                </c:pt>
                <c:pt idx="4425">
                  <c:v>9999884.9999967031</c:v>
                </c:pt>
                <c:pt idx="4426">
                  <c:v>9999885.1999967024</c:v>
                </c:pt>
                <c:pt idx="4427">
                  <c:v>9999885.3999967016</c:v>
                </c:pt>
                <c:pt idx="4428">
                  <c:v>9999885.5999967009</c:v>
                </c:pt>
                <c:pt idx="4429">
                  <c:v>9999885.7999967001</c:v>
                </c:pt>
                <c:pt idx="4430">
                  <c:v>9999885.9999966994</c:v>
                </c:pt>
                <c:pt idx="4431">
                  <c:v>9999886.1999966986</c:v>
                </c:pt>
                <c:pt idx="4432">
                  <c:v>9999886.3999966979</c:v>
                </c:pt>
                <c:pt idx="4433">
                  <c:v>9999886.5999966972</c:v>
                </c:pt>
                <c:pt idx="4434">
                  <c:v>9999886.7999966964</c:v>
                </c:pt>
                <c:pt idx="4435">
                  <c:v>9999886.9999966957</c:v>
                </c:pt>
                <c:pt idx="4436">
                  <c:v>9999887.1999966949</c:v>
                </c:pt>
                <c:pt idx="4437">
                  <c:v>9999887.3999966942</c:v>
                </c:pt>
                <c:pt idx="4438">
                  <c:v>9999887.5999966934</c:v>
                </c:pt>
                <c:pt idx="4439">
                  <c:v>9999887.7999966927</c:v>
                </c:pt>
                <c:pt idx="4440">
                  <c:v>9999887.9999966919</c:v>
                </c:pt>
                <c:pt idx="4441">
                  <c:v>9999888.1999966912</c:v>
                </c:pt>
                <c:pt idx="4442">
                  <c:v>9999888.3999966905</c:v>
                </c:pt>
                <c:pt idx="4443">
                  <c:v>9999888.5999966897</c:v>
                </c:pt>
                <c:pt idx="4444">
                  <c:v>9999888.799996689</c:v>
                </c:pt>
                <c:pt idx="4445">
                  <c:v>9999888.9999966882</c:v>
                </c:pt>
                <c:pt idx="4446">
                  <c:v>9999889.1999966875</c:v>
                </c:pt>
                <c:pt idx="4447">
                  <c:v>9999889.3999966867</c:v>
                </c:pt>
                <c:pt idx="4448">
                  <c:v>9999889.599996686</c:v>
                </c:pt>
                <c:pt idx="4449">
                  <c:v>9999889.7999966852</c:v>
                </c:pt>
                <c:pt idx="4450">
                  <c:v>9999889.9999966845</c:v>
                </c:pt>
                <c:pt idx="4451">
                  <c:v>9999890.1999966837</c:v>
                </c:pt>
                <c:pt idx="4452">
                  <c:v>9999890.399996683</c:v>
                </c:pt>
                <c:pt idx="4453">
                  <c:v>9999890.5999966823</c:v>
                </c:pt>
                <c:pt idx="4454">
                  <c:v>9999890.7999966815</c:v>
                </c:pt>
                <c:pt idx="4455">
                  <c:v>9999890.9999966808</c:v>
                </c:pt>
                <c:pt idx="4456">
                  <c:v>9999891.19999668</c:v>
                </c:pt>
                <c:pt idx="4457">
                  <c:v>9999891.3999966793</c:v>
                </c:pt>
                <c:pt idx="4458">
                  <c:v>9999891.5999966785</c:v>
                </c:pt>
                <c:pt idx="4459">
                  <c:v>9999891.7999966778</c:v>
                </c:pt>
                <c:pt idx="4460">
                  <c:v>9999891.999996677</c:v>
                </c:pt>
                <c:pt idx="4461">
                  <c:v>9999892.1999966763</c:v>
                </c:pt>
                <c:pt idx="4462">
                  <c:v>9999892.3999966756</c:v>
                </c:pt>
                <c:pt idx="4463">
                  <c:v>9999892.5999966748</c:v>
                </c:pt>
                <c:pt idx="4464">
                  <c:v>9999892.7999966741</c:v>
                </c:pt>
                <c:pt idx="4465">
                  <c:v>9999892.9999966733</c:v>
                </c:pt>
                <c:pt idx="4466">
                  <c:v>9999893.1999966726</c:v>
                </c:pt>
                <c:pt idx="4467">
                  <c:v>9999893.3999966718</c:v>
                </c:pt>
                <c:pt idx="4468">
                  <c:v>9999893.5999966711</c:v>
                </c:pt>
                <c:pt idx="4469">
                  <c:v>9999893.7999966703</c:v>
                </c:pt>
                <c:pt idx="4470">
                  <c:v>9999893.9999966696</c:v>
                </c:pt>
                <c:pt idx="4471">
                  <c:v>9999894.1999966688</c:v>
                </c:pt>
                <c:pt idx="4472">
                  <c:v>9999894.3999966681</c:v>
                </c:pt>
                <c:pt idx="4473">
                  <c:v>9999894.5999966674</c:v>
                </c:pt>
                <c:pt idx="4474">
                  <c:v>9999894.7999966666</c:v>
                </c:pt>
                <c:pt idx="4475">
                  <c:v>9999894.9999966659</c:v>
                </c:pt>
                <c:pt idx="4476">
                  <c:v>9999895.1999966651</c:v>
                </c:pt>
                <c:pt idx="4477">
                  <c:v>9999895.3999966644</c:v>
                </c:pt>
                <c:pt idx="4478">
                  <c:v>9999895.5999966636</c:v>
                </c:pt>
                <c:pt idx="4479">
                  <c:v>9999895.7999966629</c:v>
                </c:pt>
                <c:pt idx="4480">
                  <c:v>9999895.9999966621</c:v>
                </c:pt>
                <c:pt idx="4481">
                  <c:v>9999896.1999966614</c:v>
                </c:pt>
                <c:pt idx="4482">
                  <c:v>9999896.3999966606</c:v>
                </c:pt>
                <c:pt idx="4483">
                  <c:v>9999896.5999966599</c:v>
                </c:pt>
                <c:pt idx="4484">
                  <c:v>9999896.7999966592</c:v>
                </c:pt>
                <c:pt idx="4485">
                  <c:v>9999896.9999966584</c:v>
                </c:pt>
                <c:pt idx="4486">
                  <c:v>9999897.1999966577</c:v>
                </c:pt>
                <c:pt idx="4487">
                  <c:v>9999897.3999966569</c:v>
                </c:pt>
                <c:pt idx="4488">
                  <c:v>9999897.5999966562</c:v>
                </c:pt>
                <c:pt idx="4489">
                  <c:v>9999897.7999966554</c:v>
                </c:pt>
                <c:pt idx="4490">
                  <c:v>9999897.9999966547</c:v>
                </c:pt>
                <c:pt idx="4491">
                  <c:v>9999898.1999966539</c:v>
                </c:pt>
                <c:pt idx="4492">
                  <c:v>9999898.3999966532</c:v>
                </c:pt>
                <c:pt idx="4493">
                  <c:v>9999898.5999966525</c:v>
                </c:pt>
                <c:pt idx="4494">
                  <c:v>9999898.7999966517</c:v>
                </c:pt>
                <c:pt idx="4495">
                  <c:v>9999898.999996651</c:v>
                </c:pt>
                <c:pt idx="4496">
                  <c:v>9999899.1999966502</c:v>
                </c:pt>
                <c:pt idx="4497">
                  <c:v>9999899.3999966495</c:v>
                </c:pt>
                <c:pt idx="4498">
                  <c:v>9999899.5999966487</c:v>
                </c:pt>
                <c:pt idx="4499">
                  <c:v>9999899.799996648</c:v>
                </c:pt>
                <c:pt idx="4500">
                  <c:v>9999899.9999966472</c:v>
                </c:pt>
                <c:pt idx="4501">
                  <c:v>9999900.1999966465</c:v>
                </c:pt>
                <c:pt idx="4502">
                  <c:v>9999900.3999966457</c:v>
                </c:pt>
                <c:pt idx="4503">
                  <c:v>9999900.599996645</c:v>
                </c:pt>
                <c:pt idx="4504">
                  <c:v>9999900.7999966443</c:v>
                </c:pt>
                <c:pt idx="4505">
                  <c:v>9999900.9999966435</c:v>
                </c:pt>
                <c:pt idx="4506">
                  <c:v>9999901.1999966428</c:v>
                </c:pt>
                <c:pt idx="4507">
                  <c:v>9999901.399996642</c:v>
                </c:pt>
                <c:pt idx="4508">
                  <c:v>9999901.5999966413</c:v>
                </c:pt>
                <c:pt idx="4509">
                  <c:v>9999901.7999966405</c:v>
                </c:pt>
                <c:pt idx="4510">
                  <c:v>9999901.9999966398</c:v>
                </c:pt>
                <c:pt idx="4511">
                  <c:v>9999902.199996639</c:v>
                </c:pt>
                <c:pt idx="4512">
                  <c:v>9999902.3999966383</c:v>
                </c:pt>
                <c:pt idx="4513">
                  <c:v>9999902.5999966376</c:v>
                </c:pt>
                <c:pt idx="4514">
                  <c:v>9999902.7999966368</c:v>
                </c:pt>
                <c:pt idx="4515">
                  <c:v>9999902.9999966361</c:v>
                </c:pt>
                <c:pt idx="4516">
                  <c:v>9999903.1999966353</c:v>
                </c:pt>
                <c:pt idx="4517">
                  <c:v>9999903.3999966346</c:v>
                </c:pt>
                <c:pt idx="4518">
                  <c:v>9999903.5999966338</c:v>
                </c:pt>
                <c:pt idx="4519">
                  <c:v>9999903.7999966331</c:v>
                </c:pt>
                <c:pt idx="4520">
                  <c:v>9999903.9999966323</c:v>
                </c:pt>
                <c:pt idx="4521">
                  <c:v>9999904.1999966316</c:v>
                </c:pt>
                <c:pt idx="4522">
                  <c:v>9999904.3999966308</c:v>
                </c:pt>
                <c:pt idx="4523">
                  <c:v>9999904.5999966301</c:v>
                </c:pt>
                <c:pt idx="4524">
                  <c:v>9999904.7999966294</c:v>
                </c:pt>
                <c:pt idx="4525">
                  <c:v>9999904.9999966286</c:v>
                </c:pt>
                <c:pt idx="4526">
                  <c:v>9999905.1999966279</c:v>
                </c:pt>
                <c:pt idx="4527">
                  <c:v>9999905.3999966271</c:v>
                </c:pt>
                <c:pt idx="4528">
                  <c:v>9999905.5999966264</c:v>
                </c:pt>
                <c:pt idx="4529">
                  <c:v>9999905.7999966256</c:v>
                </c:pt>
                <c:pt idx="4530">
                  <c:v>9999905.9999966249</c:v>
                </c:pt>
                <c:pt idx="4531">
                  <c:v>9999906.1999966241</c:v>
                </c:pt>
                <c:pt idx="4532">
                  <c:v>9999906.3999966234</c:v>
                </c:pt>
                <c:pt idx="4533">
                  <c:v>9999906.5999966227</c:v>
                </c:pt>
                <c:pt idx="4534">
                  <c:v>9999906.7999966219</c:v>
                </c:pt>
                <c:pt idx="4535">
                  <c:v>9999906.9999966212</c:v>
                </c:pt>
                <c:pt idx="4536">
                  <c:v>9999907.1999966204</c:v>
                </c:pt>
                <c:pt idx="4537">
                  <c:v>9999907.3999966197</c:v>
                </c:pt>
                <c:pt idx="4538">
                  <c:v>9999907.5999966189</c:v>
                </c:pt>
                <c:pt idx="4539">
                  <c:v>9999907.7999966182</c:v>
                </c:pt>
                <c:pt idx="4540">
                  <c:v>9999907.9999966174</c:v>
                </c:pt>
                <c:pt idx="4541">
                  <c:v>9999908.1999966167</c:v>
                </c:pt>
                <c:pt idx="4542">
                  <c:v>9999908.3999966159</c:v>
                </c:pt>
                <c:pt idx="4543">
                  <c:v>9999908.5999966152</c:v>
                </c:pt>
                <c:pt idx="4544">
                  <c:v>9999908.7999966145</c:v>
                </c:pt>
                <c:pt idx="4545">
                  <c:v>9999908.9999966137</c:v>
                </c:pt>
                <c:pt idx="4546">
                  <c:v>9999909.199996613</c:v>
                </c:pt>
                <c:pt idx="4547">
                  <c:v>9999909.3999966122</c:v>
                </c:pt>
                <c:pt idx="4548">
                  <c:v>9999909.5999966115</c:v>
                </c:pt>
                <c:pt idx="4549">
                  <c:v>9999909.7999966107</c:v>
                </c:pt>
                <c:pt idx="4550">
                  <c:v>9999909.99999661</c:v>
                </c:pt>
                <c:pt idx="4551">
                  <c:v>9999910.1999966092</c:v>
                </c:pt>
                <c:pt idx="4552">
                  <c:v>9999910.3999966085</c:v>
                </c:pt>
                <c:pt idx="4553">
                  <c:v>9999910.5999966078</c:v>
                </c:pt>
                <c:pt idx="4554">
                  <c:v>9999910.799996607</c:v>
                </c:pt>
                <c:pt idx="4555">
                  <c:v>9999910.9999966063</c:v>
                </c:pt>
                <c:pt idx="4556">
                  <c:v>9999911.1999966055</c:v>
                </c:pt>
                <c:pt idx="4557">
                  <c:v>9999911.3999966048</c:v>
                </c:pt>
                <c:pt idx="4558">
                  <c:v>9999911.599996604</c:v>
                </c:pt>
                <c:pt idx="4559">
                  <c:v>9999911.7999966033</c:v>
                </c:pt>
                <c:pt idx="4560">
                  <c:v>9999911.9999966025</c:v>
                </c:pt>
                <c:pt idx="4561">
                  <c:v>9999912.1999966018</c:v>
                </c:pt>
                <c:pt idx="4562">
                  <c:v>9999912.399996601</c:v>
                </c:pt>
                <c:pt idx="4563">
                  <c:v>9999912.5999966003</c:v>
                </c:pt>
                <c:pt idx="4564">
                  <c:v>9999912.7999965996</c:v>
                </c:pt>
                <c:pt idx="4565">
                  <c:v>9999912.9999965988</c:v>
                </c:pt>
                <c:pt idx="4566">
                  <c:v>9999913.1999965981</c:v>
                </c:pt>
                <c:pt idx="4567">
                  <c:v>9999913.3999965973</c:v>
                </c:pt>
                <c:pt idx="4568">
                  <c:v>9999913.5999965966</c:v>
                </c:pt>
                <c:pt idx="4569">
                  <c:v>9999913.7999965958</c:v>
                </c:pt>
                <c:pt idx="4570">
                  <c:v>9999913.9999965951</c:v>
                </c:pt>
                <c:pt idx="4571">
                  <c:v>9999914.1999965943</c:v>
                </c:pt>
                <c:pt idx="4572">
                  <c:v>9999914.3999965936</c:v>
                </c:pt>
                <c:pt idx="4573">
                  <c:v>9999914.5999965928</c:v>
                </c:pt>
                <c:pt idx="4574">
                  <c:v>9999914.7999965921</c:v>
                </c:pt>
                <c:pt idx="4575">
                  <c:v>9999914.9999965914</c:v>
                </c:pt>
                <c:pt idx="4576">
                  <c:v>9999915.1999965906</c:v>
                </c:pt>
                <c:pt idx="4577">
                  <c:v>9999915.3999965899</c:v>
                </c:pt>
                <c:pt idx="4578">
                  <c:v>9999915.5999965891</c:v>
                </c:pt>
                <c:pt idx="4579">
                  <c:v>9999915.7999965884</c:v>
                </c:pt>
                <c:pt idx="4580">
                  <c:v>9999915.9999965876</c:v>
                </c:pt>
                <c:pt idx="4581">
                  <c:v>9999916.1999965869</c:v>
                </c:pt>
                <c:pt idx="4582">
                  <c:v>9999916.3999965861</c:v>
                </c:pt>
                <c:pt idx="4583">
                  <c:v>9999916.5999965854</c:v>
                </c:pt>
                <c:pt idx="4584">
                  <c:v>9999916.7999965847</c:v>
                </c:pt>
                <c:pt idx="4585">
                  <c:v>9999916.9999965839</c:v>
                </c:pt>
                <c:pt idx="4586">
                  <c:v>9999917.1999965832</c:v>
                </c:pt>
                <c:pt idx="4587">
                  <c:v>9999917.3999965824</c:v>
                </c:pt>
                <c:pt idx="4588">
                  <c:v>9999917.5999965817</c:v>
                </c:pt>
                <c:pt idx="4589">
                  <c:v>9999917.7999965809</c:v>
                </c:pt>
                <c:pt idx="4590">
                  <c:v>9999917.9999965802</c:v>
                </c:pt>
                <c:pt idx="4591">
                  <c:v>9999918.1999965794</c:v>
                </c:pt>
                <c:pt idx="4592">
                  <c:v>9999918.3999965787</c:v>
                </c:pt>
                <c:pt idx="4593">
                  <c:v>9999918.5999965779</c:v>
                </c:pt>
                <c:pt idx="4594">
                  <c:v>9999918.7999965772</c:v>
                </c:pt>
                <c:pt idx="4595">
                  <c:v>9999918.9999965765</c:v>
                </c:pt>
                <c:pt idx="4596">
                  <c:v>9999919.1999965757</c:v>
                </c:pt>
                <c:pt idx="4597">
                  <c:v>9999919.399996575</c:v>
                </c:pt>
                <c:pt idx="4598">
                  <c:v>9999919.5999965742</c:v>
                </c:pt>
                <c:pt idx="4599">
                  <c:v>9999919.7999965735</c:v>
                </c:pt>
                <c:pt idx="4600">
                  <c:v>9999919.9999965727</c:v>
                </c:pt>
                <c:pt idx="4601">
                  <c:v>9999920.199996572</c:v>
                </c:pt>
                <c:pt idx="4602">
                  <c:v>9999920.3999965712</c:v>
                </c:pt>
                <c:pt idx="4603">
                  <c:v>9999920.5999965705</c:v>
                </c:pt>
                <c:pt idx="4604">
                  <c:v>9999920.7999965698</c:v>
                </c:pt>
                <c:pt idx="4605">
                  <c:v>9999920.999996569</c:v>
                </c:pt>
                <c:pt idx="4606">
                  <c:v>9999921.1999965683</c:v>
                </c:pt>
                <c:pt idx="4607">
                  <c:v>9999921.3999965675</c:v>
                </c:pt>
                <c:pt idx="4608">
                  <c:v>9999921.5999965668</c:v>
                </c:pt>
                <c:pt idx="4609">
                  <c:v>9999921.799996566</c:v>
                </c:pt>
                <c:pt idx="4610">
                  <c:v>9999921.9999965653</c:v>
                </c:pt>
                <c:pt idx="4611">
                  <c:v>9999922.1999965645</c:v>
                </c:pt>
                <c:pt idx="4612">
                  <c:v>9999922.3999965638</c:v>
                </c:pt>
                <c:pt idx="4613">
                  <c:v>9999922.599996563</c:v>
                </c:pt>
                <c:pt idx="4614">
                  <c:v>9999922.7999965623</c:v>
                </c:pt>
                <c:pt idx="4615">
                  <c:v>9999922.9999965616</c:v>
                </c:pt>
                <c:pt idx="4616">
                  <c:v>9999923.1999965608</c:v>
                </c:pt>
                <c:pt idx="4617">
                  <c:v>9999923.3999965601</c:v>
                </c:pt>
                <c:pt idx="4618">
                  <c:v>9999923.5999965593</c:v>
                </c:pt>
                <c:pt idx="4619">
                  <c:v>9999923.7999965586</c:v>
                </c:pt>
                <c:pt idx="4620">
                  <c:v>9999923.9999965578</c:v>
                </c:pt>
                <c:pt idx="4621">
                  <c:v>9999924.1999965571</c:v>
                </c:pt>
                <c:pt idx="4622">
                  <c:v>9999924.3999965563</c:v>
                </c:pt>
                <c:pt idx="4623">
                  <c:v>9999924.5999965556</c:v>
                </c:pt>
                <c:pt idx="4624">
                  <c:v>9999924.7999965549</c:v>
                </c:pt>
                <c:pt idx="4625">
                  <c:v>9999924.9999965541</c:v>
                </c:pt>
                <c:pt idx="4626">
                  <c:v>9999925.1999965534</c:v>
                </c:pt>
                <c:pt idx="4627">
                  <c:v>9999925.3999965526</c:v>
                </c:pt>
                <c:pt idx="4628">
                  <c:v>9999925.5999965519</c:v>
                </c:pt>
                <c:pt idx="4629">
                  <c:v>9999925.7999965511</c:v>
                </c:pt>
                <c:pt idx="4630">
                  <c:v>9999925.9999965504</c:v>
                </c:pt>
                <c:pt idx="4631">
                  <c:v>9999926.1999965496</c:v>
                </c:pt>
                <c:pt idx="4632">
                  <c:v>9999926.3999965489</c:v>
                </c:pt>
                <c:pt idx="4633">
                  <c:v>9999926.5999965481</c:v>
                </c:pt>
                <c:pt idx="4634">
                  <c:v>9999926.7999965474</c:v>
                </c:pt>
                <c:pt idx="4635">
                  <c:v>9999926.9999965467</c:v>
                </c:pt>
                <c:pt idx="4636">
                  <c:v>9999927.1999965459</c:v>
                </c:pt>
                <c:pt idx="4637">
                  <c:v>9999927.3999965452</c:v>
                </c:pt>
                <c:pt idx="4638">
                  <c:v>9999927.5999965444</c:v>
                </c:pt>
                <c:pt idx="4639">
                  <c:v>9999927.7999965437</c:v>
                </c:pt>
                <c:pt idx="4640">
                  <c:v>9999927.9999965429</c:v>
                </c:pt>
                <c:pt idx="4641">
                  <c:v>9999928.1999965422</c:v>
                </c:pt>
                <c:pt idx="4642">
                  <c:v>9999928.3999965414</c:v>
                </c:pt>
                <c:pt idx="4643">
                  <c:v>9999928.5999965407</c:v>
                </c:pt>
                <c:pt idx="4644">
                  <c:v>9999928.79999654</c:v>
                </c:pt>
                <c:pt idx="4645">
                  <c:v>9999928.9999965392</c:v>
                </c:pt>
                <c:pt idx="4646">
                  <c:v>9999929.1999965385</c:v>
                </c:pt>
                <c:pt idx="4647">
                  <c:v>9999929.3999965377</c:v>
                </c:pt>
                <c:pt idx="4648">
                  <c:v>9999929.599996537</c:v>
                </c:pt>
                <c:pt idx="4649">
                  <c:v>9999929.7999965362</c:v>
                </c:pt>
                <c:pt idx="4650">
                  <c:v>9999929.9999965355</c:v>
                </c:pt>
                <c:pt idx="4651">
                  <c:v>9999930.1999965347</c:v>
                </c:pt>
                <c:pt idx="4652">
                  <c:v>9999930.399996534</c:v>
                </c:pt>
                <c:pt idx="4653">
                  <c:v>9999930.5999965332</c:v>
                </c:pt>
                <c:pt idx="4654">
                  <c:v>9999930.7999965325</c:v>
                </c:pt>
                <c:pt idx="4655">
                  <c:v>9999930.9999965318</c:v>
                </c:pt>
                <c:pt idx="4656">
                  <c:v>9999931.199996531</c:v>
                </c:pt>
                <c:pt idx="4657">
                  <c:v>9999931.3999965303</c:v>
                </c:pt>
                <c:pt idx="4658">
                  <c:v>9999931.5999965295</c:v>
                </c:pt>
                <c:pt idx="4659">
                  <c:v>9999931.7999965288</c:v>
                </c:pt>
                <c:pt idx="4660">
                  <c:v>9999931.999996528</c:v>
                </c:pt>
                <c:pt idx="4661">
                  <c:v>9999932.1999965273</c:v>
                </c:pt>
                <c:pt idx="4662">
                  <c:v>9999932.3999965265</c:v>
                </c:pt>
                <c:pt idx="4663">
                  <c:v>9999932.5999965258</c:v>
                </c:pt>
                <c:pt idx="4664">
                  <c:v>9999932.799996525</c:v>
                </c:pt>
                <c:pt idx="4665">
                  <c:v>9999932.9999965243</c:v>
                </c:pt>
                <c:pt idx="4666">
                  <c:v>9999933.1999965236</c:v>
                </c:pt>
                <c:pt idx="4667">
                  <c:v>9999933.3999965228</c:v>
                </c:pt>
                <c:pt idx="4668">
                  <c:v>9999933.5999965221</c:v>
                </c:pt>
                <c:pt idx="4669">
                  <c:v>9999933.7999965213</c:v>
                </c:pt>
                <c:pt idx="4670">
                  <c:v>9999933.9999965206</c:v>
                </c:pt>
                <c:pt idx="4671">
                  <c:v>9999934.1999965198</c:v>
                </c:pt>
                <c:pt idx="4672">
                  <c:v>9999934.3999965191</c:v>
                </c:pt>
                <c:pt idx="4673">
                  <c:v>9999934.5999965183</c:v>
                </c:pt>
                <c:pt idx="4674">
                  <c:v>9999934.7999965176</c:v>
                </c:pt>
                <c:pt idx="4675">
                  <c:v>9999934.9999965169</c:v>
                </c:pt>
                <c:pt idx="4676">
                  <c:v>9999935.1999965161</c:v>
                </c:pt>
                <c:pt idx="4677">
                  <c:v>9999935.3999965154</c:v>
                </c:pt>
                <c:pt idx="4678">
                  <c:v>9999935.5999965146</c:v>
                </c:pt>
                <c:pt idx="4679">
                  <c:v>9999935.7999965139</c:v>
                </c:pt>
                <c:pt idx="4680">
                  <c:v>9999935.9999965131</c:v>
                </c:pt>
                <c:pt idx="4681">
                  <c:v>9999936.1999965124</c:v>
                </c:pt>
                <c:pt idx="4682">
                  <c:v>9999936.3999965116</c:v>
                </c:pt>
                <c:pt idx="4683">
                  <c:v>9999936.5999965109</c:v>
                </c:pt>
                <c:pt idx="4684">
                  <c:v>9999936.7999965101</c:v>
                </c:pt>
                <c:pt idx="4685">
                  <c:v>9999936.9999965094</c:v>
                </c:pt>
                <c:pt idx="4686">
                  <c:v>9999937.1999965087</c:v>
                </c:pt>
                <c:pt idx="4687">
                  <c:v>9999937.3999965079</c:v>
                </c:pt>
                <c:pt idx="4688">
                  <c:v>9999937.5999965072</c:v>
                </c:pt>
                <c:pt idx="4689">
                  <c:v>9999937.7999965064</c:v>
                </c:pt>
                <c:pt idx="4690">
                  <c:v>9999937.9999965057</c:v>
                </c:pt>
                <c:pt idx="4691">
                  <c:v>9999938.1999965049</c:v>
                </c:pt>
                <c:pt idx="4692">
                  <c:v>9999938.3999965042</c:v>
                </c:pt>
                <c:pt idx="4693">
                  <c:v>9999938.5999965034</c:v>
                </c:pt>
                <c:pt idx="4694">
                  <c:v>9999938.7999965027</c:v>
                </c:pt>
                <c:pt idx="4695">
                  <c:v>9999938.999996502</c:v>
                </c:pt>
                <c:pt idx="4696">
                  <c:v>9999939.1999965012</c:v>
                </c:pt>
                <c:pt idx="4697">
                  <c:v>9999939.3999965005</c:v>
                </c:pt>
                <c:pt idx="4698">
                  <c:v>9999939.5999964997</c:v>
                </c:pt>
                <c:pt idx="4699">
                  <c:v>9999939.799996499</c:v>
                </c:pt>
                <c:pt idx="4700">
                  <c:v>9999939.9999964982</c:v>
                </c:pt>
                <c:pt idx="4701">
                  <c:v>9999940.1999964975</c:v>
                </c:pt>
                <c:pt idx="4702">
                  <c:v>9999940.3999964967</c:v>
                </c:pt>
                <c:pt idx="4703">
                  <c:v>9999940.599996496</c:v>
                </c:pt>
                <c:pt idx="4704">
                  <c:v>9999940.7999964952</c:v>
                </c:pt>
                <c:pt idx="4705">
                  <c:v>9999940.9999964945</c:v>
                </c:pt>
                <c:pt idx="4706">
                  <c:v>9999941.1999964938</c:v>
                </c:pt>
                <c:pt idx="4707">
                  <c:v>9999941.399996493</c:v>
                </c:pt>
                <c:pt idx="4708">
                  <c:v>9999941.5999964923</c:v>
                </c:pt>
                <c:pt idx="4709">
                  <c:v>9999941.7999964915</c:v>
                </c:pt>
                <c:pt idx="4710">
                  <c:v>9999941.9999964908</c:v>
                </c:pt>
                <c:pt idx="4711">
                  <c:v>9999942.19999649</c:v>
                </c:pt>
                <c:pt idx="4712">
                  <c:v>9999942.3999964893</c:v>
                </c:pt>
                <c:pt idx="4713">
                  <c:v>9999942.5999964885</c:v>
                </c:pt>
                <c:pt idx="4714">
                  <c:v>9999942.7999964878</c:v>
                </c:pt>
                <c:pt idx="4715">
                  <c:v>9999942.9999964871</c:v>
                </c:pt>
                <c:pt idx="4716">
                  <c:v>9999943.1999964863</c:v>
                </c:pt>
                <c:pt idx="4717">
                  <c:v>9999943.3999964856</c:v>
                </c:pt>
                <c:pt idx="4718">
                  <c:v>9999943.5999964848</c:v>
                </c:pt>
                <c:pt idx="4719">
                  <c:v>9999943.7999964841</c:v>
                </c:pt>
                <c:pt idx="4720">
                  <c:v>9999943.9999964833</c:v>
                </c:pt>
                <c:pt idx="4721">
                  <c:v>9999944.1999964826</c:v>
                </c:pt>
                <c:pt idx="4722">
                  <c:v>9999944.3999964818</c:v>
                </c:pt>
                <c:pt idx="4723">
                  <c:v>9999944.5999964811</c:v>
                </c:pt>
                <c:pt idx="4724">
                  <c:v>9999944.7999964803</c:v>
                </c:pt>
                <c:pt idx="4725">
                  <c:v>9999944.9999964796</c:v>
                </c:pt>
                <c:pt idx="4726">
                  <c:v>9999945.1999964789</c:v>
                </c:pt>
                <c:pt idx="4727">
                  <c:v>9999945.3999964781</c:v>
                </c:pt>
                <c:pt idx="4728">
                  <c:v>9999945.5999964774</c:v>
                </c:pt>
                <c:pt idx="4729">
                  <c:v>9999945.7999964766</c:v>
                </c:pt>
                <c:pt idx="4730">
                  <c:v>9999945.9999964759</c:v>
                </c:pt>
                <c:pt idx="4731">
                  <c:v>9999946.1999964751</c:v>
                </c:pt>
                <c:pt idx="4732">
                  <c:v>9999946.3999964744</c:v>
                </c:pt>
                <c:pt idx="4733">
                  <c:v>9999946.5999964736</c:v>
                </c:pt>
                <c:pt idx="4734">
                  <c:v>9999946.7999964729</c:v>
                </c:pt>
                <c:pt idx="4735">
                  <c:v>9999946.9999964722</c:v>
                </c:pt>
                <c:pt idx="4736">
                  <c:v>9999947.1999964714</c:v>
                </c:pt>
                <c:pt idx="4737">
                  <c:v>9999947.3999964707</c:v>
                </c:pt>
                <c:pt idx="4738">
                  <c:v>9999947.5999964699</c:v>
                </c:pt>
                <c:pt idx="4739">
                  <c:v>9999947.7999964692</c:v>
                </c:pt>
                <c:pt idx="4740">
                  <c:v>9999947.9999964684</c:v>
                </c:pt>
                <c:pt idx="4741">
                  <c:v>9999948.1999964677</c:v>
                </c:pt>
                <c:pt idx="4742">
                  <c:v>9999948.3999964669</c:v>
                </c:pt>
                <c:pt idx="4743">
                  <c:v>9999948.5999964662</c:v>
                </c:pt>
                <c:pt idx="4744">
                  <c:v>9999948.7999964654</c:v>
                </c:pt>
                <c:pt idx="4745">
                  <c:v>9999948.9999964647</c:v>
                </c:pt>
                <c:pt idx="4746">
                  <c:v>9999949.199996464</c:v>
                </c:pt>
                <c:pt idx="4747">
                  <c:v>9999949.3999964632</c:v>
                </c:pt>
                <c:pt idx="4748">
                  <c:v>9999949.5999964625</c:v>
                </c:pt>
                <c:pt idx="4749">
                  <c:v>9999949.7999964617</c:v>
                </c:pt>
                <c:pt idx="4750">
                  <c:v>9999949.999996461</c:v>
                </c:pt>
                <c:pt idx="4751">
                  <c:v>9999950.1999964602</c:v>
                </c:pt>
                <c:pt idx="4752">
                  <c:v>9999950.3999964595</c:v>
                </c:pt>
                <c:pt idx="4753">
                  <c:v>9999950.5999964587</c:v>
                </c:pt>
                <c:pt idx="4754">
                  <c:v>9999950.799996458</c:v>
                </c:pt>
                <c:pt idx="4755">
                  <c:v>9999950.9999964572</c:v>
                </c:pt>
                <c:pt idx="4756">
                  <c:v>9999951.1999964565</c:v>
                </c:pt>
                <c:pt idx="4757">
                  <c:v>9999951.3999964558</c:v>
                </c:pt>
                <c:pt idx="4758">
                  <c:v>9999951.599996455</c:v>
                </c:pt>
                <c:pt idx="4759">
                  <c:v>9999951.7999964543</c:v>
                </c:pt>
                <c:pt idx="4760">
                  <c:v>9999951.9999964535</c:v>
                </c:pt>
                <c:pt idx="4761">
                  <c:v>9999952.1999964528</c:v>
                </c:pt>
                <c:pt idx="4762">
                  <c:v>9999952.399996452</c:v>
                </c:pt>
                <c:pt idx="4763">
                  <c:v>9999952.5999964513</c:v>
                </c:pt>
                <c:pt idx="4764">
                  <c:v>9999952.7999964505</c:v>
                </c:pt>
                <c:pt idx="4765">
                  <c:v>9999952.9999964498</c:v>
                </c:pt>
                <c:pt idx="4766">
                  <c:v>9999953.1999964491</c:v>
                </c:pt>
                <c:pt idx="4767">
                  <c:v>9999953.3999964483</c:v>
                </c:pt>
                <c:pt idx="4768">
                  <c:v>9999953.5999964476</c:v>
                </c:pt>
                <c:pt idx="4769">
                  <c:v>9999953.7999964468</c:v>
                </c:pt>
                <c:pt idx="4770">
                  <c:v>9999953.9999964461</c:v>
                </c:pt>
                <c:pt idx="4771">
                  <c:v>9999954.1999964453</c:v>
                </c:pt>
                <c:pt idx="4772">
                  <c:v>9999954.3999964446</c:v>
                </c:pt>
                <c:pt idx="4773">
                  <c:v>9999954.5999964438</c:v>
                </c:pt>
                <c:pt idx="4774">
                  <c:v>9999954.7999964431</c:v>
                </c:pt>
                <c:pt idx="4775">
                  <c:v>9999954.9999964423</c:v>
                </c:pt>
                <c:pt idx="4776">
                  <c:v>9999955.1999964416</c:v>
                </c:pt>
                <c:pt idx="4777">
                  <c:v>9999955.3999964409</c:v>
                </c:pt>
                <c:pt idx="4778">
                  <c:v>9999955.5999964401</c:v>
                </c:pt>
                <c:pt idx="4779">
                  <c:v>9999955.7999964394</c:v>
                </c:pt>
                <c:pt idx="4780">
                  <c:v>9999955.9999964386</c:v>
                </c:pt>
                <c:pt idx="4781">
                  <c:v>9999956.1999964379</c:v>
                </c:pt>
                <c:pt idx="4782">
                  <c:v>9999956.3999964371</c:v>
                </c:pt>
                <c:pt idx="4783">
                  <c:v>9999956.5999964364</c:v>
                </c:pt>
                <c:pt idx="4784">
                  <c:v>9999956.7999964356</c:v>
                </c:pt>
                <c:pt idx="4785">
                  <c:v>9999956.9999964349</c:v>
                </c:pt>
                <c:pt idx="4786">
                  <c:v>9999957.1999964342</c:v>
                </c:pt>
                <c:pt idx="4787">
                  <c:v>9999957.3999964334</c:v>
                </c:pt>
                <c:pt idx="4788">
                  <c:v>9999957.5999964327</c:v>
                </c:pt>
                <c:pt idx="4789">
                  <c:v>9999957.7999964319</c:v>
                </c:pt>
                <c:pt idx="4790">
                  <c:v>9999957.9999964312</c:v>
                </c:pt>
                <c:pt idx="4791">
                  <c:v>9999958.1999964304</c:v>
                </c:pt>
                <c:pt idx="4792">
                  <c:v>9999958.3999964297</c:v>
                </c:pt>
                <c:pt idx="4793">
                  <c:v>9999958.5999964289</c:v>
                </c:pt>
                <c:pt idx="4794">
                  <c:v>9999958.7999964282</c:v>
                </c:pt>
                <c:pt idx="4795">
                  <c:v>9999958.9999964274</c:v>
                </c:pt>
                <c:pt idx="4796">
                  <c:v>9999959.1999964267</c:v>
                </c:pt>
                <c:pt idx="4797">
                  <c:v>9999959.399996426</c:v>
                </c:pt>
                <c:pt idx="4798">
                  <c:v>9999959.5999964252</c:v>
                </c:pt>
                <c:pt idx="4799">
                  <c:v>9999959.7999964245</c:v>
                </c:pt>
                <c:pt idx="4800">
                  <c:v>9999959.9999964237</c:v>
                </c:pt>
                <c:pt idx="4801">
                  <c:v>9999960.199996423</c:v>
                </c:pt>
                <c:pt idx="4802">
                  <c:v>9999960.3999964222</c:v>
                </c:pt>
                <c:pt idx="4803">
                  <c:v>9999960.5999964215</c:v>
                </c:pt>
                <c:pt idx="4804">
                  <c:v>9999960.7999964207</c:v>
                </c:pt>
                <c:pt idx="4805">
                  <c:v>9999960.99999642</c:v>
                </c:pt>
                <c:pt idx="4806">
                  <c:v>9999961.1999964193</c:v>
                </c:pt>
                <c:pt idx="4807">
                  <c:v>9999961.3999964185</c:v>
                </c:pt>
                <c:pt idx="4808">
                  <c:v>9999961.5999964178</c:v>
                </c:pt>
                <c:pt idx="4809">
                  <c:v>9999961.799996417</c:v>
                </c:pt>
                <c:pt idx="4810">
                  <c:v>9999961.9999964163</c:v>
                </c:pt>
                <c:pt idx="4811">
                  <c:v>9999962.1999964155</c:v>
                </c:pt>
                <c:pt idx="4812">
                  <c:v>9999962.3999964148</c:v>
                </c:pt>
                <c:pt idx="4813">
                  <c:v>9999962.599996414</c:v>
                </c:pt>
                <c:pt idx="4814">
                  <c:v>9999962.7999964133</c:v>
                </c:pt>
                <c:pt idx="4815">
                  <c:v>9999962.9999964125</c:v>
                </c:pt>
                <c:pt idx="4816">
                  <c:v>9999963.1999964118</c:v>
                </c:pt>
                <c:pt idx="4817">
                  <c:v>9999963.3999964111</c:v>
                </c:pt>
                <c:pt idx="4818">
                  <c:v>9999963.5999964103</c:v>
                </c:pt>
                <c:pt idx="4819">
                  <c:v>9999963.7999964096</c:v>
                </c:pt>
                <c:pt idx="4820">
                  <c:v>9999963.9999964088</c:v>
                </c:pt>
                <c:pt idx="4821">
                  <c:v>9999964.1999964081</c:v>
                </c:pt>
                <c:pt idx="4822">
                  <c:v>9999964.3999964073</c:v>
                </c:pt>
                <c:pt idx="4823">
                  <c:v>9999964.5999964066</c:v>
                </c:pt>
                <c:pt idx="4824">
                  <c:v>9999964.7999964058</c:v>
                </c:pt>
                <c:pt idx="4825">
                  <c:v>9999964.9999964051</c:v>
                </c:pt>
                <c:pt idx="4826">
                  <c:v>9999965.1999964043</c:v>
                </c:pt>
                <c:pt idx="4827">
                  <c:v>9999965.3999964036</c:v>
                </c:pt>
                <c:pt idx="4828">
                  <c:v>9999965.5999964029</c:v>
                </c:pt>
                <c:pt idx="4829">
                  <c:v>9999965.7999964021</c:v>
                </c:pt>
                <c:pt idx="4830">
                  <c:v>9999965.9999964014</c:v>
                </c:pt>
                <c:pt idx="4831">
                  <c:v>9999966.1999964006</c:v>
                </c:pt>
                <c:pt idx="4832">
                  <c:v>9999966.3999963999</c:v>
                </c:pt>
                <c:pt idx="4833">
                  <c:v>9999966.5999963991</c:v>
                </c:pt>
                <c:pt idx="4834">
                  <c:v>9999966.7999963984</c:v>
                </c:pt>
                <c:pt idx="4835">
                  <c:v>9999966.9999963976</c:v>
                </c:pt>
                <c:pt idx="4836">
                  <c:v>9999967.1999963969</c:v>
                </c:pt>
                <c:pt idx="4837">
                  <c:v>9999967.3999963962</c:v>
                </c:pt>
                <c:pt idx="4838">
                  <c:v>9999967.5999963954</c:v>
                </c:pt>
                <c:pt idx="4839">
                  <c:v>9999967.7999963947</c:v>
                </c:pt>
                <c:pt idx="4840">
                  <c:v>9999967.9999963939</c:v>
                </c:pt>
                <c:pt idx="4841">
                  <c:v>9999968.1999963932</c:v>
                </c:pt>
                <c:pt idx="4842">
                  <c:v>9999968.3999963924</c:v>
                </c:pt>
                <c:pt idx="4843">
                  <c:v>9999968.5999963917</c:v>
                </c:pt>
                <c:pt idx="4844">
                  <c:v>9999968.7999963909</c:v>
                </c:pt>
                <c:pt idx="4845">
                  <c:v>9999968.9999963902</c:v>
                </c:pt>
                <c:pt idx="4846">
                  <c:v>9999969.1999963894</c:v>
                </c:pt>
                <c:pt idx="4847">
                  <c:v>9999969.3999963887</c:v>
                </c:pt>
                <c:pt idx="4848">
                  <c:v>9999969.599996388</c:v>
                </c:pt>
                <c:pt idx="4849">
                  <c:v>9999969.7999963872</c:v>
                </c:pt>
                <c:pt idx="4850">
                  <c:v>9999969.9999963865</c:v>
                </c:pt>
                <c:pt idx="4851">
                  <c:v>9999970.1999963857</c:v>
                </c:pt>
                <c:pt idx="4852">
                  <c:v>9999970.399996385</c:v>
                </c:pt>
                <c:pt idx="4853">
                  <c:v>9999970.5999963842</c:v>
                </c:pt>
                <c:pt idx="4854">
                  <c:v>9999970.7999963835</c:v>
                </c:pt>
                <c:pt idx="4855">
                  <c:v>9999970.9999963827</c:v>
                </c:pt>
                <c:pt idx="4856">
                  <c:v>9999971.199996382</c:v>
                </c:pt>
                <c:pt idx="4857">
                  <c:v>9999971.3999963813</c:v>
                </c:pt>
                <c:pt idx="4858">
                  <c:v>9999971.5999963805</c:v>
                </c:pt>
                <c:pt idx="4859">
                  <c:v>9999971.7999963798</c:v>
                </c:pt>
                <c:pt idx="4860">
                  <c:v>9999971.999996379</c:v>
                </c:pt>
                <c:pt idx="4861">
                  <c:v>9999972.1999963783</c:v>
                </c:pt>
                <c:pt idx="4862">
                  <c:v>9999972.3999963775</c:v>
                </c:pt>
                <c:pt idx="4863">
                  <c:v>9999972.5999963768</c:v>
                </c:pt>
                <c:pt idx="4864">
                  <c:v>9999972.799996376</c:v>
                </c:pt>
                <c:pt idx="4865">
                  <c:v>9999972.9999963753</c:v>
                </c:pt>
                <c:pt idx="4866">
                  <c:v>9999973.1999963745</c:v>
                </c:pt>
                <c:pt idx="4867">
                  <c:v>9999973.3999963738</c:v>
                </c:pt>
                <c:pt idx="4868">
                  <c:v>9999973.5999963731</c:v>
                </c:pt>
                <c:pt idx="4869">
                  <c:v>9999973.7999963723</c:v>
                </c:pt>
                <c:pt idx="4870">
                  <c:v>9999973.9999963716</c:v>
                </c:pt>
                <c:pt idx="4871">
                  <c:v>9999974.1999963708</c:v>
                </c:pt>
                <c:pt idx="4872">
                  <c:v>9999974.3999963701</c:v>
                </c:pt>
                <c:pt idx="4873">
                  <c:v>9999974.5999963693</c:v>
                </c:pt>
                <c:pt idx="4874">
                  <c:v>9999974.7999963686</c:v>
                </c:pt>
                <c:pt idx="4875">
                  <c:v>9999974.9999963678</c:v>
                </c:pt>
                <c:pt idx="4876">
                  <c:v>9999975.1999963671</c:v>
                </c:pt>
                <c:pt idx="4877">
                  <c:v>9999975.3999963664</c:v>
                </c:pt>
                <c:pt idx="4878">
                  <c:v>9999975.5999963656</c:v>
                </c:pt>
                <c:pt idx="4879">
                  <c:v>9999975.7999963649</c:v>
                </c:pt>
                <c:pt idx="4880">
                  <c:v>9999975.9999963641</c:v>
                </c:pt>
                <c:pt idx="4881">
                  <c:v>9999976.1999963634</c:v>
                </c:pt>
                <c:pt idx="4882">
                  <c:v>9999976.3999963626</c:v>
                </c:pt>
                <c:pt idx="4883">
                  <c:v>9999976.5999963619</c:v>
                </c:pt>
                <c:pt idx="4884">
                  <c:v>9999976.7999963611</c:v>
                </c:pt>
                <c:pt idx="4885">
                  <c:v>9999976.9999963604</c:v>
                </c:pt>
                <c:pt idx="4886">
                  <c:v>9999977.1999963596</c:v>
                </c:pt>
                <c:pt idx="4887">
                  <c:v>9999977.3999963589</c:v>
                </c:pt>
                <c:pt idx="4888">
                  <c:v>9999977.5999963582</c:v>
                </c:pt>
                <c:pt idx="4889">
                  <c:v>9999977.7999963574</c:v>
                </c:pt>
                <c:pt idx="4890">
                  <c:v>9999977.9999963567</c:v>
                </c:pt>
                <c:pt idx="4891">
                  <c:v>9999978.1999963559</c:v>
                </c:pt>
                <c:pt idx="4892">
                  <c:v>9999978.3999963552</c:v>
                </c:pt>
                <c:pt idx="4893">
                  <c:v>9999978.5999963544</c:v>
                </c:pt>
                <c:pt idx="4894">
                  <c:v>9999978.7999963537</c:v>
                </c:pt>
                <c:pt idx="4895">
                  <c:v>9999978.9999963529</c:v>
                </c:pt>
                <c:pt idx="4896">
                  <c:v>9999979.1999963522</c:v>
                </c:pt>
                <c:pt idx="4897">
                  <c:v>9999979.3999963515</c:v>
                </c:pt>
                <c:pt idx="4898">
                  <c:v>9999979.5999963507</c:v>
                </c:pt>
                <c:pt idx="4899">
                  <c:v>9999979.79999635</c:v>
                </c:pt>
                <c:pt idx="4900">
                  <c:v>9999979.9999963492</c:v>
                </c:pt>
                <c:pt idx="4901">
                  <c:v>9999980.1999963485</c:v>
                </c:pt>
                <c:pt idx="4902">
                  <c:v>9999980.3999963477</c:v>
                </c:pt>
                <c:pt idx="4903">
                  <c:v>9999980.599996347</c:v>
                </c:pt>
                <c:pt idx="4904">
                  <c:v>9999980.7999963462</c:v>
                </c:pt>
                <c:pt idx="4905">
                  <c:v>9999980.9999963455</c:v>
                </c:pt>
                <c:pt idx="4906">
                  <c:v>9999981.1999963447</c:v>
                </c:pt>
                <c:pt idx="4907">
                  <c:v>9999981.399996344</c:v>
                </c:pt>
                <c:pt idx="4908">
                  <c:v>9999981.5999963433</c:v>
                </c:pt>
                <c:pt idx="4909">
                  <c:v>9999981.7999963425</c:v>
                </c:pt>
                <c:pt idx="4910">
                  <c:v>9999981.9999963418</c:v>
                </c:pt>
                <c:pt idx="4911">
                  <c:v>9999982.199996341</c:v>
                </c:pt>
                <c:pt idx="4912">
                  <c:v>9999982.3999963403</c:v>
                </c:pt>
                <c:pt idx="4913">
                  <c:v>9999982.5999963395</c:v>
                </c:pt>
                <c:pt idx="4914">
                  <c:v>9999982.7999963388</c:v>
                </c:pt>
                <c:pt idx="4915">
                  <c:v>9999982.999996338</c:v>
                </c:pt>
                <c:pt idx="4916">
                  <c:v>9999983.1999963373</c:v>
                </c:pt>
                <c:pt idx="4917">
                  <c:v>9999983.3999963365</c:v>
                </c:pt>
                <c:pt idx="4918">
                  <c:v>9999983.5999963358</c:v>
                </c:pt>
                <c:pt idx="4919">
                  <c:v>9999983.7999963351</c:v>
                </c:pt>
                <c:pt idx="4920">
                  <c:v>9999983.9999963343</c:v>
                </c:pt>
                <c:pt idx="4921">
                  <c:v>9999984.1999963336</c:v>
                </c:pt>
                <c:pt idx="4922">
                  <c:v>9999984.3999963328</c:v>
                </c:pt>
                <c:pt idx="4923">
                  <c:v>9999984.5999963321</c:v>
                </c:pt>
                <c:pt idx="4924">
                  <c:v>9999984.7999963313</c:v>
                </c:pt>
                <c:pt idx="4925">
                  <c:v>9999984.9999963306</c:v>
                </c:pt>
                <c:pt idx="4926">
                  <c:v>9999985.1999963298</c:v>
                </c:pt>
                <c:pt idx="4927">
                  <c:v>9999985.3999963291</c:v>
                </c:pt>
                <c:pt idx="4928">
                  <c:v>9999985.5999963284</c:v>
                </c:pt>
                <c:pt idx="4929">
                  <c:v>9999985.7999963276</c:v>
                </c:pt>
                <c:pt idx="4930">
                  <c:v>9999985.9999963269</c:v>
                </c:pt>
                <c:pt idx="4931">
                  <c:v>9999986.1999963261</c:v>
                </c:pt>
                <c:pt idx="4932">
                  <c:v>9999986.3999963254</c:v>
                </c:pt>
                <c:pt idx="4933">
                  <c:v>9999986.5999963246</c:v>
                </c:pt>
                <c:pt idx="4934">
                  <c:v>9999986.7999963239</c:v>
                </c:pt>
                <c:pt idx="4935">
                  <c:v>9999986.9999963231</c:v>
                </c:pt>
                <c:pt idx="4936">
                  <c:v>9999987.1999963224</c:v>
                </c:pt>
                <c:pt idx="4937">
                  <c:v>9999987.3999963216</c:v>
                </c:pt>
                <c:pt idx="4938">
                  <c:v>9999987.5999963209</c:v>
                </c:pt>
                <c:pt idx="4939">
                  <c:v>9999987.7999963202</c:v>
                </c:pt>
                <c:pt idx="4940">
                  <c:v>9999987.9999963194</c:v>
                </c:pt>
                <c:pt idx="4941">
                  <c:v>9999988.1999963187</c:v>
                </c:pt>
                <c:pt idx="4942">
                  <c:v>9999988.3999963179</c:v>
                </c:pt>
                <c:pt idx="4943">
                  <c:v>9999988.5999963172</c:v>
                </c:pt>
                <c:pt idx="4944">
                  <c:v>9999988.7999963164</c:v>
                </c:pt>
                <c:pt idx="4945">
                  <c:v>9999988.9999963157</c:v>
                </c:pt>
                <c:pt idx="4946">
                  <c:v>9999989.1999963149</c:v>
                </c:pt>
                <c:pt idx="4947">
                  <c:v>9999989.3999963142</c:v>
                </c:pt>
                <c:pt idx="4948">
                  <c:v>9999989.5999963135</c:v>
                </c:pt>
                <c:pt idx="4949">
                  <c:v>9999989.7999963127</c:v>
                </c:pt>
                <c:pt idx="4950">
                  <c:v>9999989.999996312</c:v>
                </c:pt>
                <c:pt idx="4951">
                  <c:v>9999990.1999963112</c:v>
                </c:pt>
                <c:pt idx="4952">
                  <c:v>9999990.3999963105</c:v>
                </c:pt>
                <c:pt idx="4953">
                  <c:v>9999990.5999963097</c:v>
                </c:pt>
                <c:pt idx="4954">
                  <c:v>9999990.799996309</c:v>
                </c:pt>
                <c:pt idx="4955">
                  <c:v>9999990.9999963082</c:v>
                </c:pt>
                <c:pt idx="4956">
                  <c:v>9999991.1999963075</c:v>
                </c:pt>
                <c:pt idx="4957">
                  <c:v>9999991.3999963067</c:v>
                </c:pt>
                <c:pt idx="4958">
                  <c:v>9999991.599996306</c:v>
                </c:pt>
                <c:pt idx="4959">
                  <c:v>9999991.7999963053</c:v>
                </c:pt>
                <c:pt idx="4960">
                  <c:v>9999991.9999963045</c:v>
                </c:pt>
                <c:pt idx="4961">
                  <c:v>9999992.1999963038</c:v>
                </c:pt>
                <c:pt idx="4962">
                  <c:v>9999992.399996303</c:v>
                </c:pt>
                <c:pt idx="4963">
                  <c:v>9999992.5999963023</c:v>
                </c:pt>
                <c:pt idx="4964">
                  <c:v>9999992.7999963015</c:v>
                </c:pt>
                <c:pt idx="4965">
                  <c:v>9999992.9999963008</c:v>
                </c:pt>
                <c:pt idx="4966">
                  <c:v>9999993.1999963</c:v>
                </c:pt>
                <c:pt idx="4967">
                  <c:v>9999993.3999962993</c:v>
                </c:pt>
                <c:pt idx="4968">
                  <c:v>9999993.5999962986</c:v>
                </c:pt>
                <c:pt idx="4969">
                  <c:v>9999993.7999962978</c:v>
                </c:pt>
                <c:pt idx="4970">
                  <c:v>9999993.9999962971</c:v>
                </c:pt>
                <c:pt idx="4971">
                  <c:v>9999994.1999962963</c:v>
                </c:pt>
                <c:pt idx="4972">
                  <c:v>9999994.3999962956</c:v>
                </c:pt>
                <c:pt idx="4973">
                  <c:v>9999994.5999962948</c:v>
                </c:pt>
                <c:pt idx="4974">
                  <c:v>9999994.7999962941</c:v>
                </c:pt>
                <c:pt idx="4975">
                  <c:v>9999994.9999962933</c:v>
                </c:pt>
                <c:pt idx="4976">
                  <c:v>9999995.1999962926</c:v>
                </c:pt>
                <c:pt idx="4977">
                  <c:v>9999995.3999962918</c:v>
                </c:pt>
                <c:pt idx="4978">
                  <c:v>9999995.5999962911</c:v>
                </c:pt>
                <c:pt idx="4979">
                  <c:v>9999995.7999962904</c:v>
                </c:pt>
                <c:pt idx="4980">
                  <c:v>9999995.9999962896</c:v>
                </c:pt>
                <c:pt idx="4981">
                  <c:v>9999996.1999962889</c:v>
                </c:pt>
                <c:pt idx="4982">
                  <c:v>9999996.3999962881</c:v>
                </c:pt>
                <c:pt idx="4983">
                  <c:v>9999996.5999962874</c:v>
                </c:pt>
                <c:pt idx="4984">
                  <c:v>9999996.7999962866</c:v>
                </c:pt>
                <c:pt idx="4985">
                  <c:v>9999996.9999962859</c:v>
                </c:pt>
                <c:pt idx="4986">
                  <c:v>9999997.1999962851</c:v>
                </c:pt>
                <c:pt idx="4987">
                  <c:v>9999997.3999962844</c:v>
                </c:pt>
                <c:pt idx="4988">
                  <c:v>9999997.5999962837</c:v>
                </c:pt>
                <c:pt idx="4989">
                  <c:v>9999997.7999962829</c:v>
                </c:pt>
                <c:pt idx="4990">
                  <c:v>9999997.9999962822</c:v>
                </c:pt>
                <c:pt idx="4991">
                  <c:v>9999998.1999962814</c:v>
                </c:pt>
                <c:pt idx="4992">
                  <c:v>9999998.3999962807</c:v>
                </c:pt>
                <c:pt idx="4993">
                  <c:v>9999998.5999962799</c:v>
                </c:pt>
                <c:pt idx="4994">
                  <c:v>9999998.7999962792</c:v>
                </c:pt>
                <c:pt idx="4995">
                  <c:v>9999998.9999962784</c:v>
                </c:pt>
                <c:pt idx="4996">
                  <c:v>9999999.1999962777</c:v>
                </c:pt>
                <c:pt idx="4997">
                  <c:v>9999999.3999962769</c:v>
                </c:pt>
                <c:pt idx="4998">
                  <c:v>9999999.5999962762</c:v>
                </c:pt>
                <c:pt idx="4999">
                  <c:v>9999999.7999962755</c:v>
                </c:pt>
                <c:pt idx="5000">
                  <c:v>9999999.9999962747</c:v>
                </c:pt>
                <c:pt idx="5001">
                  <c:v>10000000.199996274</c:v>
                </c:pt>
                <c:pt idx="5002">
                  <c:v>10000000.399996273</c:v>
                </c:pt>
                <c:pt idx="5003">
                  <c:v>10000000.599996272</c:v>
                </c:pt>
                <c:pt idx="5004">
                  <c:v>10000000.799996272</c:v>
                </c:pt>
                <c:pt idx="5005">
                  <c:v>10000000.999996271</c:v>
                </c:pt>
                <c:pt idx="5006">
                  <c:v>10000001.19999627</c:v>
                </c:pt>
                <c:pt idx="5007">
                  <c:v>10000001.399996269</c:v>
                </c:pt>
                <c:pt idx="5008">
                  <c:v>10000001.599996269</c:v>
                </c:pt>
                <c:pt idx="5009">
                  <c:v>10000001.799996268</c:v>
                </c:pt>
                <c:pt idx="5010">
                  <c:v>10000001.999996267</c:v>
                </c:pt>
                <c:pt idx="5011">
                  <c:v>10000002.199996267</c:v>
                </c:pt>
                <c:pt idx="5012">
                  <c:v>10000002.399996266</c:v>
                </c:pt>
                <c:pt idx="5013">
                  <c:v>10000002.599996265</c:v>
                </c:pt>
                <c:pt idx="5014">
                  <c:v>10000002.799996264</c:v>
                </c:pt>
                <c:pt idx="5015">
                  <c:v>10000002.999996264</c:v>
                </c:pt>
                <c:pt idx="5016">
                  <c:v>10000003.199996263</c:v>
                </c:pt>
                <c:pt idx="5017">
                  <c:v>10000003.399996262</c:v>
                </c:pt>
                <c:pt idx="5018">
                  <c:v>10000003.599996261</c:v>
                </c:pt>
                <c:pt idx="5019">
                  <c:v>10000003.799996261</c:v>
                </c:pt>
                <c:pt idx="5020">
                  <c:v>10000003.99999626</c:v>
                </c:pt>
                <c:pt idx="5021">
                  <c:v>10000004.199996259</c:v>
                </c:pt>
                <c:pt idx="5022">
                  <c:v>10000004.399996258</c:v>
                </c:pt>
                <c:pt idx="5023">
                  <c:v>10000004.599996258</c:v>
                </c:pt>
                <c:pt idx="5024">
                  <c:v>10000004.799996257</c:v>
                </c:pt>
                <c:pt idx="5025">
                  <c:v>10000004.999996256</c:v>
                </c:pt>
                <c:pt idx="5026">
                  <c:v>10000005.199996255</c:v>
                </c:pt>
                <c:pt idx="5027">
                  <c:v>10000005.399996255</c:v>
                </c:pt>
                <c:pt idx="5028">
                  <c:v>10000005.599996254</c:v>
                </c:pt>
                <c:pt idx="5029">
                  <c:v>10000005.799996253</c:v>
                </c:pt>
                <c:pt idx="5030">
                  <c:v>10000005.999996252</c:v>
                </c:pt>
                <c:pt idx="5031">
                  <c:v>10000006.199996252</c:v>
                </c:pt>
                <c:pt idx="5032">
                  <c:v>10000006.399996251</c:v>
                </c:pt>
                <c:pt idx="5033">
                  <c:v>10000006.59999625</c:v>
                </c:pt>
                <c:pt idx="5034">
                  <c:v>10000006.799996249</c:v>
                </c:pt>
                <c:pt idx="5035">
                  <c:v>10000006.999996249</c:v>
                </c:pt>
                <c:pt idx="5036">
                  <c:v>10000007.199996248</c:v>
                </c:pt>
                <c:pt idx="5037">
                  <c:v>10000007.399996247</c:v>
                </c:pt>
                <c:pt idx="5038">
                  <c:v>10000007.599996246</c:v>
                </c:pt>
                <c:pt idx="5039">
                  <c:v>10000007.799996246</c:v>
                </c:pt>
                <c:pt idx="5040">
                  <c:v>10000007.999996245</c:v>
                </c:pt>
                <c:pt idx="5041">
                  <c:v>10000008.199996244</c:v>
                </c:pt>
                <c:pt idx="5042">
                  <c:v>10000008.399996243</c:v>
                </c:pt>
                <c:pt idx="5043">
                  <c:v>10000008.599996243</c:v>
                </c:pt>
                <c:pt idx="5044">
                  <c:v>10000008.799996242</c:v>
                </c:pt>
                <c:pt idx="5045">
                  <c:v>10000008.999996241</c:v>
                </c:pt>
                <c:pt idx="5046">
                  <c:v>10000009.19999624</c:v>
                </c:pt>
                <c:pt idx="5047">
                  <c:v>10000009.39999624</c:v>
                </c:pt>
                <c:pt idx="5048">
                  <c:v>10000009.599996239</c:v>
                </c:pt>
                <c:pt idx="5049">
                  <c:v>10000009.799996238</c:v>
                </c:pt>
                <c:pt idx="5050">
                  <c:v>10000009.999996237</c:v>
                </c:pt>
                <c:pt idx="5051">
                  <c:v>10000010.199996237</c:v>
                </c:pt>
                <c:pt idx="5052">
                  <c:v>10000010.399996236</c:v>
                </c:pt>
                <c:pt idx="5053">
                  <c:v>10000010.599996235</c:v>
                </c:pt>
                <c:pt idx="5054">
                  <c:v>10000010.799996234</c:v>
                </c:pt>
                <c:pt idx="5055">
                  <c:v>10000010.999996234</c:v>
                </c:pt>
                <c:pt idx="5056">
                  <c:v>10000011.199996233</c:v>
                </c:pt>
                <c:pt idx="5057">
                  <c:v>10000011.399996232</c:v>
                </c:pt>
                <c:pt idx="5058">
                  <c:v>10000011.599996231</c:v>
                </c:pt>
                <c:pt idx="5059">
                  <c:v>10000011.799996231</c:v>
                </c:pt>
                <c:pt idx="5060">
                  <c:v>10000011.99999623</c:v>
                </c:pt>
                <c:pt idx="5061">
                  <c:v>10000012.199996229</c:v>
                </c:pt>
                <c:pt idx="5062">
                  <c:v>10000012.399996229</c:v>
                </c:pt>
                <c:pt idx="5063">
                  <c:v>10000012.599996228</c:v>
                </c:pt>
                <c:pt idx="5064">
                  <c:v>10000012.799996227</c:v>
                </c:pt>
                <c:pt idx="5065">
                  <c:v>10000012.999996226</c:v>
                </c:pt>
                <c:pt idx="5066">
                  <c:v>10000013.199996226</c:v>
                </c:pt>
                <c:pt idx="5067">
                  <c:v>10000013.399996225</c:v>
                </c:pt>
                <c:pt idx="5068">
                  <c:v>10000013.599996224</c:v>
                </c:pt>
                <c:pt idx="5069">
                  <c:v>10000013.799996223</c:v>
                </c:pt>
                <c:pt idx="5070">
                  <c:v>10000013.999996223</c:v>
                </c:pt>
                <c:pt idx="5071">
                  <c:v>10000014.199996222</c:v>
                </c:pt>
                <c:pt idx="5072">
                  <c:v>10000014.399996221</c:v>
                </c:pt>
                <c:pt idx="5073">
                  <c:v>10000014.59999622</c:v>
                </c:pt>
                <c:pt idx="5074">
                  <c:v>10000014.79999622</c:v>
                </c:pt>
                <c:pt idx="5075">
                  <c:v>10000014.999996219</c:v>
                </c:pt>
                <c:pt idx="5076">
                  <c:v>10000015.199996218</c:v>
                </c:pt>
                <c:pt idx="5077">
                  <c:v>10000015.399996217</c:v>
                </c:pt>
                <c:pt idx="5078">
                  <c:v>10000015.599996217</c:v>
                </c:pt>
                <c:pt idx="5079">
                  <c:v>10000015.799996216</c:v>
                </c:pt>
                <c:pt idx="5080">
                  <c:v>10000015.999996215</c:v>
                </c:pt>
                <c:pt idx="5081">
                  <c:v>10000016.199996214</c:v>
                </c:pt>
                <c:pt idx="5082">
                  <c:v>10000016.399996214</c:v>
                </c:pt>
                <c:pt idx="5083">
                  <c:v>10000016.599996213</c:v>
                </c:pt>
                <c:pt idx="5084">
                  <c:v>10000016.799996212</c:v>
                </c:pt>
                <c:pt idx="5085">
                  <c:v>10000016.999996211</c:v>
                </c:pt>
                <c:pt idx="5086">
                  <c:v>10000017.199996211</c:v>
                </c:pt>
                <c:pt idx="5087">
                  <c:v>10000017.39999621</c:v>
                </c:pt>
                <c:pt idx="5088">
                  <c:v>10000017.599996209</c:v>
                </c:pt>
                <c:pt idx="5089">
                  <c:v>10000017.799996208</c:v>
                </c:pt>
                <c:pt idx="5090">
                  <c:v>10000017.999996208</c:v>
                </c:pt>
                <c:pt idx="5091">
                  <c:v>10000018.199996207</c:v>
                </c:pt>
                <c:pt idx="5092">
                  <c:v>10000018.399996206</c:v>
                </c:pt>
                <c:pt idx="5093">
                  <c:v>10000018.599996205</c:v>
                </c:pt>
                <c:pt idx="5094">
                  <c:v>10000018.799996205</c:v>
                </c:pt>
                <c:pt idx="5095">
                  <c:v>10000018.999996204</c:v>
                </c:pt>
                <c:pt idx="5096">
                  <c:v>10000019.199996203</c:v>
                </c:pt>
                <c:pt idx="5097">
                  <c:v>10000019.399996202</c:v>
                </c:pt>
                <c:pt idx="5098">
                  <c:v>10000019.599996202</c:v>
                </c:pt>
                <c:pt idx="5099">
                  <c:v>10000019.799996201</c:v>
                </c:pt>
                <c:pt idx="5100">
                  <c:v>10000019.9999962</c:v>
                </c:pt>
                <c:pt idx="5101">
                  <c:v>10000020.199996199</c:v>
                </c:pt>
                <c:pt idx="5102">
                  <c:v>10000020.399996199</c:v>
                </c:pt>
                <c:pt idx="5103">
                  <c:v>10000020.599996198</c:v>
                </c:pt>
                <c:pt idx="5104">
                  <c:v>10000020.799996197</c:v>
                </c:pt>
                <c:pt idx="5105">
                  <c:v>10000020.999996196</c:v>
                </c:pt>
                <c:pt idx="5106">
                  <c:v>10000021.199996196</c:v>
                </c:pt>
                <c:pt idx="5107">
                  <c:v>10000021.399996195</c:v>
                </c:pt>
                <c:pt idx="5108">
                  <c:v>10000021.599996194</c:v>
                </c:pt>
                <c:pt idx="5109">
                  <c:v>10000021.799996193</c:v>
                </c:pt>
                <c:pt idx="5110">
                  <c:v>10000021.999996193</c:v>
                </c:pt>
                <c:pt idx="5111">
                  <c:v>10000022.199996192</c:v>
                </c:pt>
                <c:pt idx="5112">
                  <c:v>10000022.399996191</c:v>
                </c:pt>
                <c:pt idx="5113">
                  <c:v>10000022.599996191</c:v>
                </c:pt>
                <c:pt idx="5114">
                  <c:v>10000022.79999619</c:v>
                </c:pt>
                <c:pt idx="5115">
                  <c:v>10000022.999996189</c:v>
                </c:pt>
                <c:pt idx="5116">
                  <c:v>10000023.199996188</c:v>
                </c:pt>
                <c:pt idx="5117">
                  <c:v>10000023.399996188</c:v>
                </c:pt>
                <c:pt idx="5118">
                  <c:v>10000023.599996187</c:v>
                </c:pt>
                <c:pt idx="5119">
                  <c:v>10000023.799996186</c:v>
                </c:pt>
                <c:pt idx="5120">
                  <c:v>10000023.999996185</c:v>
                </c:pt>
                <c:pt idx="5121">
                  <c:v>10000024.199996185</c:v>
                </c:pt>
                <c:pt idx="5122">
                  <c:v>10000024.399996184</c:v>
                </c:pt>
                <c:pt idx="5123">
                  <c:v>10000024.599996183</c:v>
                </c:pt>
                <c:pt idx="5124">
                  <c:v>10000024.799996182</c:v>
                </c:pt>
                <c:pt idx="5125">
                  <c:v>10000024.999996182</c:v>
                </c:pt>
                <c:pt idx="5126">
                  <c:v>10000025.199996181</c:v>
                </c:pt>
                <c:pt idx="5127">
                  <c:v>10000025.39999618</c:v>
                </c:pt>
                <c:pt idx="5128">
                  <c:v>10000025.599996179</c:v>
                </c:pt>
                <c:pt idx="5129">
                  <c:v>10000025.799996179</c:v>
                </c:pt>
                <c:pt idx="5130">
                  <c:v>10000025.999996178</c:v>
                </c:pt>
                <c:pt idx="5131">
                  <c:v>10000026.199996177</c:v>
                </c:pt>
                <c:pt idx="5132">
                  <c:v>10000026.399996176</c:v>
                </c:pt>
                <c:pt idx="5133">
                  <c:v>10000026.599996176</c:v>
                </c:pt>
                <c:pt idx="5134">
                  <c:v>10000026.799996175</c:v>
                </c:pt>
                <c:pt idx="5135">
                  <c:v>10000026.999996174</c:v>
                </c:pt>
                <c:pt idx="5136">
                  <c:v>10000027.199996173</c:v>
                </c:pt>
                <c:pt idx="5137">
                  <c:v>10000027.399996173</c:v>
                </c:pt>
                <c:pt idx="5138">
                  <c:v>10000027.599996172</c:v>
                </c:pt>
                <c:pt idx="5139">
                  <c:v>10000027.799996171</c:v>
                </c:pt>
                <c:pt idx="5140">
                  <c:v>10000027.99999617</c:v>
                </c:pt>
                <c:pt idx="5141">
                  <c:v>10000028.19999617</c:v>
                </c:pt>
                <c:pt idx="5142">
                  <c:v>10000028.399996169</c:v>
                </c:pt>
                <c:pt idx="5143">
                  <c:v>10000028.599996168</c:v>
                </c:pt>
                <c:pt idx="5144">
                  <c:v>10000028.799996167</c:v>
                </c:pt>
                <c:pt idx="5145">
                  <c:v>10000028.999996167</c:v>
                </c:pt>
                <c:pt idx="5146">
                  <c:v>10000029.199996166</c:v>
                </c:pt>
                <c:pt idx="5147">
                  <c:v>10000029.399996165</c:v>
                </c:pt>
                <c:pt idx="5148">
                  <c:v>10000029.599996164</c:v>
                </c:pt>
                <c:pt idx="5149">
                  <c:v>10000029.799996164</c:v>
                </c:pt>
                <c:pt idx="5150">
                  <c:v>10000029.999996163</c:v>
                </c:pt>
                <c:pt idx="5151">
                  <c:v>10000030.199996162</c:v>
                </c:pt>
                <c:pt idx="5152">
                  <c:v>10000030.399996161</c:v>
                </c:pt>
                <c:pt idx="5153">
                  <c:v>10000030.599996161</c:v>
                </c:pt>
                <c:pt idx="5154">
                  <c:v>10000030.79999616</c:v>
                </c:pt>
                <c:pt idx="5155">
                  <c:v>10000030.999996159</c:v>
                </c:pt>
                <c:pt idx="5156">
                  <c:v>10000031.199996158</c:v>
                </c:pt>
                <c:pt idx="5157">
                  <c:v>10000031.399996158</c:v>
                </c:pt>
                <c:pt idx="5158">
                  <c:v>10000031.599996157</c:v>
                </c:pt>
                <c:pt idx="5159">
                  <c:v>10000031.799996156</c:v>
                </c:pt>
                <c:pt idx="5160">
                  <c:v>10000031.999996156</c:v>
                </c:pt>
                <c:pt idx="5161">
                  <c:v>10000032.199996155</c:v>
                </c:pt>
                <c:pt idx="5162">
                  <c:v>10000032.399996154</c:v>
                </c:pt>
                <c:pt idx="5163">
                  <c:v>10000032.599996153</c:v>
                </c:pt>
                <c:pt idx="5164">
                  <c:v>10000032.799996153</c:v>
                </c:pt>
                <c:pt idx="5165">
                  <c:v>10000032.999996152</c:v>
                </c:pt>
                <c:pt idx="5166">
                  <c:v>10000033.199996151</c:v>
                </c:pt>
                <c:pt idx="5167">
                  <c:v>10000033.39999615</c:v>
                </c:pt>
                <c:pt idx="5168">
                  <c:v>10000033.59999615</c:v>
                </c:pt>
                <c:pt idx="5169">
                  <c:v>10000033.799996149</c:v>
                </c:pt>
                <c:pt idx="5170">
                  <c:v>10000033.999996148</c:v>
                </c:pt>
                <c:pt idx="5171">
                  <c:v>10000034.199996147</c:v>
                </c:pt>
                <c:pt idx="5172">
                  <c:v>10000034.399996147</c:v>
                </c:pt>
                <c:pt idx="5173">
                  <c:v>10000034.599996146</c:v>
                </c:pt>
                <c:pt idx="5174">
                  <c:v>10000034.799996145</c:v>
                </c:pt>
                <c:pt idx="5175">
                  <c:v>10000034.999996144</c:v>
                </c:pt>
                <c:pt idx="5176">
                  <c:v>10000035.199996144</c:v>
                </c:pt>
                <c:pt idx="5177">
                  <c:v>10000035.399996143</c:v>
                </c:pt>
                <c:pt idx="5178">
                  <c:v>10000035.599996142</c:v>
                </c:pt>
                <c:pt idx="5179">
                  <c:v>10000035.799996141</c:v>
                </c:pt>
                <c:pt idx="5180">
                  <c:v>10000035.999996141</c:v>
                </c:pt>
                <c:pt idx="5181">
                  <c:v>10000036.19999614</c:v>
                </c:pt>
                <c:pt idx="5182">
                  <c:v>10000036.399996139</c:v>
                </c:pt>
                <c:pt idx="5183">
                  <c:v>10000036.599996138</c:v>
                </c:pt>
                <c:pt idx="5184">
                  <c:v>10000036.799996138</c:v>
                </c:pt>
                <c:pt idx="5185">
                  <c:v>10000036.999996137</c:v>
                </c:pt>
                <c:pt idx="5186">
                  <c:v>10000037.199996136</c:v>
                </c:pt>
                <c:pt idx="5187">
                  <c:v>10000037.399996135</c:v>
                </c:pt>
                <c:pt idx="5188">
                  <c:v>10000037.599996135</c:v>
                </c:pt>
                <c:pt idx="5189">
                  <c:v>10000037.799996134</c:v>
                </c:pt>
                <c:pt idx="5190">
                  <c:v>10000037.999996133</c:v>
                </c:pt>
                <c:pt idx="5191">
                  <c:v>10000038.199996132</c:v>
                </c:pt>
                <c:pt idx="5192">
                  <c:v>10000038.399996132</c:v>
                </c:pt>
                <c:pt idx="5193">
                  <c:v>10000038.599996131</c:v>
                </c:pt>
                <c:pt idx="5194">
                  <c:v>10000038.79999613</c:v>
                </c:pt>
                <c:pt idx="5195">
                  <c:v>10000038.999996129</c:v>
                </c:pt>
                <c:pt idx="5196">
                  <c:v>10000039.199996129</c:v>
                </c:pt>
                <c:pt idx="5197">
                  <c:v>10000039.399996128</c:v>
                </c:pt>
                <c:pt idx="5198">
                  <c:v>10000039.599996127</c:v>
                </c:pt>
                <c:pt idx="5199">
                  <c:v>10000039.799996126</c:v>
                </c:pt>
                <c:pt idx="5200">
                  <c:v>10000039.999996126</c:v>
                </c:pt>
                <c:pt idx="5201">
                  <c:v>10000040.199996125</c:v>
                </c:pt>
                <c:pt idx="5202">
                  <c:v>10000040.399996124</c:v>
                </c:pt>
                <c:pt idx="5203">
                  <c:v>10000040.599996123</c:v>
                </c:pt>
                <c:pt idx="5204">
                  <c:v>10000040.799996123</c:v>
                </c:pt>
                <c:pt idx="5205">
                  <c:v>10000040.999996122</c:v>
                </c:pt>
                <c:pt idx="5206">
                  <c:v>10000041.199996121</c:v>
                </c:pt>
                <c:pt idx="5207">
                  <c:v>10000041.39999612</c:v>
                </c:pt>
                <c:pt idx="5208">
                  <c:v>10000041.59999612</c:v>
                </c:pt>
                <c:pt idx="5209">
                  <c:v>10000041.799996119</c:v>
                </c:pt>
                <c:pt idx="5210">
                  <c:v>10000041.999996118</c:v>
                </c:pt>
                <c:pt idx="5211">
                  <c:v>10000042.199996118</c:v>
                </c:pt>
                <c:pt idx="5212">
                  <c:v>10000042.399996117</c:v>
                </c:pt>
                <c:pt idx="5213">
                  <c:v>10000042.599996116</c:v>
                </c:pt>
                <c:pt idx="5214">
                  <c:v>10000042.799996115</c:v>
                </c:pt>
                <c:pt idx="5215">
                  <c:v>10000042.999996115</c:v>
                </c:pt>
                <c:pt idx="5216">
                  <c:v>10000043.199996114</c:v>
                </c:pt>
                <c:pt idx="5217">
                  <c:v>10000043.399996113</c:v>
                </c:pt>
                <c:pt idx="5218">
                  <c:v>10000043.599996112</c:v>
                </c:pt>
                <c:pt idx="5219">
                  <c:v>10000043.799996112</c:v>
                </c:pt>
                <c:pt idx="5220">
                  <c:v>10000043.999996111</c:v>
                </c:pt>
                <c:pt idx="5221">
                  <c:v>10000044.19999611</c:v>
                </c:pt>
                <c:pt idx="5222">
                  <c:v>10000044.399996109</c:v>
                </c:pt>
                <c:pt idx="5223">
                  <c:v>10000044.599996109</c:v>
                </c:pt>
                <c:pt idx="5224">
                  <c:v>10000044.799996108</c:v>
                </c:pt>
                <c:pt idx="5225">
                  <c:v>10000044.999996107</c:v>
                </c:pt>
                <c:pt idx="5226">
                  <c:v>10000045.199996106</c:v>
                </c:pt>
                <c:pt idx="5227">
                  <c:v>10000045.399996106</c:v>
                </c:pt>
                <c:pt idx="5228">
                  <c:v>10000045.599996105</c:v>
                </c:pt>
                <c:pt idx="5229">
                  <c:v>10000045.799996104</c:v>
                </c:pt>
                <c:pt idx="5230">
                  <c:v>10000045.999996103</c:v>
                </c:pt>
                <c:pt idx="5231">
                  <c:v>10000046.199996103</c:v>
                </c:pt>
                <c:pt idx="5232">
                  <c:v>10000046.399996102</c:v>
                </c:pt>
                <c:pt idx="5233">
                  <c:v>10000046.599996101</c:v>
                </c:pt>
                <c:pt idx="5234">
                  <c:v>10000046.7999961</c:v>
                </c:pt>
                <c:pt idx="5235">
                  <c:v>10000046.9999961</c:v>
                </c:pt>
                <c:pt idx="5236">
                  <c:v>10000047.199996099</c:v>
                </c:pt>
                <c:pt idx="5237">
                  <c:v>10000047.399996098</c:v>
                </c:pt>
                <c:pt idx="5238">
                  <c:v>10000047.599996097</c:v>
                </c:pt>
                <c:pt idx="5239">
                  <c:v>10000047.799996097</c:v>
                </c:pt>
                <c:pt idx="5240">
                  <c:v>10000047.999996096</c:v>
                </c:pt>
                <c:pt idx="5241">
                  <c:v>10000048.199996095</c:v>
                </c:pt>
                <c:pt idx="5242">
                  <c:v>10000048.399996094</c:v>
                </c:pt>
                <c:pt idx="5243">
                  <c:v>10000048.599996094</c:v>
                </c:pt>
                <c:pt idx="5244">
                  <c:v>10000048.799996093</c:v>
                </c:pt>
                <c:pt idx="5245">
                  <c:v>10000048.999996092</c:v>
                </c:pt>
                <c:pt idx="5246">
                  <c:v>10000049.199996091</c:v>
                </c:pt>
                <c:pt idx="5247">
                  <c:v>10000049.399996091</c:v>
                </c:pt>
                <c:pt idx="5248">
                  <c:v>10000049.59999609</c:v>
                </c:pt>
                <c:pt idx="5249">
                  <c:v>10000049.799996089</c:v>
                </c:pt>
                <c:pt idx="5250">
                  <c:v>10000049.999996088</c:v>
                </c:pt>
                <c:pt idx="5251">
                  <c:v>10000050.199996088</c:v>
                </c:pt>
                <c:pt idx="5252">
                  <c:v>10000050.399996087</c:v>
                </c:pt>
                <c:pt idx="5253">
                  <c:v>10000050.599996086</c:v>
                </c:pt>
                <c:pt idx="5254">
                  <c:v>10000050.799996085</c:v>
                </c:pt>
                <c:pt idx="5255">
                  <c:v>10000050.999996085</c:v>
                </c:pt>
                <c:pt idx="5256">
                  <c:v>10000051.199996084</c:v>
                </c:pt>
                <c:pt idx="5257">
                  <c:v>10000051.399996083</c:v>
                </c:pt>
                <c:pt idx="5258">
                  <c:v>10000051.599996082</c:v>
                </c:pt>
                <c:pt idx="5259">
                  <c:v>10000051.799996082</c:v>
                </c:pt>
                <c:pt idx="5260">
                  <c:v>10000051.999996081</c:v>
                </c:pt>
                <c:pt idx="5261">
                  <c:v>10000052.19999608</c:v>
                </c:pt>
                <c:pt idx="5262">
                  <c:v>10000052.39999608</c:v>
                </c:pt>
                <c:pt idx="5263">
                  <c:v>10000052.599996079</c:v>
                </c:pt>
                <c:pt idx="5264">
                  <c:v>10000052.799996078</c:v>
                </c:pt>
                <c:pt idx="5265">
                  <c:v>10000052.999996077</c:v>
                </c:pt>
                <c:pt idx="5266">
                  <c:v>10000053.199996077</c:v>
                </c:pt>
                <c:pt idx="5267">
                  <c:v>10000053.399996076</c:v>
                </c:pt>
                <c:pt idx="5268">
                  <c:v>10000053.599996075</c:v>
                </c:pt>
                <c:pt idx="5269">
                  <c:v>10000053.799996074</c:v>
                </c:pt>
                <c:pt idx="5270">
                  <c:v>10000053.999996074</c:v>
                </c:pt>
                <c:pt idx="5271">
                  <c:v>10000054.199996073</c:v>
                </c:pt>
                <c:pt idx="5272">
                  <c:v>10000054.399996072</c:v>
                </c:pt>
                <c:pt idx="5273">
                  <c:v>10000054.599996071</c:v>
                </c:pt>
                <c:pt idx="5274">
                  <c:v>10000054.799996071</c:v>
                </c:pt>
                <c:pt idx="5275">
                  <c:v>10000054.99999607</c:v>
                </c:pt>
                <c:pt idx="5276">
                  <c:v>10000055.199996069</c:v>
                </c:pt>
                <c:pt idx="5277">
                  <c:v>10000055.399996068</c:v>
                </c:pt>
                <c:pt idx="5278">
                  <c:v>10000055.599996068</c:v>
                </c:pt>
                <c:pt idx="5279">
                  <c:v>10000055.799996067</c:v>
                </c:pt>
                <c:pt idx="5280">
                  <c:v>10000055.999996066</c:v>
                </c:pt>
                <c:pt idx="5281">
                  <c:v>10000056.199996065</c:v>
                </c:pt>
                <c:pt idx="5282">
                  <c:v>10000056.399996065</c:v>
                </c:pt>
                <c:pt idx="5283">
                  <c:v>10000056.599996064</c:v>
                </c:pt>
                <c:pt idx="5284">
                  <c:v>10000056.799996063</c:v>
                </c:pt>
                <c:pt idx="5285">
                  <c:v>10000056.999996062</c:v>
                </c:pt>
                <c:pt idx="5286">
                  <c:v>10000057.199996062</c:v>
                </c:pt>
                <c:pt idx="5287">
                  <c:v>10000057.399996061</c:v>
                </c:pt>
                <c:pt idx="5288">
                  <c:v>10000057.59999606</c:v>
                </c:pt>
                <c:pt idx="5289">
                  <c:v>10000057.799996059</c:v>
                </c:pt>
                <c:pt idx="5290">
                  <c:v>10000057.999996059</c:v>
                </c:pt>
                <c:pt idx="5291">
                  <c:v>10000058.199996058</c:v>
                </c:pt>
                <c:pt idx="5292">
                  <c:v>10000058.399996057</c:v>
                </c:pt>
                <c:pt idx="5293">
                  <c:v>10000058.599996056</c:v>
                </c:pt>
                <c:pt idx="5294">
                  <c:v>10000058.799996056</c:v>
                </c:pt>
                <c:pt idx="5295">
                  <c:v>10000058.999996055</c:v>
                </c:pt>
                <c:pt idx="5296">
                  <c:v>10000059.199996054</c:v>
                </c:pt>
                <c:pt idx="5297">
                  <c:v>10000059.399996053</c:v>
                </c:pt>
                <c:pt idx="5298">
                  <c:v>10000059.599996053</c:v>
                </c:pt>
                <c:pt idx="5299">
                  <c:v>10000059.799996052</c:v>
                </c:pt>
                <c:pt idx="5300">
                  <c:v>10000059.999996051</c:v>
                </c:pt>
                <c:pt idx="5301">
                  <c:v>10000060.19999605</c:v>
                </c:pt>
                <c:pt idx="5302">
                  <c:v>10000060.39999605</c:v>
                </c:pt>
                <c:pt idx="5303">
                  <c:v>10000060.599996049</c:v>
                </c:pt>
                <c:pt idx="5304">
                  <c:v>10000060.799996048</c:v>
                </c:pt>
                <c:pt idx="5305">
                  <c:v>10000060.999996047</c:v>
                </c:pt>
                <c:pt idx="5306">
                  <c:v>10000061.199996047</c:v>
                </c:pt>
                <c:pt idx="5307">
                  <c:v>10000061.399996046</c:v>
                </c:pt>
                <c:pt idx="5308">
                  <c:v>10000061.599996045</c:v>
                </c:pt>
                <c:pt idx="5309">
                  <c:v>10000061.799996044</c:v>
                </c:pt>
                <c:pt idx="5310">
                  <c:v>10000061.999996044</c:v>
                </c:pt>
                <c:pt idx="5311">
                  <c:v>10000062.199996043</c:v>
                </c:pt>
                <c:pt idx="5312">
                  <c:v>10000062.399996042</c:v>
                </c:pt>
                <c:pt idx="5313">
                  <c:v>10000062.599996042</c:v>
                </c:pt>
                <c:pt idx="5314">
                  <c:v>10000062.799996041</c:v>
                </c:pt>
                <c:pt idx="5315">
                  <c:v>10000062.99999604</c:v>
                </c:pt>
                <c:pt idx="5316">
                  <c:v>10000063.199996039</c:v>
                </c:pt>
                <c:pt idx="5317">
                  <c:v>10000063.399996039</c:v>
                </c:pt>
                <c:pt idx="5318">
                  <c:v>10000063.599996038</c:v>
                </c:pt>
                <c:pt idx="5319">
                  <c:v>10000063.799996037</c:v>
                </c:pt>
                <c:pt idx="5320">
                  <c:v>10000063.999996036</c:v>
                </c:pt>
                <c:pt idx="5321">
                  <c:v>10000064.199996036</c:v>
                </c:pt>
                <c:pt idx="5322">
                  <c:v>10000064.399996035</c:v>
                </c:pt>
                <c:pt idx="5323">
                  <c:v>10000064.599996034</c:v>
                </c:pt>
                <c:pt idx="5324">
                  <c:v>10000064.799996033</c:v>
                </c:pt>
                <c:pt idx="5325">
                  <c:v>10000064.999996033</c:v>
                </c:pt>
                <c:pt idx="5326">
                  <c:v>10000065.199996032</c:v>
                </c:pt>
                <c:pt idx="5327">
                  <c:v>10000065.399996031</c:v>
                </c:pt>
                <c:pt idx="5328">
                  <c:v>10000065.59999603</c:v>
                </c:pt>
                <c:pt idx="5329">
                  <c:v>10000065.79999603</c:v>
                </c:pt>
                <c:pt idx="5330">
                  <c:v>10000065.999996029</c:v>
                </c:pt>
                <c:pt idx="5331">
                  <c:v>10000066.199996028</c:v>
                </c:pt>
                <c:pt idx="5332">
                  <c:v>10000066.399996027</c:v>
                </c:pt>
                <c:pt idx="5333">
                  <c:v>10000066.599996027</c:v>
                </c:pt>
                <c:pt idx="5334">
                  <c:v>10000066.799996026</c:v>
                </c:pt>
                <c:pt idx="5335">
                  <c:v>10000066.999996025</c:v>
                </c:pt>
                <c:pt idx="5336">
                  <c:v>10000067.199996024</c:v>
                </c:pt>
                <c:pt idx="5337">
                  <c:v>10000067.399996024</c:v>
                </c:pt>
                <c:pt idx="5338">
                  <c:v>10000067.599996023</c:v>
                </c:pt>
                <c:pt idx="5339">
                  <c:v>10000067.799996022</c:v>
                </c:pt>
                <c:pt idx="5340">
                  <c:v>10000067.999996021</c:v>
                </c:pt>
                <c:pt idx="5341">
                  <c:v>10000068.199996021</c:v>
                </c:pt>
                <c:pt idx="5342">
                  <c:v>10000068.39999602</c:v>
                </c:pt>
                <c:pt idx="5343">
                  <c:v>10000068.599996019</c:v>
                </c:pt>
                <c:pt idx="5344">
                  <c:v>10000068.799996018</c:v>
                </c:pt>
                <c:pt idx="5345">
                  <c:v>10000068.999996018</c:v>
                </c:pt>
                <c:pt idx="5346">
                  <c:v>10000069.199996017</c:v>
                </c:pt>
                <c:pt idx="5347">
                  <c:v>10000069.399996016</c:v>
                </c:pt>
                <c:pt idx="5348">
                  <c:v>10000069.599996015</c:v>
                </c:pt>
                <c:pt idx="5349">
                  <c:v>10000069.799996015</c:v>
                </c:pt>
                <c:pt idx="5350">
                  <c:v>10000069.999996014</c:v>
                </c:pt>
                <c:pt idx="5351">
                  <c:v>10000070.199996013</c:v>
                </c:pt>
                <c:pt idx="5352">
                  <c:v>10000070.399996012</c:v>
                </c:pt>
                <c:pt idx="5353">
                  <c:v>10000070.599996012</c:v>
                </c:pt>
                <c:pt idx="5354">
                  <c:v>10000070.799996011</c:v>
                </c:pt>
                <c:pt idx="5355">
                  <c:v>10000070.99999601</c:v>
                </c:pt>
                <c:pt idx="5356">
                  <c:v>10000071.199996009</c:v>
                </c:pt>
                <c:pt idx="5357">
                  <c:v>10000071.399996009</c:v>
                </c:pt>
                <c:pt idx="5358">
                  <c:v>10000071.599996008</c:v>
                </c:pt>
                <c:pt idx="5359">
                  <c:v>10000071.799996007</c:v>
                </c:pt>
                <c:pt idx="5360">
                  <c:v>10000071.999996006</c:v>
                </c:pt>
                <c:pt idx="5361">
                  <c:v>10000072.199996006</c:v>
                </c:pt>
                <c:pt idx="5362">
                  <c:v>10000072.399996005</c:v>
                </c:pt>
                <c:pt idx="5363">
                  <c:v>10000072.599996004</c:v>
                </c:pt>
                <c:pt idx="5364">
                  <c:v>10000072.799996004</c:v>
                </c:pt>
                <c:pt idx="5365">
                  <c:v>10000072.999996003</c:v>
                </c:pt>
                <c:pt idx="5366">
                  <c:v>10000073.199996002</c:v>
                </c:pt>
                <c:pt idx="5367">
                  <c:v>10000073.399996001</c:v>
                </c:pt>
                <c:pt idx="5368">
                  <c:v>10000073.599996001</c:v>
                </c:pt>
                <c:pt idx="5369">
                  <c:v>10000073.799996</c:v>
                </c:pt>
                <c:pt idx="5370">
                  <c:v>10000073.999995999</c:v>
                </c:pt>
                <c:pt idx="5371">
                  <c:v>10000074.199995998</c:v>
                </c:pt>
                <c:pt idx="5372">
                  <c:v>10000074.399995998</c:v>
                </c:pt>
                <c:pt idx="5373">
                  <c:v>10000074.599995997</c:v>
                </c:pt>
                <c:pt idx="5374">
                  <c:v>10000074.799995996</c:v>
                </c:pt>
                <c:pt idx="5375">
                  <c:v>10000074.999995995</c:v>
                </c:pt>
                <c:pt idx="5376">
                  <c:v>10000075.199995995</c:v>
                </c:pt>
                <c:pt idx="5377">
                  <c:v>10000075.399995994</c:v>
                </c:pt>
                <c:pt idx="5378">
                  <c:v>10000075.599995993</c:v>
                </c:pt>
                <c:pt idx="5379">
                  <c:v>10000075.799995992</c:v>
                </c:pt>
                <c:pt idx="5380">
                  <c:v>10000075.999995992</c:v>
                </c:pt>
                <c:pt idx="5381">
                  <c:v>10000076.199995991</c:v>
                </c:pt>
                <c:pt idx="5382">
                  <c:v>10000076.39999599</c:v>
                </c:pt>
                <c:pt idx="5383">
                  <c:v>10000076.599995989</c:v>
                </c:pt>
                <c:pt idx="5384">
                  <c:v>10000076.799995989</c:v>
                </c:pt>
                <c:pt idx="5385">
                  <c:v>10000076.999995988</c:v>
                </c:pt>
                <c:pt idx="5386">
                  <c:v>10000077.199995987</c:v>
                </c:pt>
                <c:pt idx="5387">
                  <c:v>10000077.399995986</c:v>
                </c:pt>
                <c:pt idx="5388">
                  <c:v>10000077.599995986</c:v>
                </c:pt>
                <c:pt idx="5389">
                  <c:v>10000077.799995985</c:v>
                </c:pt>
                <c:pt idx="5390">
                  <c:v>10000077.999995984</c:v>
                </c:pt>
                <c:pt idx="5391">
                  <c:v>10000078.199995983</c:v>
                </c:pt>
                <c:pt idx="5392">
                  <c:v>10000078.399995983</c:v>
                </c:pt>
                <c:pt idx="5393">
                  <c:v>10000078.599995982</c:v>
                </c:pt>
                <c:pt idx="5394">
                  <c:v>10000078.799995981</c:v>
                </c:pt>
                <c:pt idx="5395">
                  <c:v>10000078.99999598</c:v>
                </c:pt>
                <c:pt idx="5396">
                  <c:v>10000079.19999598</c:v>
                </c:pt>
                <c:pt idx="5397">
                  <c:v>10000079.399995979</c:v>
                </c:pt>
                <c:pt idx="5398">
                  <c:v>10000079.599995978</c:v>
                </c:pt>
                <c:pt idx="5399">
                  <c:v>10000079.799995977</c:v>
                </c:pt>
                <c:pt idx="5400">
                  <c:v>10000079.999995977</c:v>
                </c:pt>
                <c:pt idx="5401">
                  <c:v>10000080.199995976</c:v>
                </c:pt>
                <c:pt idx="5402">
                  <c:v>10000080.399995975</c:v>
                </c:pt>
                <c:pt idx="5403">
                  <c:v>10000080.599995974</c:v>
                </c:pt>
                <c:pt idx="5404">
                  <c:v>10000080.799995974</c:v>
                </c:pt>
                <c:pt idx="5405">
                  <c:v>10000080.999995973</c:v>
                </c:pt>
                <c:pt idx="5406">
                  <c:v>10000081.199995972</c:v>
                </c:pt>
                <c:pt idx="5407">
                  <c:v>10000081.399995971</c:v>
                </c:pt>
                <c:pt idx="5408">
                  <c:v>10000081.599995971</c:v>
                </c:pt>
                <c:pt idx="5409">
                  <c:v>10000081.79999597</c:v>
                </c:pt>
                <c:pt idx="5410">
                  <c:v>10000081.999995969</c:v>
                </c:pt>
                <c:pt idx="5411">
                  <c:v>10000082.199995968</c:v>
                </c:pt>
                <c:pt idx="5412">
                  <c:v>10000082.399995968</c:v>
                </c:pt>
                <c:pt idx="5413">
                  <c:v>10000082.599995967</c:v>
                </c:pt>
                <c:pt idx="5414">
                  <c:v>10000082.799995966</c:v>
                </c:pt>
                <c:pt idx="5415">
                  <c:v>10000082.999995966</c:v>
                </c:pt>
                <c:pt idx="5416">
                  <c:v>10000083.199995965</c:v>
                </c:pt>
                <c:pt idx="5417">
                  <c:v>10000083.399995964</c:v>
                </c:pt>
                <c:pt idx="5418">
                  <c:v>10000083.599995963</c:v>
                </c:pt>
                <c:pt idx="5419">
                  <c:v>10000083.799995963</c:v>
                </c:pt>
                <c:pt idx="5420">
                  <c:v>10000083.999995962</c:v>
                </c:pt>
                <c:pt idx="5421">
                  <c:v>10000084.199995961</c:v>
                </c:pt>
                <c:pt idx="5422">
                  <c:v>10000084.39999596</c:v>
                </c:pt>
                <c:pt idx="5423">
                  <c:v>10000084.59999596</c:v>
                </c:pt>
                <c:pt idx="5424">
                  <c:v>10000084.799995959</c:v>
                </c:pt>
                <c:pt idx="5425">
                  <c:v>10000084.999995958</c:v>
                </c:pt>
                <c:pt idx="5426">
                  <c:v>10000085.199995957</c:v>
                </c:pt>
                <c:pt idx="5427">
                  <c:v>10000085.399995957</c:v>
                </c:pt>
                <c:pt idx="5428">
                  <c:v>10000085.599995956</c:v>
                </c:pt>
                <c:pt idx="5429">
                  <c:v>10000085.799995955</c:v>
                </c:pt>
                <c:pt idx="5430">
                  <c:v>10000085.999995954</c:v>
                </c:pt>
                <c:pt idx="5431">
                  <c:v>10000086.199995954</c:v>
                </c:pt>
                <c:pt idx="5432">
                  <c:v>10000086.399995953</c:v>
                </c:pt>
                <c:pt idx="5433">
                  <c:v>10000086.599995952</c:v>
                </c:pt>
                <c:pt idx="5434">
                  <c:v>10000086.799995951</c:v>
                </c:pt>
                <c:pt idx="5435">
                  <c:v>10000086.999995951</c:v>
                </c:pt>
                <c:pt idx="5436">
                  <c:v>10000087.19999595</c:v>
                </c:pt>
                <c:pt idx="5437">
                  <c:v>10000087.399995949</c:v>
                </c:pt>
                <c:pt idx="5438">
                  <c:v>10000087.599995948</c:v>
                </c:pt>
                <c:pt idx="5439">
                  <c:v>10000087.799995948</c:v>
                </c:pt>
                <c:pt idx="5440">
                  <c:v>10000087.999995947</c:v>
                </c:pt>
                <c:pt idx="5441">
                  <c:v>10000088.199995946</c:v>
                </c:pt>
                <c:pt idx="5442">
                  <c:v>10000088.399995945</c:v>
                </c:pt>
                <c:pt idx="5443">
                  <c:v>10000088.599995945</c:v>
                </c:pt>
                <c:pt idx="5444">
                  <c:v>10000088.799995944</c:v>
                </c:pt>
                <c:pt idx="5445">
                  <c:v>10000088.999995943</c:v>
                </c:pt>
                <c:pt idx="5446">
                  <c:v>10000089.199995942</c:v>
                </c:pt>
                <c:pt idx="5447">
                  <c:v>10000089.399995942</c:v>
                </c:pt>
                <c:pt idx="5448">
                  <c:v>10000089.599995941</c:v>
                </c:pt>
                <c:pt idx="5449">
                  <c:v>10000089.79999594</c:v>
                </c:pt>
                <c:pt idx="5450">
                  <c:v>10000089.999995939</c:v>
                </c:pt>
                <c:pt idx="5451">
                  <c:v>10000090.199995939</c:v>
                </c:pt>
                <c:pt idx="5452">
                  <c:v>10000090.399995938</c:v>
                </c:pt>
                <c:pt idx="5453">
                  <c:v>10000090.599995937</c:v>
                </c:pt>
                <c:pt idx="5454">
                  <c:v>10000090.799995936</c:v>
                </c:pt>
                <c:pt idx="5455">
                  <c:v>10000090.999995936</c:v>
                </c:pt>
                <c:pt idx="5456">
                  <c:v>10000091.199995935</c:v>
                </c:pt>
                <c:pt idx="5457">
                  <c:v>10000091.399995934</c:v>
                </c:pt>
                <c:pt idx="5458">
                  <c:v>10000091.599995933</c:v>
                </c:pt>
                <c:pt idx="5459">
                  <c:v>10000091.799995933</c:v>
                </c:pt>
                <c:pt idx="5460">
                  <c:v>10000091.999995932</c:v>
                </c:pt>
                <c:pt idx="5461">
                  <c:v>10000092.199995931</c:v>
                </c:pt>
                <c:pt idx="5462">
                  <c:v>10000092.39999593</c:v>
                </c:pt>
                <c:pt idx="5463">
                  <c:v>10000092.59999593</c:v>
                </c:pt>
                <c:pt idx="5464">
                  <c:v>10000092.799995929</c:v>
                </c:pt>
                <c:pt idx="5465">
                  <c:v>10000092.999995928</c:v>
                </c:pt>
                <c:pt idx="5466">
                  <c:v>10000093.199995928</c:v>
                </c:pt>
                <c:pt idx="5467">
                  <c:v>10000093.399995927</c:v>
                </c:pt>
                <c:pt idx="5468">
                  <c:v>10000093.599995926</c:v>
                </c:pt>
                <c:pt idx="5469">
                  <c:v>10000093.799995925</c:v>
                </c:pt>
                <c:pt idx="5470">
                  <c:v>10000093.999995925</c:v>
                </c:pt>
                <c:pt idx="5471">
                  <c:v>10000094.199995924</c:v>
                </c:pt>
                <c:pt idx="5472">
                  <c:v>10000094.399995923</c:v>
                </c:pt>
                <c:pt idx="5473">
                  <c:v>10000094.599995922</c:v>
                </c:pt>
                <c:pt idx="5474">
                  <c:v>10000094.799995922</c:v>
                </c:pt>
                <c:pt idx="5475">
                  <c:v>10000094.999995921</c:v>
                </c:pt>
                <c:pt idx="5476">
                  <c:v>10000095.19999592</c:v>
                </c:pt>
                <c:pt idx="5477">
                  <c:v>10000095.399995919</c:v>
                </c:pt>
                <c:pt idx="5478">
                  <c:v>10000095.599995919</c:v>
                </c:pt>
                <c:pt idx="5479">
                  <c:v>10000095.799995918</c:v>
                </c:pt>
                <c:pt idx="5480">
                  <c:v>10000095.999995917</c:v>
                </c:pt>
                <c:pt idx="5481">
                  <c:v>10000096.199995916</c:v>
                </c:pt>
                <c:pt idx="5482">
                  <c:v>10000096.399995916</c:v>
                </c:pt>
                <c:pt idx="5483">
                  <c:v>10000096.599995915</c:v>
                </c:pt>
                <c:pt idx="5484">
                  <c:v>10000096.799995914</c:v>
                </c:pt>
                <c:pt idx="5485">
                  <c:v>10000096.999995913</c:v>
                </c:pt>
                <c:pt idx="5486">
                  <c:v>10000097.199995913</c:v>
                </c:pt>
                <c:pt idx="5487">
                  <c:v>10000097.399995912</c:v>
                </c:pt>
                <c:pt idx="5488">
                  <c:v>10000097.599995911</c:v>
                </c:pt>
                <c:pt idx="5489">
                  <c:v>10000097.79999591</c:v>
                </c:pt>
                <c:pt idx="5490">
                  <c:v>10000097.99999591</c:v>
                </c:pt>
                <c:pt idx="5491">
                  <c:v>10000098.199995909</c:v>
                </c:pt>
                <c:pt idx="5492">
                  <c:v>10000098.399995908</c:v>
                </c:pt>
                <c:pt idx="5493">
                  <c:v>10000098.599995907</c:v>
                </c:pt>
                <c:pt idx="5494">
                  <c:v>10000098.799995907</c:v>
                </c:pt>
                <c:pt idx="5495">
                  <c:v>10000098.999995906</c:v>
                </c:pt>
                <c:pt idx="5496">
                  <c:v>10000099.199995905</c:v>
                </c:pt>
                <c:pt idx="5497">
                  <c:v>10000099.399995904</c:v>
                </c:pt>
                <c:pt idx="5498">
                  <c:v>10000099.599995904</c:v>
                </c:pt>
                <c:pt idx="5499">
                  <c:v>10000099.799995903</c:v>
                </c:pt>
                <c:pt idx="5500">
                  <c:v>10000099.999995902</c:v>
                </c:pt>
                <c:pt idx="5501">
                  <c:v>10000100.199995901</c:v>
                </c:pt>
                <c:pt idx="5502">
                  <c:v>10000100.399995901</c:v>
                </c:pt>
                <c:pt idx="5503">
                  <c:v>10000100.5999959</c:v>
                </c:pt>
                <c:pt idx="5504">
                  <c:v>10000100.799995899</c:v>
                </c:pt>
                <c:pt idx="5505">
                  <c:v>10000100.999995898</c:v>
                </c:pt>
                <c:pt idx="5506">
                  <c:v>10000101.199995898</c:v>
                </c:pt>
                <c:pt idx="5507">
                  <c:v>10000101.399995897</c:v>
                </c:pt>
                <c:pt idx="5508">
                  <c:v>10000101.599995896</c:v>
                </c:pt>
                <c:pt idx="5509">
                  <c:v>10000101.799995895</c:v>
                </c:pt>
                <c:pt idx="5510">
                  <c:v>10000101.999995895</c:v>
                </c:pt>
                <c:pt idx="5511">
                  <c:v>10000102.199995894</c:v>
                </c:pt>
                <c:pt idx="5512">
                  <c:v>10000102.399995893</c:v>
                </c:pt>
                <c:pt idx="5513">
                  <c:v>10000102.599995892</c:v>
                </c:pt>
                <c:pt idx="5514">
                  <c:v>10000102.799995892</c:v>
                </c:pt>
                <c:pt idx="5515">
                  <c:v>10000102.999995891</c:v>
                </c:pt>
                <c:pt idx="5516">
                  <c:v>10000103.19999589</c:v>
                </c:pt>
                <c:pt idx="5517">
                  <c:v>10000103.39999589</c:v>
                </c:pt>
                <c:pt idx="5518">
                  <c:v>10000103.599995889</c:v>
                </c:pt>
                <c:pt idx="5519">
                  <c:v>10000103.799995888</c:v>
                </c:pt>
                <c:pt idx="5520">
                  <c:v>10000103.999995887</c:v>
                </c:pt>
                <c:pt idx="5521">
                  <c:v>10000104.199995887</c:v>
                </c:pt>
                <c:pt idx="5522">
                  <c:v>10000104.399995886</c:v>
                </c:pt>
                <c:pt idx="5523">
                  <c:v>10000104.599995885</c:v>
                </c:pt>
                <c:pt idx="5524">
                  <c:v>10000104.799995884</c:v>
                </c:pt>
                <c:pt idx="5525">
                  <c:v>10000104.999995884</c:v>
                </c:pt>
                <c:pt idx="5526">
                  <c:v>10000105.199995883</c:v>
                </c:pt>
                <c:pt idx="5527">
                  <c:v>10000105.399995882</c:v>
                </c:pt>
                <c:pt idx="5528">
                  <c:v>10000105.599995881</c:v>
                </c:pt>
                <c:pt idx="5529">
                  <c:v>10000105.799995881</c:v>
                </c:pt>
                <c:pt idx="5530">
                  <c:v>10000105.99999588</c:v>
                </c:pt>
                <c:pt idx="5531">
                  <c:v>10000106.199995879</c:v>
                </c:pt>
                <c:pt idx="5532">
                  <c:v>10000106.399995878</c:v>
                </c:pt>
                <c:pt idx="5533">
                  <c:v>10000106.599995878</c:v>
                </c:pt>
                <c:pt idx="5534">
                  <c:v>10000106.799995877</c:v>
                </c:pt>
                <c:pt idx="5535">
                  <c:v>10000106.999995876</c:v>
                </c:pt>
                <c:pt idx="5536">
                  <c:v>10000107.199995875</c:v>
                </c:pt>
                <c:pt idx="5537">
                  <c:v>10000107.399995875</c:v>
                </c:pt>
                <c:pt idx="5538">
                  <c:v>10000107.599995874</c:v>
                </c:pt>
                <c:pt idx="5539">
                  <c:v>10000107.799995873</c:v>
                </c:pt>
                <c:pt idx="5540">
                  <c:v>10000107.999995872</c:v>
                </c:pt>
                <c:pt idx="5541">
                  <c:v>10000108.199995872</c:v>
                </c:pt>
                <c:pt idx="5542">
                  <c:v>10000108.399995871</c:v>
                </c:pt>
                <c:pt idx="5543">
                  <c:v>10000108.59999587</c:v>
                </c:pt>
                <c:pt idx="5544">
                  <c:v>10000108.799995869</c:v>
                </c:pt>
                <c:pt idx="5545">
                  <c:v>10000108.999995869</c:v>
                </c:pt>
                <c:pt idx="5546">
                  <c:v>10000109.199995868</c:v>
                </c:pt>
                <c:pt idx="5547">
                  <c:v>10000109.399995867</c:v>
                </c:pt>
                <c:pt idx="5548">
                  <c:v>10000109.599995866</c:v>
                </c:pt>
                <c:pt idx="5549">
                  <c:v>10000109.799995866</c:v>
                </c:pt>
                <c:pt idx="5550">
                  <c:v>10000109.999995865</c:v>
                </c:pt>
                <c:pt idx="5551">
                  <c:v>10000110.199995864</c:v>
                </c:pt>
                <c:pt idx="5552">
                  <c:v>10000110.399995863</c:v>
                </c:pt>
                <c:pt idx="5553">
                  <c:v>10000110.599995863</c:v>
                </c:pt>
                <c:pt idx="5554">
                  <c:v>10000110.799995862</c:v>
                </c:pt>
                <c:pt idx="5555">
                  <c:v>10000110.999995861</c:v>
                </c:pt>
                <c:pt idx="5556">
                  <c:v>10000111.19999586</c:v>
                </c:pt>
                <c:pt idx="5557">
                  <c:v>10000111.39999586</c:v>
                </c:pt>
                <c:pt idx="5558">
                  <c:v>10000111.599995859</c:v>
                </c:pt>
                <c:pt idx="5559">
                  <c:v>10000111.799995858</c:v>
                </c:pt>
                <c:pt idx="5560">
                  <c:v>10000111.999995857</c:v>
                </c:pt>
                <c:pt idx="5561">
                  <c:v>10000112.199995857</c:v>
                </c:pt>
                <c:pt idx="5562">
                  <c:v>10000112.399995856</c:v>
                </c:pt>
                <c:pt idx="5563">
                  <c:v>10000112.599995855</c:v>
                </c:pt>
                <c:pt idx="5564">
                  <c:v>10000112.799995854</c:v>
                </c:pt>
                <c:pt idx="5565">
                  <c:v>10000112.999995854</c:v>
                </c:pt>
                <c:pt idx="5566">
                  <c:v>10000113.199995853</c:v>
                </c:pt>
                <c:pt idx="5567">
                  <c:v>10000113.399995852</c:v>
                </c:pt>
                <c:pt idx="5568">
                  <c:v>10000113.599995852</c:v>
                </c:pt>
                <c:pt idx="5569">
                  <c:v>10000113.799995851</c:v>
                </c:pt>
                <c:pt idx="5570">
                  <c:v>10000113.99999585</c:v>
                </c:pt>
                <c:pt idx="5571">
                  <c:v>10000114.199995849</c:v>
                </c:pt>
                <c:pt idx="5572">
                  <c:v>10000114.399995849</c:v>
                </c:pt>
                <c:pt idx="5573">
                  <c:v>10000114.599995848</c:v>
                </c:pt>
                <c:pt idx="5574">
                  <c:v>10000114.799995847</c:v>
                </c:pt>
                <c:pt idx="5575">
                  <c:v>10000114.999995846</c:v>
                </c:pt>
                <c:pt idx="5576">
                  <c:v>10000115.199995846</c:v>
                </c:pt>
                <c:pt idx="5577">
                  <c:v>10000115.399995845</c:v>
                </c:pt>
                <c:pt idx="5578">
                  <c:v>10000115.599995844</c:v>
                </c:pt>
                <c:pt idx="5579">
                  <c:v>10000115.799995843</c:v>
                </c:pt>
                <c:pt idx="5580">
                  <c:v>10000115.999995843</c:v>
                </c:pt>
                <c:pt idx="5581">
                  <c:v>10000116.199995842</c:v>
                </c:pt>
                <c:pt idx="5582">
                  <c:v>10000116.399995841</c:v>
                </c:pt>
                <c:pt idx="5583">
                  <c:v>10000116.59999584</c:v>
                </c:pt>
                <c:pt idx="5584">
                  <c:v>10000116.79999584</c:v>
                </c:pt>
                <c:pt idx="5585">
                  <c:v>10000116.999995839</c:v>
                </c:pt>
                <c:pt idx="5586">
                  <c:v>10000117.199995838</c:v>
                </c:pt>
                <c:pt idx="5587">
                  <c:v>10000117.399995837</c:v>
                </c:pt>
                <c:pt idx="5588">
                  <c:v>10000117.599995837</c:v>
                </c:pt>
                <c:pt idx="5589">
                  <c:v>10000117.799995836</c:v>
                </c:pt>
                <c:pt idx="5590">
                  <c:v>10000117.999995835</c:v>
                </c:pt>
                <c:pt idx="5591">
                  <c:v>10000118.199995834</c:v>
                </c:pt>
                <c:pt idx="5592">
                  <c:v>10000118.399995834</c:v>
                </c:pt>
                <c:pt idx="5593">
                  <c:v>10000118.599995833</c:v>
                </c:pt>
                <c:pt idx="5594">
                  <c:v>10000118.799995832</c:v>
                </c:pt>
                <c:pt idx="5595">
                  <c:v>10000118.999995831</c:v>
                </c:pt>
                <c:pt idx="5596">
                  <c:v>10000119.199995831</c:v>
                </c:pt>
                <c:pt idx="5597">
                  <c:v>10000119.39999583</c:v>
                </c:pt>
                <c:pt idx="5598">
                  <c:v>10000119.599995829</c:v>
                </c:pt>
                <c:pt idx="5599">
                  <c:v>10000119.799995828</c:v>
                </c:pt>
                <c:pt idx="5600">
                  <c:v>10000119.999995828</c:v>
                </c:pt>
                <c:pt idx="5601">
                  <c:v>10000120.199995827</c:v>
                </c:pt>
                <c:pt idx="5602">
                  <c:v>10000120.399995826</c:v>
                </c:pt>
                <c:pt idx="5603">
                  <c:v>10000120.599995825</c:v>
                </c:pt>
                <c:pt idx="5604">
                  <c:v>10000120.799995825</c:v>
                </c:pt>
                <c:pt idx="5605">
                  <c:v>10000120.999995824</c:v>
                </c:pt>
                <c:pt idx="5606">
                  <c:v>10000121.199995823</c:v>
                </c:pt>
                <c:pt idx="5607">
                  <c:v>10000121.399995822</c:v>
                </c:pt>
                <c:pt idx="5608">
                  <c:v>10000121.599995822</c:v>
                </c:pt>
                <c:pt idx="5609">
                  <c:v>10000121.799995821</c:v>
                </c:pt>
                <c:pt idx="5610">
                  <c:v>10000121.99999582</c:v>
                </c:pt>
                <c:pt idx="5611">
                  <c:v>10000122.199995819</c:v>
                </c:pt>
                <c:pt idx="5612">
                  <c:v>10000122.399995819</c:v>
                </c:pt>
                <c:pt idx="5613">
                  <c:v>10000122.599995818</c:v>
                </c:pt>
                <c:pt idx="5614">
                  <c:v>10000122.799995817</c:v>
                </c:pt>
                <c:pt idx="5615">
                  <c:v>10000122.999995816</c:v>
                </c:pt>
                <c:pt idx="5616">
                  <c:v>10000123.199995816</c:v>
                </c:pt>
                <c:pt idx="5617">
                  <c:v>10000123.399995815</c:v>
                </c:pt>
                <c:pt idx="5618">
                  <c:v>10000123.599995814</c:v>
                </c:pt>
                <c:pt idx="5619">
                  <c:v>10000123.799995814</c:v>
                </c:pt>
                <c:pt idx="5620">
                  <c:v>10000123.999995813</c:v>
                </c:pt>
                <c:pt idx="5621">
                  <c:v>10000124.199995812</c:v>
                </c:pt>
                <c:pt idx="5622">
                  <c:v>10000124.399995811</c:v>
                </c:pt>
                <c:pt idx="5623">
                  <c:v>10000124.599995811</c:v>
                </c:pt>
                <c:pt idx="5624">
                  <c:v>10000124.79999581</c:v>
                </c:pt>
                <c:pt idx="5625">
                  <c:v>10000124.999995809</c:v>
                </c:pt>
                <c:pt idx="5626">
                  <c:v>10000125.199995808</c:v>
                </c:pt>
                <c:pt idx="5627">
                  <c:v>10000125.399995808</c:v>
                </c:pt>
                <c:pt idx="5628">
                  <c:v>10000125.599995807</c:v>
                </c:pt>
                <c:pt idx="5629">
                  <c:v>10000125.799995806</c:v>
                </c:pt>
                <c:pt idx="5630">
                  <c:v>10000125.999995805</c:v>
                </c:pt>
                <c:pt idx="5631">
                  <c:v>10000126.199995805</c:v>
                </c:pt>
                <c:pt idx="5632">
                  <c:v>10000126.399995804</c:v>
                </c:pt>
                <c:pt idx="5633">
                  <c:v>10000126.599995803</c:v>
                </c:pt>
                <c:pt idx="5634">
                  <c:v>10000126.799995802</c:v>
                </c:pt>
                <c:pt idx="5635">
                  <c:v>10000126.999995802</c:v>
                </c:pt>
                <c:pt idx="5636">
                  <c:v>10000127.199995801</c:v>
                </c:pt>
                <c:pt idx="5637">
                  <c:v>10000127.3999958</c:v>
                </c:pt>
                <c:pt idx="5638">
                  <c:v>10000127.599995799</c:v>
                </c:pt>
                <c:pt idx="5639">
                  <c:v>10000127.799995799</c:v>
                </c:pt>
                <c:pt idx="5640">
                  <c:v>10000127.999995798</c:v>
                </c:pt>
                <c:pt idx="5641">
                  <c:v>10000128.199995797</c:v>
                </c:pt>
                <c:pt idx="5642">
                  <c:v>10000128.399995796</c:v>
                </c:pt>
                <c:pt idx="5643">
                  <c:v>10000128.599995796</c:v>
                </c:pt>
                <c:pt idx="5644">
                  <c:v>10000128.799995795</c:v>
                </c:pt>
                <c:pt idx="5645">
                  <c:v>10000128.999995794</c:v>
                </c:pt>
                <c:pt idx="5646">
                  <c:v>10000129.199995793</c:v>
                </c:pt>
                <c:pt idx="5647">
                  <c:v>10000129.399995793</c:v>
                </c:pt>
                <c:pt idx="5648">
                  <c:v>10000129.599995792</c:v>
                </c:pt>
                <c:pt idx="5649">
                  <c:v>10000129.799995791</c:v>
                </c:pt>
                <c:pt idx="5650">
                  <c:v>10000129.99999579</c:v>
                </c:pt>
                <c:pt idx="5651">
                  <c:v>10000130.19999579</c:v>
                </c:pt>
                <c:pt idx="5652">
                  <c:v>10000130.399995789</c:v>
                </c:pt>
                <c:pt idx="5653">
                  <c:v>10000130.599995788</c:v>
                </c:pt>
                <c:pt idx="5654">
                  <c:v>10000130.799995787</c:v>
                </c:pt>
                <c:pt idx="5655">
                  <c:v>10000130.999995787</c:v>
                </c:pt>
                <c:pt idx="5656">
                  <c:v>10000131.199995786</c:v>
                </c:pt>
                <c:pt idx="5657">
                  <c:v>10000131.399995785</c:v>
                </c:pt>
                <c:pt idx="5658">
                  <c:v>10000131.599995784</c:v>
                </c:pt>
                <c:pt idx="5659">
                  <c:v>10000131.799995784</c:v>
                </c:pt>
                <c:pt idx="5660">
                  <c:v>10000131.999995783</c:v>
                </c:pt>
                <c:pt idx="5661">
                  <c:v>10000132.199995782</c:v>
                </c:pt>
                <c:pt idx="5662">
                  <c:v>10000132.399995781</c:v>
                </c:pt>
                <c:pt idx="5663">
                  <c:v>10000132.599995781</c:v>
                </c:pt>
                <c:pt idx="5664">
                  <c:v>10000132.79999578</c:v>
                </c:pt>
                <c:pt idx="5665">
                  <c:v>10000132.999995779</c:v>
                </c:pt>
                <c:pt idx="5666">
                  <c:v>10000133.199995779</c:v>
                </c:pt>
                <c:pt idx="5667">
                  <c:v>10000133.399995778</c:v>
                </c:pt>
                <c:pt idx="5668">
                  <c:v>10000133.599995777</c:v>
                </c:pt>
                <c:pt idx="5669">
                  <c:v>10000133.799995776</c:v>
                </c:pt>
                <c:pt idx="5670">
                  <c:v>10000133.999995776</c:v>
                </c:pt>
                <c:pt idx="5671">
                  <c:v>10000134.199995775</c:v>
                </c:pt>
                <c:pt idx="5672">
                  <c:v>10000134.399995774</c:v>
                </c:pt>
                <c:pt idx="5673">
                  <c:v>10000134.599995773</c:v>
                </c:pt>
                <c:pt idx="5674">
                  <c:v>10000134.799995773</c:v>
                </c:pt>
                <c:pt idx="5675">
                  <c:v>10000134.999995772</c:v>
                </c:pt>
                <c:pt idx="5676">
                  <c:v>10000135.199995771</c:v>
                </c:pt>
                <c:pt idx="5677">
                  <c:v>10000135.39999577</c:v>
                </c:pt>
                <c:pt idx="5678">
                  <c:v>10000135.59999577</c:v>
                </c:pt>
                <c:pt idx="5679">
                  <c:v>10000135.799995769</c:v>
                </c:pt>
                <c:pt idx="5680">
                  <c:v>10000135.999995768</c:v>
                </c:pt>
                <c:pt idx="5681">
                  <c:v>10000136.199995767</c:v>
                </c:pt>
                <c:pt idx="5682">
                  <c:v>10000136.399995767</c:v>
                </c:pt>
                <c:pt idx="5683">
                  <c:v>10000136.599995766</c:v>
                </c:pt>
                <c:pt idx="5684">
                  <c:v>10000136.799995765</c:v>
                </c:pt>
                <c:pt idx="5685">
                  <c:v>10000136.999995764</c:v>
                </c:pt>
                <c:pt idx="5686">
                  <c:v>10000137.199995764</c:v>
                </c:pt>
                <c:pt idx="5687">
                  <c:v>10000137.399995763</c:v>
                </c:pt>
                <c:pt idx="5688">
                  <c:v>10000137.599995762</c:v>
                </c:pt>
                <c:pt idx="5689">
                  <c:v>10000137.799995761</c:v>
                </c:pt>
                <c:pt idx="5690">
                  <c:v>10000137.999995761</c:v>
                </c:pt>
                <c:pt idx="5691">
                  <c:v>10000138.19999576</c:v>
                </c:pt>
                <c:pt idx="5692">
                  <c:v>10000138.399995759</c:v>
                </c:pt>
                <c:pt idx="5693">
                  <c:v>10000138.599995758</c:v>
                </c:pt>
                <c:pt idx="5694">
                  <c:v>10000138.799995758</c:v>
                </c:pt>
                <c:pt idx="5695">
                  <c:v>10000138.999995757</c:v>
                </c:pt>
                <c:pt idx="5696">
                  <c:v>10000139.199995756</c:v>
                </c:pt>
                <c:pt idx="5697">
                  <c:v>10000139.399995755</c:v>
                </c:pt>
                <c:pt idx="5698">
                  <c:v>10000139.599995755</c:v>
                </c:pt>
                <c:pt idx="5699">
                  <c:v>10000139.799995754</c:v>
                </c:pt>
                <c:pt idx="5700">
                  <c:v>10000139.999995753</c:v>
                </c:pt>
                <c:pt idx="5701">
                  <c:v>10000140.199995752</c:v>
                </c:pt>
                <c:pt idx="5702">
                  <c:v>10000140.399995752</c:v>
                </c:pt>
                <c:pt idx="5703">
                  <c:v>10000140.599995751</c:v>
                </c:pt>
                <c:pt idx="5704">
                  <c:v>10000140.79999575</c:v>
                </c:pt>
                <c:pt idx="5705">
                  <c:v>10000140.999995749</c:v>
                </c:pt>
                <c:pt idx="5706">
                  <c:v>10000141.199995749</c:v>
                </c:pt>
                <c:pt idx="5707">
                  <c:v>10000141.399995748</c:v>
                </c:pt>
                <c:pt idx="5708">
                  <c:v>10000141.599995747</c:v>
                </c:pt>
                <c:pt idx="5709">
                  <c:v>10000141.799995746</c:v>
                </c:pt>
                <c:pt idx="5710">
                  <c:v>10000141.999995746</c:v>
                </c:pt>
                <c:pt idx="5711">
                  <c:v>10000142.199995745</c:v>
                </c:pt>
                <c:pt idx="5712">
                  <c:v>10000142.399995744</c:v>
                </c:pt>
                <c:pt idx="5713">
                  <c:v>10000142.599995743</c:v>
                </c:pt>
                <c:pt idx="5714">
                  <c:v>10000142.799995743</c:v>
                </c:pt>
                <c:pt idx="5715">
                  <c:v>10000142.999995742</c:v>
                </c:pt>
                <c:pt idx="5716">
                  <c:v>10000143.199995741</c:v>
                </c:pt>
                <c:pt idx="5717">
                  <c:v>10000143.399995741</c:v>
                </c:pt>
                <c:pt idx="5718">
                  <c:v>10000143.59999574</c:v>
                </c:pt>
                <c:pt idx="5719">
                  <c:v>10000143.799995739</c:v>
                </c:pt>
                <c:pt idx="5720">
                  <c:v>10000143.999995738</c:v>
                </c:pt>
                <c:pt idx="5721">
                  <c:v>10000144.199995738</c:v>
                </c:pt>
                <c:pt idx="5722">
                  <c:v>10000144.399995737</c:v>
                </c:pt>
                <c:pt idx="5723">
                  <c:v>10000144.599995736</c:v>
                </c:pt>
                <c:pt idx="5724">
                  <c:v>10000144.799995735</c:v>
                </c:pt>
                <c:pt idx="5725">
                  <c:v>10000144.999995735</c:v>
                </c:pt>
                <c:pt idx="5726">
                  <c:v>10000145.199995734</c:v>
                </c:pt>
                <c:pt idx="5727">
                  <c:v>10000145.399995733</c:v>
                </c:pt>
                <c:pt idx="5728">
                  <c:v>10000145.599995732</c:v>
                </c:pt>
                <c:pt idx="5729">
                  <c:v>10000145.799995732</c:v>
                </c:pt>
                <c:pt idx="5730">
                  <c:v>10000145.999995731</c:v>
                </c:pt>
                <c:pt idx="5731">
                  <c:v>10000146.19999573</c:v>
                </c:pt>
                <c:pt idx="5732">
                  <c:v>10000146.399995729</c:v>
                </c:pt>
                <c:pt idx="5733">
                  <c:v>10000146.599995729</c:v>
                </c:pt>
                <c:pt idx="5734">
                  <c:v>10000146.799995728</c:v>
                </c:pt>
                <c:pt idx="5735">
                  <c:v>10000146.999995727</c:v>
                </c:pt>
                <c:pt idx="5736">
                  <c:v>10000147.199995726</c:v>
                </c:pt>
                <c:pt idx="5737">
                  <c:v>10000147.399995726</c:v>
                </c:pt>
                <c:pt idx="5738">
                  <c:v>10000147.599995725</c:v>
                </c:pt>
                <c:pt idx="5739">
                  <c:v>10000147.799995724</c:v>
                </c:pt>
                <c:pt idx="5740">
                  <c:v>10000147.999995723</c:v>
                </c:pt>
                <c:pt idx="5741">
                  <c:v>10000148.199995723</c:v>
                </c:pt>
                <c:pt idx="5742">
                  <c:v>10000148.399995722</c:v>
                </c:pt>
                <c:pt idx="5743">
                  <c:v>10000148.599995721</c:v>
                </c:pt>
                <c:pt idx="5744">
                  <c:v>10000148.79999572</c:v>
                </c:pt>
                <c:pt idx="5745">
                  <c:v>10000148.99999572</c:v>
                </c:pt>
                <c:pt idx="5746">
                  <c:v>10000149.199995719</c:v>
                </c:pt>
                <c:pt idx="5747">
                  <c:v>10000149.399995718</c:v>
                </c:pt>
                <c:pt idx="5748">
                  <c:v>10000149.599995717</c:v>
                </c:pt>
                <c:pt idx="5749">
                  <c:v>10000149.799995717</c:v>
                </c:pt>
                <c:pt idx="5750">
                  <c:v>10000149.999995716</c:v>
                </c:pt>
                <c:pt idx="5751">
                  <c:v>10000150.199995715</c:v>
                </c:pt>
                <c:pt idx="5752">
                  <c:v>10000150.399995714</c:v>
                </c:pt>
                <c:pt idx="5753">
                  <c:v>10000150.599995714</c:v>
                </c:pt>
                <c:pt idx="5754">
                  <c:v>10000150.799995713</c:v>
                </c:pt>
                <c:pt idx="5755">
                  <c:v>10000150.999995712</c:v>
                </c:pt>
                <c:pt idx="5756">
                  <c:v>10000151.199995711</c:v>
                </c:pt>
                <c:pt idx="5757">
                  <c:v>10000151.399995711</c:v>
                </c:pt>
                <c:pt idx="5758">
                  <c:v>10000151.59999571</c:v>
                </c:pt>
                <c:pt idx="5759">
                  <c:v>10000151.799995709</c:v>
                </c:pt>
                <c:pt idx="5760">
                  <c:v>10000151.999995708</c:v>
                </c:pt>
                <c:pt idx="5761">
                  <c:v>10000152.199995708</c:v>
                </c:pt>
                <c:pt idx="5762">
                  <c:v>10000152.399995707</c:v>
                </c:pt>
                <c:pt idx="5763">
                  <c:v>10000152.599995706</c:v>
                </c:pt>
                <c:pt idx="5764">
                  <c:v>10000152.799995705</c:v>
                </c:pt>
                <c:pt idx="5765">
                  <c:v>10000152.999995705</c:v>
                </c:pt>
                <c:pt idx="5766">
                  <c:v>10000153.199995704</c:v>
                </c:pt>
                <c:pt idx="5767">
                  <c:v>10000153.399995703</c:v>
                </c:pt>
                <c:pt idx="5768">
                  <c:v>10000153.599995703</c:v>
                </c:pt>
                <c:pt idx="5769">
                  <c:v>10000153.799995702</c:v>
                </c:pt>
                <c:pt idx="5770">
                  <c:v>10000153.999995701</c:v>
                </c:pt>
                <c:pt idx="5771">
                  <c:v>10000154.1999957</c:v>
                </c:pt>
                <c:pt idx="5772">
                  <c:v>10000154.3999957</c:v>
                </c:pt>
                <c:pt idx="5773">
                  <c:v>10000154.599995699</c:v>
                </c:pt>
                <c:pt idx="5774">
                  <c:v>10000154.799995698</c:v>
                </c:pt>
                <c:pt idx="5775">
                  <c:v>10000154.999995697</c:v>
                </c:pt>
                <c:pt idx="5776">
                  <c:v>10000155.199995697</c:v>
                </c:pt>
                <c:pt idx="5777">
                  <c:v>10000155.399995696</c:v>
                </c:pt>
                <c:pt idx="5778">
                  <c:v>10000155.599995695</c:v>
                </c:pt>
                <c:pt idx="5779">
                  <c:v>10000155.799995694</c:v>
                </c:pt>
                <c:pt idx="5780">
                  <c:v>10000155.999995694</c:v>
                </c:pt>
                <c:pt idx="5781">
                  <c:v>10000156.199995693</c:v>
                </c:pt>
                <c:pt idx="5782">
                  <c:v>10000156.399995692</c:v>
                </c:pt>
                <c:pt idx="5783">
                  <c:v>10000156.599995691</c:v>
                </c:pt>
                <c:pt idx="5784">
                  <c:v>10000156.799995691</c:v>
                </c:pt>
                <c:pt idx="5785">
                  <c:v>10000156.99999569</c:v>
                </c:pt>
                <c:pt idx="5786">
                  <c:v>10000157.199995689</c:v>
                </c:pt>
                <c:pt idx="5787">
                  <c:v>10000157.399995688</c:v>
                </c:pt>
                <c:pt idx="5788">
                  <c:v>10000157.599995688</c:v>
                </c:pt>
                <c:pt idx="5789">
                  <c:v>10000157.799995687</c:v>
                </c:pt>
                <c:pt idx="5790">
                  <c:v>10000157.999995686</c:v>
                </c:pt>
                <c:pt idx="5791">
                  <c:v>10000158.199995685</c:v>
                </c:pt>
                <c:pt idx="5792">
                  <c:v>10000158.399995685</c:v>
                </c:pt>
                <c:pt idx="5793">
                  <c:v>10000158.599995684</c:v>
                </c:pt>
                <c:pt idx="5794">
                  <c:v>10000158.799995683</c:v>
                </c:pt>
                <c:pt idx="5795">
                  <c:v>10000158.999995682</c:v>
                </c:pt>
                <c:pt idx="5796">
                  <c:v>10000159.199995682</c:v>
                </c:pt>
                <c:pt idx="5797">
                  <c:v>10000159.399995681</c:v>
                </c:pt>
                <c:pt idx="5798">
                  <c:v>10000159.59999568</c:v>
                </c:pt>
                <c:pt idx="5799">
                  <c:v>10000159.799995679</c:v>
                </c:pt>
                <c:pt idx="5800">
                  <c:v>10000159.999995679</c:v>
                </c:pt>
                <c:pt idx="5801">
                  <c:v>10000160.199995678</c:v>
                </c:pt>
                <c:pt idx="5802">
                  <c:v>10000160.399995677</c:v>
                </c:pt>
                <c:pt idx="5803">
                  <c:v>10000160.599995676</c:v>
                </c:pt>
                <c:pt idx="5804">
                  <c:v>10000160.799995676</c:v>
                </c:pt>
                <c:pt idx="5805">
                  <c:v>10000160.999995675</c:v>
                </c:pt>
                <c:pt idx="5806">
                  <c:v>10000161.199995674</c:v>
                </c:pt>
                <c:pt idx="5807">
                  <c:v>10000161.399995673</c:v>
                </c:pt>
                <c:pt idx="5808">
                  <c:v>10000161.599995673</c:v>
                </c:pt>
                <c:pt idx="5809">
                  <c:v>10000161.799995672</c:v>
                </c:pt>
                <c:pt idx="5810">
                  <c:v>10000161.999995671</c:v>
                </c:pt>
                <c:pt idx="5811">
                  <c:v>10000162.19999567</c:v>
                </c:pt>
                <c:pt idx="5812">
                  <c:v>10000162.39999567</c:v>
                </c:pt>
                <c:pt idx="5813">
                  <c:v>10000162.599995669</c:v>
                </c:pt>
                <c:pt idx="5814">
                  <c:v>10000162.799995668</c:v>
                </c:pt>
                <c:pt idx="5815">
                  <c:v>10000162.999995667</c:v>
                </c:pt>
                <c:pt idx="5816">
                  <c:v>10000163.199995667</c:v>
                </c:pt>
                <c:pt idx="5817">
                  <c:v>10000163.399995666</c:v>
                </c:pt>
                <c:pt idx="5818">
                  <c:v>10000163.599995665</c:v>
                </c:pt>
                <c:pt idx="5819">
                  <c:v>10000163.799995665</c:v>
                </c:pt>
                <c:pt idx="5820">
                  <c:v>10000163.999995664</c:v>
                </c:pt>
                <c:pt idx="5821">
                  <c:v>10000164.199995663</c:v>
                </c:pt>
                <c:pt idx="5822">
                  <c:v>10000164.399995662</c:v>
                </c:pt>
                <c:pt idx="5823">
                  <c:v>10000164.599995662</c:v>
                </c:pt>
                <c:pt idx="5824">
                  <c:v>10000164.799995661</c:v>
                </c:pt>
                <c:pt idx="5825">
                  <c:v>10000164.99999566</c:v>
                </c:pt>
                <c:pt idx="5826">
                  <c:v>10000165.199995659</c:v>
                </c:pt>
                <c:pt idx="5827">
                  <c:v>10000165.399995659</c:v>
                </c:pt>
                <c:pt idx="5828">
                  <c:v>10000165.599995658</c:v>
                </c:pt>
                <c:pt idx="5829">
                  <c:v>10000165.799995657</c:v>
                </c:pt>
                <c:pt idx="5830">
                  <c:v>10000165.999995656</c:v>
                </c:pt>
                <c:pt idx="5831">
                  <c:v>10000166.199995656</c:v>
                </c:pt>
                <c:pt idx="5832">
                  <c:v>10000166.399995655</c:v>
                </c:pt>
                <c:pt idx="5833">
                  <c:v>10000166.599995654</c:v>
                </c:pt>
                <c:pt idx="5834">
                  <c:v>10000166.799995653</c:v>
                </c:pt>
                <c:pt idx="5835">
                  <c:v>10000166.999995653</c:v>
                </c:pt>
                <c:pt idx="5836">
                  <c:v>10000167.199995652</c:v>
                </c:pt>
                <c:pt idx="5837">
                  <c:v>10000167.399995651</c:v>
                </c:pt>
                <c:pt idx="5838">
                  <c:v>10000167.59999565</c:v>
                </c:pt>
                <c:pt idx="5839">
                  <c:v>10000167.79999565</c:v>
                </c:pt>
                <c:pt idx="5840">
                  <c:v>10000167.999995649</c:v>
                </c:pt>
                <c:pt idx="5841">
                  <c:v>10000168.199995648</c:v>
                </c:pt>
                <c:pt idx="5842">
                  <c:v>10000168.399995647</c:v>
                </c:pt>
                <c:pt idx="5843">
                  <c:v>10000168.599995647</c:v>
                </c:pt>
                <c:pt idx="5844">
                  <c:v>10000168.799995646</c:v>
                </c:pt>
                <c:pt idx="5845">
                  <c:v>10000168.999995645</c:v>
                </c:pt>
                <c:pt idx="5846">
                  <c:v>10000169.199995644</c:v>
                </c:pt>
                <c:pt idx="5847">
                  <c:v>10000169.399995644</c:v>
                </c:pt>
                <c:pt idx="5848">
                  <c:v>10000169.599995643</c:v>
                </c:pt>
                <c:pt idx="5849">
                  <c:v>10000169.799995642</c:v>
                </c:pt>
                <c:pt idx="5850">
                  <c:v>10000169.999995641</c:v>
                </c:pt>
                <c:pt idx="5851">
                  <c:v>10000170.199995641</c:v>
                </c:pt>
                <c:pt idx="5852">
                  <c:v>10000170.39999564</c:v>
                </c:pt>
                <c:pt idx="5853">
                  <c:v>10000170.599995639</c:v>
                </c:pt>
                <c:pt idx="5854">
                  <c:v>10000170.799995638</c:v>
                </c:pt>
                <c:pt idx="5855">
                  <c:v>10000170.999995638</c:v>
                </c:pt>
                <c:pt idx="5856">
                  <c:v>10000171.199995637</c:v>
                </c:pt>
                <c:pt idx="5857">
                  <c:v>10000171.399995636</c:v>
                </c:pt>
                <c:pt idx="5858">
                  <c:v>10000171.599995635</c:v>
                </c:pt>
                <c:pt idx="5859">
                  <c:v>10000171.799995635</c:v>
                </c:pt>
                <c:pt idx="5860">
                  <c:v>10000171.999995634</c:v>
                </c:pt>
                <c:pt idx="5861">
                  <c:v>10000172.199995633</c:v>
                </c:pt>
                <c:pt idx="5862">
                  <c:v>10000172.399995632</c:v>
                </c:pt>
                <c:pt idx="5863">
                  <c:v>10000172.599995632</c:v>
                </c:pt>
                <c:pt idx="5864">
                  <c:v>10000172.799995631</c:v>
                </c:pt>
                <c:pt idx="5865">
                  <c:v>10000172.99999563</c:v>
                </c:pt>
                <c:pt idx="5866">
                  <c:v>10000173.199995629</c:v>
                </c:pt>
                <c:pt idx="5867">
                  <c:v>10000173.399995629</c:v>
                </c:pt>
                <c:pt idx="5868">
                  <c:v>10000173.599995628</c:v>
                </c:pt>
                <c:pt idx="5869">
                  <c:v>10000173.799995627</c:v>
                </c:pt>
                <c:pt idx="5870">
                  <c:v>10000173.999995627</c:v>
                </c:pt>
                <c:pt idx="5871">
                  <c:v>10000174.199995626</c:v>
                </c:pt>
                <c:pt idx="5872">
                  <c:v>10000174.399995625</c:v>
                </c:pt>
                <c:pt idx="5873">
                  <c:v>10000174.599995624</c:v>
                </c:pt>
                <c:pt idx="5874">
                  <c:v>10000174.799995624</c:v>
                </c:pt>
                <c:pt idx="5875">
                  <c:v>10000174.999995623</c:v>
                </c:pt>
                <c:pt idx="5876">
                  <c:v>10000175.199995622</c:v>
                </c:pt>
                <c:pt idx="5877">
                  <c:v>10000175.399995621</c:v>
                </c:pt>
                <c:pt idx="5878">
                  <c:v>10000175.599995621</c:v>
                </c:pt>
                <c:pt idx="5879">
                  <c:v>10000175.79999562</c:v>
                </c:pt>
                <c:pt idx="5880">
                  <c:v>10000175.999995619</c:v>
                </c:pt>
                <c:pt idx="5881">
                  <c:v>10000176.199995618</c:v>
                </c:pt>
                <c:pt idx="5882">
                  <c:v>10000176.399995618</c:v>
                </c:pt>
                <c:pt idx="5883">
                  <c:v>10000176.599995617</c:v>
                </c:pt>
                <c:pt idx="5884">
                  <c:v>10000176.799995616</c:v>
                </c:pt>
                <c:pt idx="5885">
                  <c:v>10000176.999995615</c:v>
                </c:pt>
                <c:pt idx="5886">
                  <c:v>10000177.199995615</c:v>
                </c:pt>
                <c:pt idx="5887">
                  <c:v>10000177.399995614</c:v>
                </c:pt>
                <c:pt idx="5888">
                  <c:v>10000177.599995613</c:v>
                </c:pt>
                <c:pt idx="5889">
                  <c:v>10000177.799995612</c:v>
                </c:pt>
                <c:pt idx="5890">
                  <c:v>10000177.999995612</c:v>
                </c:pt>
                <c:pt idx="5891">
                  <c:v>10000178.199995611</c:v>
                </c:pt>
                <c:pt idx="5892">
                  <c:v>10000178.39999561</c:v>
                </c:pt>
                <c:pt idx="5893">
                  <c:v>10000178.599995609</c:v>
                </c:pt>
                <c:pt idx="5894">
                  <c:v>10000178.799995609</c:v>
                </c:pt>
                <c:pt idx="5895">
                  <c:v>10000178.999995608</c:v>
                </c:pt>
                <c:pt idx="5896">
                  <c:v>10000179.199995607</c:v>
                </c:pt>
                <c:pt idx="5897">
                  <c:v>10000179.399995606</c:v>
                </c:pt>
                <c:pt idx="5898">
                  <c:v>10000179.599995606</c:v>
                </c:pt>
                <c:pt idx="5899">
                  <c:v>10000179.799995605</c:v>
                </c:pt>
                <c:pt idx="5900">
                  <c:v>10000179.999995604</c:v>
                </c:pt>
                <c:pt idx="5901">
                  <c:v>10000180.199995603</c:v>
                </c:pt>
                <c:pt idx="5902">
                  <c:v>10000180.399995603</c:v>
                </c:pt>
                <c:pt idx="5903">
                  <c:v>10000180.599995602</c:v>
                </c:pt>
                <c:pt idx="5904">
                  <c:v>10000180.799995601</c:v>
                </c:pt>
                <c:pt idx="5905">
                  <c:v>10000180.9999956</c:v>
                </c:pt>
                <c:pt idx="5906">
                  <c:v>10000181.1999956</c:v>
                </c:pt>
                <c:pt idx="5907">
                  <c:v>10000181.399995599</c:v>
                </c:pt>
                <c:pt idx="5908">
                  <c:v>10000181.599995598</c:v>
                </c:pt>
                <c:pt idx="5909">
                  <c:v>10000181.799995597</c:v>
                </c:pt>
                <c:pt idx="5910">
                  <c:v>10000181.999995597</c:v>
                </c:pt>
                <c:pt idx="5911">
                  <c:v>10000182.199995596</c:v>
                </c:pt>
                <c:pt idx="5912">
                  <c:v>10000182.399995595</c:v>
                </c:pt>
                <c:pt idx="5913">
                  <c:v>10000182.599995594</c:v>
                </c:pt>
                <c:pt idx="5914">
                  <c:v>10000182.799995594</c:v>
                </c:pt>
                <c:pt idx="5915">
                  <c:v>10000182.999995593</c:v>
                </c:pt>
                <c:pt idx="5916">
                  <c:v>10000183.199995592</c:v>
                </c:pt>
                <c:pt idx="5917">
                  <c:v>10000183.399995591</c:v>
                </c:pt>
                <c:pt idx="5918">
                  <c:v>10000183.599995591</c:v>
                </c:pt>
                <c:pt idx="5919">
                  <c:v>10000183.79999559</c:v>
                </c:pt>
                <c:pt idx="5920">
                  <c:v>10000183.999995589</c:v>
                </c:pt>
                <c:pt idx="5921">
                  <c:v>10000184.199995589</c:v>
                </c:pt>
                <c:pt idx="5922">
                  <c:v>10000184.399995588</c:v>
                </c:pt>
                <c:pt idx="5923">
                  <c:v>10000184.599995587</c:v>
                </c:pt>
                <c:pt idx="5924">
                  <c:v>10000184.799995586</c:v>
                </c:pt>
                <c:pt idx="5925">
                  <c:v>10000184.999995586</c:v>
                </c:pt>
                <c:pt idx="5926">
                  <c:v>10000185.199995585</c:v>
                </c:pt>
                <c:pt idx="5927">
                  <c:v>10000185.399995584</c:v>
                </c:pt>
                <c:pt idx="5928">
                  <c:v>10000185.599995583</c:v>
                </c:pt>
                <c:pt idx="5929">
                  <c:v>10000185.799995583</c:v>
                </c:pt>
                <c:pt idx="5930">
                  <c:v>10000185.999995582</c:v>
                </c:pt>
                <c:pt idx="5931">
                  <c:v>10000186.199995581</c:v>
                </c:pt>
                <c:pt idx="5932">
                  <c:v>10000186.39999558</c:v>
                </c:pt>
                <c:pt idx="5933">
                  <c:v>10000186.59999558</c:v>
                </c:pt>
                <c:pt idx="5934">
                  <c:v>10000186.799995579</c:v>
                </c:pt>
                <c:pt idx="5935">
                  <c:v>10000186.999995578</c:v>
                </c:pt>
                <c:pt idx="5936">
                  <c:v>10000187.199995577</c:v>
                </c:pt>
                <c:pt idx="5937">
                  <c:v>10000187.399995577</c:v>
                </c:pt>
                <c:pt idx="5938">
                  <c:v>10000187.599995576</c:v>
                </c:pt>
                <c:pt idx="5939">
                  <c:v>10000187.799995575</c:v>
                </c:pt>
                <c:pt idx="5940">
                  <c:v>10000187.999995574</c:v>
                </c:pt>
                <c:pt idx="5941">
                  <c:v>10000188.199995574</c:v>
                </c:pt>
                <c:pt idx="5942">
                  <c:v>10000188.399995573</c:v>
                </c:pt>
                <c:pt idx="5943">
                  <c:v>10000188.599995572</c:v>
                </c:pt>
                <c:pt idx="5944">
                  <c:v>10000188.799995571</c:v>
                </c:pt>
                <c:pt idx="5945">
                  <c:v>10000188.999995571</c:v>
                </c:pt>
                <c:pt idx="5946">
                  <c:v>10000189.19999557</c:v>
                </c:pt>
                <c:pt idx="5947">
                  <c:v>10000189.399995569</c:v>
                </c:pt>
                <c:pt idx="5948">
                  <c:v>10000189.599995568</c:v>
                </c:pt>
                <c:pt idx="5949">
                  <c:v>10000189.799995568</c:v>
                </c:pt>
                <c:pt idx="5950">
                  <c:v>10000189.999995567</c:v>
                </c:pt>
                <c:pt idx="5951">
                  <c:v>10000190.199995566</c:v>
                </c:pt>
                <c:pt idx="5952">
                  <c:v>10000190.399995565</c:v>
                </c:pt>
                <c:pt idx="5953">
                  <c:v>10000190.599995565</c:v>
                </c:pt>
                <c:pt idx="5954">
                  <c:v>10000190.799995564</c:v>
                </c:pt>
                <c:pt idx="5955">
                  <c:v>10000190.999995563</c:v>
                </c:pt>
                <c:pt idx="5956">
                  <c:v>10000191.199995562</c:v>
                </c:pt>
                <c:pt idx="5957">
                  <c:v>10000191.399995562</c:v>
                </c:pt>
                <c:pt idx="5958">
                  <c:v>10000191.599995561</c:v>
                </c:pt>
                <c:pt idx="5959">
                  <c:v>10000191.79999556</c:v>
                </c:pt>
                <c:pt idx="5960">
                  <c:v>10000191.999995559</c:v>
                </c:pt>
                <c:pt idx="5961">
                  <c:v>10000192.199995559</c:v>
                </c:pt>
                <c:pt idx="5962">
                  <c:v>10000192.399995558</c:v>
                </c:pt>
                <c:pt idx="5963">
                  <c:v>10000192.599995557</c:v>
                </c:pt>
                <c:pt idx="5964">
                  <c:v>10000192.799995556</c:v>
                </c:pt>
                <c:pt idx="5965">
                  <c:v>10000192.999995556</c:v>
                </c:pt>
                <c:pt idx="5966">
                  <c:v>10000193.199995555</c:v>
                </c:pt>
                <c:pt idx="5967">
                  <c:v>10000193.399995554</c:v>
                </c:pt>
                <c:pt idx="5968">
                  <c:v>10000193.599995553</c:v>
                </c:pt>
                <c:pt idx="5969">
                  <c:v>10000193.799995553</c:v>
                </c:pt>
                <c:pt idx="5970">
                  <c:v>10000193.999995552</c:v>
                </c:pt>
                <c:pt idx="5971">
                  <c:v>10000194.199995551</c:v>
                </c:pt>
                <c:pt idx="5972">
                  <c:v>10000194.399995551</c:v>
                </c:pt>
                <c:pt idx="5973">
                  <c:v>10000194.59999555</c:v>
                </c:pt>
                <c:pt idx="5974">
                  <c:v>10000194.799995549</c:v>
                </c:pt>
                <c:pt idx="5975">
                  <c:v>10000194.999995548</c:v>
                </c:pt>
                <c:pt idx="5976">
                  <c:v>10000195.199995548</c:v>
                </c:pt>
                <c:pt idx="5977">
                  <c:v>10000195.399995547</c:v>
                </c:pt>
                <c:pt idx="5978">
                  <c:v>10000195.599995546</c:v>
                </c:pt>
                <c:pt idx="5979">
                  <c:v>10000195.799995545</c:v>
                </c:pt>
                <c:pt idx="5980">
                  <c:v>10000195.999995545</c:v>
                </c:pt>
                <c:pt idx="5981">
                  <c:v>10000196.199995544</c:v>
                </c:pt>
                <c:pt idx="5982">
                  <c:v>10000196.399995543</c:v>
                </c:pt>
                <c:pt idx="5983">
                  <c:v>10000196.599995542</c:v>
                </c:pt>
                <c:pt idx="5984">
                  <c:v>10000196.799995542</c:v>
                </c:pt>
                <c:pt idx="5985">
                  <c:v>10000196.999995541</c:v>
                </c:pt>
                <c:pt idx="5986">
                  <c:v>10000197.19999554</c:v>
                </c:pt>
                <c:pt idx="5987">
                  <c:v>10000197.399995539</c:v>
                </c:pt>
                <c:pt idx="5988">
                  <c:v>10000197.599995539</c:v>
                </c:pt>
                <c:pt idx="5989">
                  <c:v>10000197.799995538</c:v>
                </c:pt>
                <c:pt idx="5990">
                  <c:v>10000197.999995537</c:v>
                </c:pt>
                <c:pt idx="5991">
                  <c:v>10000198.199995536</c:v>
                </c:pt>
                <c:pt idx="5992">
                  <c:v>10000198.399995536</c:v>
                </c:pt>
                <c:pt idx="5993">
                  <c:v>10000198.599995535</c:v>
                </c:pt>
                <c:pt idx="5994">
                  <c:v>10000198.799995534</c:v>
                </c:pt>
                <c:pt idx="5995">
                  <c:v>10000198.999995533</c:v>
                </c:pt>
                <c:pt idx="5996">
                  <c:v>10000199.199995533</c:v>
                </c:pt>
                <c:pt idx="5997">
                  <c:v>10000199.399995532</c:v>
                </c:pt>
                <c:pt idx="5998">
                  <c:v>10000199.599995531</c:v>
                </c:pt>
                <c:pt idx="5999">
                  <c:v>10000199.79999553</c:v>
                </c:pt>
                <c:pt idx="6000">
                  <c:v>10000199.99999553</c:v>
                </c:pt>
                <c:pt idx="6001">
                  <c:v>10000200.199995529</c:v>
                </c:pt>
                <c:pt idx="6002">
                  <c:v>10000200.399995528</c:v>
                </c:pt>
                <c:pt idx="6003">
                  <c:v>10000200.599995527</c:v>
                </c:pt>
                <c:pt idx="6004">
                  <c:v>10000200.799995527</c:v>
                </c:pt>
                <c:pt idx="6005">
                  <c:v>10000200.999995526</c:v>
                </c:pt>
                <c:pt idx="6006">
                  <c:v>10000201.199995525</c:v>
                </c:pt>
                <c:pt idx="6007">
                  <c:v>10000201.399995524</c:v>
                </c:pt>
                <c:pt idx="6008">
                  <c:v>10000201.599995524</c:v>
                </c:pt>
                <c:pt idx="6009">
                  <c:v>10000201.799995523</c:v>
                </c:pt>
                <c:pt idx="6010">
                  <c:v>10000201.999995522</c:v>
                </c:pt>
                <c:pt idx="6011">
                  <c:v>10000202.199995521</c:v>
                </c:pt>
                <c:pt idx="6012">
                  <c:v>10000202.399995521</c:v>
                </c:pt>
                <c:pt idx="6013">
                  <c:v>10000202.59999552</c:v>
                </c:pt>
                <c:pt idx="6014">
                  <c:v>10000202.799995519</c:v>
                </c:pt>
                <c:pt idx="6015">
                  <c:v>10000202.999995518</c:v>
                </c:pt>
                <c:pt idx="6016">
                  <c:v>10000203.199995518</c:v>
                </c:pt>
                <c:pt idx="6017">
                  <c:v>10000203.399995517</c:v>
                </c:pt>
                <c:pt idx="6018">
                  <c:v>10000203.599995516</c:v>
                </c:pt>
                <c:pt idx="6019">
                  <c:v>10000203.799995515</c:v>
                </c:pt>
                <c:pt idx="6020">
                  <c:v>10000203.999995515</c:v>
                </c:pt>
                <c:pt idx="6021">
                  <c:v>10000204.199995514</c:v>
                </c:pt>
                <c:pt idx="6022">
                  <c:v>10000204.399995513</c:v>
                </c:pt>
                <c:pt idx="6023">
                  <c:v>10000204.599995513</c:v>
                </c:pt>
                <c:pt idx="6024">
                  <c:v>10000204.799995512</c:v>
                </c:pt>
                <c:pt idx="6025">
                  <c:v>10000204.999995511</c:v>
                </c:pt>
                <c:pt idx="6026">
                  <c:v>10000205.19999551</c:v>
                </c:pt>
                <c:pt idx="6027">
                  <c:v>10000205.39999551</c:v>
                </c:pt>
                <c:pt idx="6028">
                  <c:v>10000205.599995509</c:v>
                </c:pt>
                <c:pt idx="6029">
                  <c:v>10000205.799995508</c:v>
                </c:pt>
                <c:pt idx="6030">
                  <c:v>10000205.999995507</c:v>
                </c:pt>
                <c:pt idx="6031">
                  <c:v>10000206.199995507</c:v>
                </c:pt>
                <c:pt idx="6032">
                  <c:v>10000206.399995506</c:v>
                </c:pt>
                <c:pt idx="6033">
                  <c:v>10000206.599995505</c:v>
                </c:pt>
                <c:pt idx="6034">
                  <c:v>10000206.799995504</c:v>
                </c:pt>
                <c:pt idx="6035">
                  <c:v>10000206.999995504</c:v>
                </c:pt>
                <c:pt idx="6036">
                  <c:v>10000207.199995503</c:v>
                </c:pt>
                <c:pt idx="6037">
                  <c:v>10000207.399995502</c:v>
                </c:pt>
                <c:pt idx="6038">
                  <c:v>10000207.599995501</c:v>
                </c:pt>
                <c:pt idx="6039">
                  <c:v>10000207.799995501</c:v>
                </c:pt>
                <c:pt idx="6040">
                  <c:v>10000207.9999955</c:v>
                </c:pt>
                <c:pt idx="6041">
                  <c:v>10000208.199995499</c:v>
                </c:pt>
                <c:pt idx="6042">
                  <c:v>10000208.399995498</c:v>
                </c:pt>
                <c:pt idx="6043">
                  <c:v>10000208.599995498</c:v>
                </c:pt>
                <c:pt idx="6044">
                  <c:v>10000208.799995497</c:v>
                </c:pt>
                <c:pt idx="6045">
                  <c:v>10000208.999995496</c:v>
                </c:pt>
                <c:pt idx="6046">
                  <c:v>10000209.199995495</c:v>
                </c:pt>
                <c:pt idx="6047">
                  <c:v>10000209.399995495</c:v>
                </c:pt>
                <c:pt idx="6048">
                  <c:v>10000209.599995494</c:v>
                </c:pt>
                <c:pt idx="6049">
                  <c:v>10000209.799995493</c:v>
                </c:pt>
                <c:pt idx="6050">
                  <c:v>10000209.999995492</c:v>
                </c:pt>
                <c:pt idx="6051">
                  <c:v>10000210.199995492</c:v>
                </c:pt>
                <c:pt idx="6052">
                  <c:v>10000210.399995491</c:v>
                </c:pt>
                <c:pt idx="6053">
                  <c:v>10000210.59999549</c:v>
                </c:pt>
                <c:pt idx="6054">
                  <c:v>10000210.799995489</c:v>
                </c:pt>
                <c:pt idx="6055">
                  <c:v>10000210.999995489</c:v>
                </c:pt>
                <c:pt idx="6056">
                  <c:v>10000211.199995488</c:v>
                </c:pt>
                <c:pt idx="6057">
                  <c:v>10000211.399995487</c:v>
                </c:pt>
                <c:pt idx="6058">
                  <c:v>10000211.599995486</c:v>
                </c:pt>
                <c:pt idx="6059">
                  <c:v>10000211.799995486</c:v>
                </c:pt>
                <c:pt idx="6060">
                  <c:v>10000211.999995485</c:v>
                </c:pt>
                <c:pt idx="6061">
                  <c:v>10000212.199995484</c:v>
                </c:pt>
                <c:pt idx="6062">
                  <c:v>10000212.399995483</c:v>
                </c:pt>
                <c:pt idx="6063">
                  <c:v>10000212.599995483</c:v>
                </c:pt>
                <c:pt idx="6064">
                  <c:v>10000212.799995482</c:v>
                </c:pt>
                <c:pt idx="6065">
                  <c:v>10000212.999995481</c:v>
                </c:pt>
                <c:pt idx="6066">
                  <c:v>10000213.19999548</c:v>
                </c:pt>
                <c:pt idx="6067">
                  <c:v>10000213.39999548</c:v>
                </c:pt>
                <c:pt idx="6068">
                  <c:v>10000213.599995479</c:v>
                </c:pt>
                <c:pt idx="6069">
                  <c:v>10000213.799995478</c:v>
                </c:pt>
                <c:pt idx="6070">
                  <c:v>10000213.999995477</c:v>
                </c:pt>
                <c:pt idx="6071">
                  <c:v>10000214.199995477</c:v>
                </c:pt>
                <c:pt idx="6072">
                  <c:v>10000214.399995476</c:v>
                </c:pt>
                <c:pt idx="6073">
                  <c:v>10000214.599995475</c:v>
                </c:pt>
                <c:pt idx="6074">
                  <c:v>10000214.799995475</c:v>
                </c:pt>
                <c:pt idx="6075">
                  <c:v>10000214.999995474</c:v>
                </c:pt>
                <c:pt idx="6076">
                  <c:v>10000215.199995473</c:v>
                </c:pt>
                <c:pt idx="6077">
                  <c:v>10000215.399995472</c:v>
                </c:pt>
                <c:pt idx="6078">
                  <c:v>10000215.599995472</c:v>
                </c:pt>
                <c:pt idx="6079">
                  <c:v>10000215.799995471</c:v>
                </c:pt>
                <c:pt idx="6080">
                  <c:v>10000215.99999547</c:v>
                </c:pt>
                <c:pt idx="6081">
                  <c:v>10000216.199995469</c:v>
                </c:pt>
                <c:pt idx="6082">
                  <c:v>10000216.399995469</c:v>
                </c:pt>
                <c:pt idx="6083">
                  <c:v>10000216.599995468</c:v>
                </c:pt>
                <c:pt idx="6084">
                  <c:v>10000216.799995467</c:v>
                </c:pt>
                <c:pt idx="6085">
                  <c:v>10000216.999995466</c:v>
                </c:pt>
                <c:pt idx="6086">
                  <c:v>10000217.199995466</c:v>
                </c:pt>
                <c:pt idx="6087">
                  <c:v>10000217.399995465</c:v>
                </c:pt>
                <c:pt idx="6088">
                  <c:v>10000217.599995464</c:v>
                </c:pt>
                <c:pt idx="6089">
                  <c:v>10000217.799995463</c:v>
                </c:pt>
                <c:pt idx="6090">
                  <c:v>10000217.999995463</c:v>
                </c:pt>
                <c:pt idx="6091">
                  <c:v>10000218.199995462</c:v>
                </c:pt>
                <c:pt idx="6092">
                  <c:v>10000218.399995461</c:v>
                </c:pt>
                <c:pt idx="6093">
                  <c:v>10000218.59999546</c:v>
                </c:pt>
                <c:pt idx="6094">
                  <c:v>10000218.79999546</c:v>
                </c:pt>
                <c:pt idx="6095">
                  <c:v>10000218.999995459</c:v>
                </c:pt>
                <c:pt idx="6096">
                  <c:v>10000219.199995458</c:v>
                </c:pt>
                <c:pt idx="6097">
                  <c:v>10000219.399995457</c:v>
                </c:pt>
                <c:pt idx="6098">
                  <c:v>10000219.599995457</c:v>
                </c:pt>
                <c:pt idx="6099">
                  <c:v>10000219.799995456</c:v>
                </c:pt>
                <c:pt idx="6100">
                  <c:v>10000219.999995455</c:v>
                </c:pt>
                <c:pt idx="6101">
                  <c:v>10000220.199995454</c:v>
                </c:pt>
                <c:pt idx="6102">
                  <c:v>10000220.399995454</c:v>
                </c:pt>
                <c:pt idx="6103">
                  <c:v>10000220.599995453</c:v>
                </c:pt>
                <c:pt idx="6104">
                  <c:v>10000220.799995452</c:v>
                </c:pt>
                <c:pt idx="6105">
                  <c:v>10000220.999995451</c:v>
                </c:pt>
                <c:pt idx="6106">
                  <c:v>10000221.199995451</c:v>
                </c:pt>
                <c:pt idx="6107">
                  <c:v>10000221.39999545</c:v>
                </c:pt>
                <c:pt idx="6108">
                  <c:v>10000221.599995449</c:v>
                </c:pt>
                <c:pt idx="6109">
                  <c:v>10000221.799995448</c:v>
                </c:pt>
                <c:pt idx="6110">
                  <c:v>10000221.999995448</c:v>
                </c:pt>
                <c:pt idx="6111">
                  <c:v>10000222.199995447</c:v>
                </c:pt>
                <c:pt idx="6112">
                  <c:v>10000222.399995446</c:v>
                </c:pt>
                <c:pt idx="6113">
                  <c:v>10000222.599995445</c:v>
                </c:pt>
                <c:pt idx="6114">
                  <c:v>10000222.799995445</c:v>
                </c:pt>
                <c:pt idx="6115">
                  <c:v>10000222.999995444</c:v>
                </c:pt>
                <c:pt idx="6116">
                  <c:v>10000223.199995443</c:v>
                </c:pt>
                <c:pt idx="6117">
                  <c:v>10000223.399995442</c:v>
                </c:pt>
                <c:pt idx="6118">
                  <c:v>10000223.599995442</c:v>
                </c:pt>
                <c:pt idx="6119">
                  <c:v>10000223.799995441</c:v>
                </c:pt>
                <c:pt idx="6120">
                  <c:v>10000223.99999544</c:v>
                </c:pt>
                <c:pt idx="6121">
                  <c:v>10000224.199995439</c:v>
                </c:pt>
                <c:pt idx="6122">
                  <c:v>10000224.399995439</c:v>
                </c:pt>
                <c:pt idx="6123">
                  <c:v>10000224.599995438</c:v>
                </c:pt>
                <c:pt idx="6124">
                  <c:v>10000224.799995437</c:v>
                </c:pt>
                <c:pt idx="6125">
                  <c:v>10000224.999995437</c:v>
                </c:pt>
                <c:pt idx="6126">
                  <c:v>10000225.199995436</c:v>
                </c:pt>
                <c:pt idx="6127">
                  <c:v>10000225.399995435</c:v>
                </c:pt>
                <c:pt idx="6128">
                  <c:v>10000225.599995434</c:v>
                </c:pt>
                <c:pt idx="6129">
                  <c:v>10000225.799995434</c:v>
                </c:pt>
                <c:pt idx="6130">
                  <c:v>10000225.999995433</c:v>
                </c:pt>
                <c:pt idx="6131">
                  <c:v>10000226.199995432</c:v>
                </c:pt>
                <c:pt idx="6132">
                  <c:v>10000226.399995431</c:v>
                </c:pt>
                <c:pt idx="6133">
                  <c:v>10000226.599995431</c:v>
                </c:pt>
                <c:pt idx="6134">
                  <c:v>10000226.79999543</c:v>
                </c:pt>
                <c:pt idx="6135">
                  <c:v>10000226.999995429</c:v>
                </c:pt>
                <c:pt idx="6136">
                  <c:v>10000227.199995428</c:v>
                </c:pt>
                <c:pt idx="6137">
                  <c:v>10000227.399995428</c:v>
                </c:pt>
                <c:pt idx="6138">
                  <c:v>10000227.599995427</c:v>
                </c:pt>
                <c:pt idx="6139">
                  <c:v>10000227.799995426</c:v>
                </c:pt>
                <c:pt idx="6140">
                  <c:v>10000227.999995425</c:v>
                </c:pt>
                <c:pt idx="6141">
                  <c:v>10000228.199995425</c:v>
                </c:pt>
                <c:pt idx="6142">
                  <c:v>10000228.399995424</c:v>
                </c:pt>
                <c:pt idx="6143">
                  <c:v>10000228.599995423</c:v>
                </c:pt>
                <c:pt idx="6144">
                  <c:v>10000228.799995422</c:v>
                </c:pt>
                <c:pt idx="6145">
                  <c:v>10000228.999995422</c:v>
                </c:pt>
                <c:pt idx="6146">
                  <c:v>10000229.199995421</c:v>
                </c:pt>
                <c:pt idx="6147">
                  <c:v>10000229.39999542</c:v>
                </c:pt>
                <c:pt idx="6148">
                  <c:v>10000229.599995419</c:v>
                </c:pt>
                <c:pt idx="6149">
                  <c:v>10000229.799995419</c:v>
                </c:pt>
                <c:pt idx="6150">
                  <c:v>10000229.999995418</c:v>
                </c:pt>
                <c:pt idx="6151">
                  <c:v>10000230.199995417</c:v>
                </c:pt>
                <c:pt idx="6152">
                  <c:v>10000230.399995416</c:v>
                </c:pt>
                <c:pt idx="6153">
                  <c:v>10000230.599995416</c:v>
                </c:pt>
                <c:pt idx="6154">
                  <c:v>10000230.799995415</c:v>
                </c:pt>
                <c:pt idx="6155">
                  <c:v>10000230.999995414</c:v>
                </c:pt>
                <c:pt idx="6156">
                  <c:v>10000231.199995413</c:v>
                </c:pt>
                <c:pt idx="6157">
                  <c:v>10000231.399995413</c:v>
                </c:pt>
                <c:pt idx="6158">
                  <c:v>10000231.599995412</c:v>
                </c:pt>
                <c:pt idx="6159">
                  <c:v>10000231.799995411</c:v>
                </c:pt>
                <c:pt idx="6160">
                  <c:v>10000231.99999541</c:v>
                </c:pt>
                <c:pt idx="6161">
                  <c:v>10000232.19999541</c:v>
                </c:pt>
                <c:pt idx="6162">
                  <c:v>10000232.399995409</c:v>
                </c:pt>
                <c:pt idx="6163">
                  <c:v>10000232.599995408</c:v>
                </c:pt>
                <c:pt idx="6164">
                  <c:v>10000232.799995407</c:v>
                </c:pt>
                <c:pt idx="6165">
                  <c:v>10000232.999995407</c:v>
                </c:pt>
                <c:pt idx="6166">
                  <c:v>10000233.199995406</c:v>
                </c:pt>
                <c:pt idx="6167">
                  <c:v>10000233.399995405</c:v>
                </c:pt>
                <c:pt idx="6168">
                  <c:v>10000233.599995404</c:v>
                </c:pt>
                <c:pt idx="6169">
                  <c:v>10000233.799995404</c:v>
                </c:pt>
                <c:pt idx="6170">
                  <c:v>10000233.999995403</c:v>
                </c:pt>
                <c:pt idx="6171">
                  <c:v>10000234.199995402</c:v>
                </c:pt>
                <c:pt idx="6172">
                  <c:v>10000234.399995402</c:v>
                </c:pt>
                <c:pt idx="6173">
                  <c:v>10000234.599995401</c:v>
                </c:pt>
                <c:pt idx="6174">
                  <c:v>10000234.7999954</c:v>
                </c:pt>
                <c:pt idx="6175">
                  <c:v>10000234.999995399</c:v>
                </c:pt>
                <c:pt idx="6176">
                  <c:v>10000235.199995399</c:v>
                </c:pt>
                <c:pt idx="6177">
                  <c:v>10000235.399995398</c:v>
                </c:pt>
                <c:pt idx="6178">
                  <c:v>10000235.599995397</c:v>
                </c:pt>
                <c:pt idx="6179">
                  <c:v>10000235.799995396</c:v>
                </c:pt>
                <c:pt idx="6180">
                  <c:v>10000235.999995396</c:v>
                </c:pt>
                <c:pt idx="6181">
                  <c:v>10000236.199995395</c:v>
                </c:pt>
                <c:pt idx="6182">
                  <c:v>10000236.399995394</c:v>
                </c:pt>
                <c:pt idx="6183">
                  <c:v>10000236.599995393</c:v>
                </c:pt>
                <c:pt idx="6184">
                  <c:v>10000236.799995393</c:v>
                </c:pt>
                <c:pt idx="6185">
                  <c:v>10000236.999995392</c:v>
                </c:pt>
                <c:pt idx="6186">
                  <c:v>10000237.199995391</c:v>
                </c:pt>
                <c:pt idx="6187">
                  <c:v>10000237.39999539</c:v>
                </c:pt>
                <c:pt idx="6188">
                  <c:v>10000237.59999539</c:v>
                </c:pt>
                <c:pt idx="6189">
                  <c:v>10000237.799995389</c:v>
                </c:pt>
                <c:pt idx="6190">
                  <c:v>10000237.999995388</c:v>
                </c:pt>
                <c:pt idx="6191">
                  <c:v>10000238.199995387</c:v>
                </c:pt>
                <c:pt idx="6192">
                  <c:v>10000238.399995387</c:v>
                </c:pt>
                <c:pt idx="6193">
                  <c:v>10000238.599995386</c:v>
                </c:pt>
                <c:pt idx="6194">
                  <c:v>10000238.799995385</c:v>
                </c:pt>
                <c:pt idx="6195">
                  <c:v>10000238.999995384</c:v>
                </c:pt>
                <c:pt idx="6196">
                  <c:v>10000239.199995384</c:v>
                </c:pt>
                <c:pt idx="6197">
                  <c:v>10000239.399995383</c:v>
                </c:pt>
                <c:pt idx="6198">
                  <c:v>10000239.599995382</c:v>
                </c:pt>
                <c:pt idx="6199">
                  <c:v>10000239.799995381</c:v>
                </c:pt>
                <c:pt idx="6200">
                  <c:v>10000239.999995381</c:v>
                </c:pt>
                <c:pt idx="6201">
                  <c:v>10000240.19999538</c:v>
                </c:pt>
                <c:pt idx="6202">
                  <c:v>10000240.399995379</c:v>
                </c:pt>
                <c:pt idx="6203">
                  <c:v>10000240.599995378</c:v>
                </c:pt>
                <c:pt idx="6204">
                  <c:v>10000240.799995378</c:v>
                </c:pt>
                <c:pt idx="6205">
                  <c:v>10000240.999995377</c:v>
                </c:pt>
                <c:pt idx="6206">
                  <c:v>10000241.199995376</c:v>
                </c:pt>
                <c:pt idx="6207">
                  <c:v>10000241.399995375</c:v>
                </c:pt>
                <c:pt idx="6208">
                  <c:v>10000241.599995375</c:v>
                </c:pt>
                <c:pt idx="6209">
                  <c:v>10000241.799995374</c:v>
                </c:pt>
                <c:pt idx="6210">
                  <c:v>10000241.999995373</c:v>
                </c:pt>
                <c:pt idx="6211">
                  <c:v>10000242.199995372</c:v>
                </c:pt>
                <c:pt idx="6212">
                  <c:v>10000242.399995372</c:v>
                </c:pt>
                <c:pt idx="6213">
                  <c:v>10000242.599995371</c:v>
                </c:pt>
                <c:pt idx="6214">
                  <c:v>10000242.79999537</c:v>
                </c:pt>
                <c:pt idx="6215">
                  <c:v>10000242.999995369</c:v>
                </c:pt>
                <c:pt idx="6216">
                  <c:v>10000243.199995369</c:v>
                </c:pt>
                <c:pt idx="6217">
                  <c:v>10000243.399995368</c:v>
                </c:pt>
                <c:pt idx="6218">
                  <c:v>10000243.599995367</c:v>
                </c:pt>
                <c:pt idx="6219">
                  <c:v>10000243.799995366</c:v>
                </c:pt>
                <c:pt idx="6220">
                  <c:v>10000243.999995366</c:v>
                </c:pt>
                <c:pt idx="6221">
                  <c:v>10000244.199995365</c:v>
                </c:pt>
                <c:pt idx="6222">
                  <c:v>10000244.399995364</c:v>
                </c:pt>
                <c:pt idx="6223">
                  <c:v>10000244.599995364</c:v>
                </c:pt>
                <c:pt idx="6224">
                  <c:v>10000244.799995363</c:v>
                </c:pt>
                <c:pt idx="6225">
                  <c:v>10000244.999995362</c:v>
                </c:pt>
                <c:pt idx="6226">
                  <c:v>10000245.199995361</c:v>
                </c:pt>
                <c:pt idx="6227">
                  <c:v>10000245.399995361</c:v>
                </c:pt>
                <c:pt idx="6228">
                  <c:v>10000245.59999536</c:v>
                </c:pt>
                <c:pt idx="6229">
                  <c:v>10000245.799995359</c:v>
                </c:pt>
                <c:pt idx="6230">
                  <c:v>10000245.999995358</c:v>
                </c:pt>
                <c:pt idx="6231">
                  <c:v>10000246.199995358</c:v>
                </c:pt>
                <c:pt idx="6232">
                  <c:v>10000246.399995357</c:v>
                </c:pt>
                <c:pt idx="6233">
                  <c:v>10000246.599995356</c:v>
                </c:pt>
                <c:pt idx="6234">
                  <c:v>10000246.799995355</c:v>
                </c:pt>
                <c:pt idx="6235">
                  <c:v>10000246.999995355</c:v>
                </c:pt>
                <c:pt idx="6236">
                  <c:v>10000247.199995354</c:v>
                </c:pt>
                <c:pt idx="6237">
                  <c:v>10000247.399995353</c:v>
                </c:pt>
                <c:pt idx="6238">
                  <c:v>10000247.599995352</c:v>
                </c:pt>
                <c:pt idx="6239">
                  <c:v>10000247.799995352</c:v>
                </c:pt>
                <c:pt idx="6240">
                  <c:v>10000247.999995351</c:v>
                </c:pt>
                <c:pt idx="6241">
                  <c:v>10000248.19999535</c:v>
                </c:pt>
                <c:pt idx="6242">
                  <c:v>10000248.399995349</c:v>
                </c:pt>
                <c:pt idx="6243">
                  <c:v>10000248.599995349</c:v>
                </c:pt>
                <c:pt idx="6244">
                  <c:v>10000248.799995348</c:v>
                </c:pt>
                <c:pt idx="6245">
                  <c:v>10000248.999995347</c:v>
                </c:pt>
                <c:pt idx="6246">
                  <c:v>10000249.199995346</c:v>
                </c:pt>
                <c:pt idx="6247">
                  <c:v>10000249.399995346</c:v>
                </c:pt>
                <c:pt idx="6248">
                  <c:v>10000249.599995345</c:v>
                </c:pt>
                <c:pt idx="6249">
                  <c:v>10000249.799995344</c:v>
                </c:pt>
                <c:pt idx="6250">
                  <c:v>10000249.999995343</c:v>
                </c:pt>
                <c:pt idx="6251">
                  <c:v>10000250.199995343</c:v>
                </c:pt>
                <c:pt idx="6252">
                  <c:v>10000250.399995342</c:v>
                </c:pt>
                <c:pt idx="6253">
                  <c:v>10000250.599995341</c:v>
                </c:pt>
                <c:pt idx="6254">
                  <c:v>10000250.79999534</c:v>
                </c:pt>
                <c:pt idx="6255">
                  <c:v>10000250.99999534</c:v>
                </c:pt>
                <c:pt idx="6256">
                  <c:v>10000251.199995339</c:v>
                </c:pt>
                <c:pt idx="6257">
                  <c:v>10000251.399995338</c:v>
                </c:pt>
                <c:pt idx="6258">
                  <c:v>10000251.599995337</c:v>
                </c:pt>
                <c:pt idx="6259">
                  <c:v>10000251.799995337</c:v>
                </c:pt>
                <c:pt idx="6260">
                  <c:v>10000251.999995336</c:v>
                </c:pt>
                <c:pt idx="6261">
                  <c:v>10000252.199995335</c:v>
                </c:pt>
                <c:pt idx="6262">
                  <c:v>10000252.399995334</c:v>
                </c:pt>
                <c:pt idx="6263">
                  <c:v>10000252.599995334</c:v>
                </c:pt>
                <c:pt idx="6264">
                  <c:v>10000252.799995333</c:v>
                </c:pt>
                <c:pt idx="6265">
                  <c:v>10000252.999995332</c:v>
                </c:pt>
                <c:pt idx="6266">
                  <c:v>10000253.199995331</c:v>
                </c:pt>
                <c:pt idx="6267">
                  <c:v>10000253.399995331</c:v>
                </c:pt>
                <c:pt idx="6268">
                  <c:v>10000253.59999533</c:v>
                </c:pt>
                <c:pt idx="6269">
                  <c:v>10000253.799995329</c:v>
                </c:pt>
                <c:pt idx="6270">
                  <c:v>10000253.999995328</c:v>
                </c:pt>
                <c:pt idx="6271">
                  <c:v>10000254.199995328</c:v>
                </c:pt>
                <c:pt idx="6272">
                  <c:v>10000254.399995327</c:v>
                </c:pt>
                <c:pt idx="6273">
                  <c:v>10000254.599995326</c:v>
                </c:pt>
                <c:pt idx="6274">
                  <c:v>10000254.799995326</c:v>
                </c:pt>
                <c:pt idx="6275">
                  <c:v>10000254.999995325</c:v>
                </c:pt>
                <c:pt idx="6276">
                  <c:v>10000255.199995324</c:v>
                </c:pt>
                <c:pt idx="6277">
                  <c:v>10000255.399995323</c:v>
                </c:pt>
                <c:pt idx="6278">
                  <c:v>10000255.599995323</c:v>
                </c:pt>
                <c:pt idx="6279">
                  <c:v>10000255.799995322</c:v>
                </c:pt>
                <c:pt idx="6280">
                  <c:v>10000255.999995321</c:v>
                </c:pt>
                <c:pt idx="6281">
                  <c:v>10000256.19999532</c:v>
                </c:pt>
                <c:pt idx="6282">
                  <c:v>10000256.39999532</c:v>
                </c:pt>
                <c:pt idx="6283">
                  <c:v>10000256.599995319</c:v>
                </c:pt>
                <c:pt idx="6284">
                  <c:v>10000256.799995318</c:v>
                </c:pt>
                <c:pt idx="6285">
                  <c:v>10000256.999995317</c:v>
                </c:pt>
                <c:pt idx="6286">
                  <c:v>10000257.199995317</c:v>
                </c:pt>
                <c:pt idx="6287">
                  <c:v>10000257.399995316</c:v>
                </c:pt>
                <c:pt idx="6288">
                  <c:v>10000257.599995315</c:v>
                </c:pt>
                <c:pt idx="6289">
                  <c:v>10000257.799995314</c:v>
                </c:pt>
                <c:pt idx="6290">
                  <c:v>10000257.999995314</c:v>
                </c:pt>
                <c:pt idx="6291">
                  <c:v>10000258.199995313</c:v>
                </c:pt>
                <c:pt idx="6292">
                  <c:v>10000258.399995312</c:v>
                </c:pt>
                <c:pt idx="6293">
                  <c:v>10000258.599995311</c:v>
                </c:pt>
                <c:pt idx="6294">
                  <c:v>10000258.799995311</c:v>
                </c:pt>
                <c:pt idx="6295">
                  <c:v>10000258.99999531</c:v>
                </c:pt>
                <c:pt idx="6296">
                  <c:v>10000259.199995309</c:v>
                </c:pt>
                <c:pt idx="6297">
                  <c:v>10000259.399995308</c:v>
                </c:pt>
                <c:pt idx="6298">
                  <c:v>10000259.599995308</c:v>
                </c:pt>
                <c:pt idx="6299">
                  <c:v>10000259.799995307</c:v>
                </c:pt>
                <c:pt idx="6300">
                  <c:v>10000259.999995306</c:v>
                </c:pt>
                <c:pt idx="6301">
                  <c:v>10000260.199995305</c:v>
                </c:pt>
                <c:pt idx="6302">
                  <c:v>10000260.399995305</c:v>
                </c:pt>
                <c:pt idx="6303">
                  <c:v>10000260.599995304</c:v>
                </c:pt>
                <c:pt idx="6304">
                  <c:v>10000260.799995303</c:v>
                </c:pt>
                <c:pt idx="6305">
                  <c:v>10000260.999995302</c:v>
                </c:pt>
                <c:pt idx="6306">
                  <c:v>10000261.199995302</c:v>
                </c:pt>
                <c:pt idx="6307">
                  <c:v>10000261.399995301</c:v>
                </c:pt>
                <c:pt idx="6308">
                  <c:v>10000261.5999953</c:v>
                </c:pt>
                <c:pt idx="6309">
                  <c:v>10000261.799995299</c:v>
                </c:pt>
                <c:pt idx="6310">
                  <c:v>10000261.999995299</c:v>
                </c:pt>
                <c:pt idx="6311">
                  <c:v>10000262.199995298</c:v>
                </c:pt>
                <c:pt idx="6312">
                  <c:v>10000262.399995297</c:v>
                </c:pt>
                <c:pt idx="6313">
                  <c:v>10000262.599995296</c:v>
                </c:pt>
                <c:pt idx="6314">
                  <c:v>10000262.799995296</c:v>
                </c:pt>
                <c:pt idx="6315">
                  <c:v>10000262.999995295</c:v>
                </c:pt>
                <c:pt idx="6316">
                  <c:v>10000263.199995294</c:v>
                </c:pt>
                <c:pt idx="6317">
                  <c:v>10000263.399995293</c:v>
                </c:pt>
                <c:pt idx="6318">
                  <c:v>10000263.599995293</c:v>
                </c:pt>
                <c:pt idx="6319">
                  <c:v>10000263.799995292</c:v>
                </c:pt>
                <c:pt idx="6320">
                  <c:v>10000263.999995291</c:v>
                </c:pt>
                <c:pt idx="6321">
                  <c:v>10000264.19999529</c:v>
                </c:pt>
                <c:pt idx="6322">
                  <c:v>10000264.39999529</c:v>
                </c:pt>
                <c:pt idx="6323">
                  <c:v>10000264.599995289</c:v>
                </c:pt>
                <c:pt idx="6324">
                  <c:v>10000264.799995288</c:v>
                </c:pt>
                <c:pt idx="6325">
                  <c:v>10000264.999995288</c:v>
                </c:pt>
                <c:pt idx="6326">
                  <c:v>10000265.199995287</c:v>
                </c:pt>
                <c:pt idx="6327">
                  <c:v>10000265.399995286</c:v>
                </c:pt>
                <c:pt idx="6328">
                  <c:v>10000265.599995285</c:v>
                </c:pt>
                <c:pt idx="6329">
                  <c:v>10000265.799995285</c:v>
                </c:pt>
                <c:pt idx="6330">
                  <c:v>10000265.999995284</c:v>
                </c:pt>
                <c:pt idx="6331">
                  <c:v>10000266.199995283</c:v>
                </c:pt>
                <c:pt idx="6332">
                  <c:v>10000266.399995282</c:v>
                </c:pt>
                <c:pt idx="6333">
                  <c:v>10000266.599995282</c:v>
                </c:pt>
                <c:pt idx="6334">
                  <c:v>10000266.799995281</c:v>
                </c:pt>
                <c:pt idx="6335">
                  <c:v>10000266.99999528</c:v>
                </c:pt>
                <c:pt idx="6336">
                  <c:v>10000267.199995279</c:v>
                </c:pt>
                <c:pt idx="6337">
                  <c:v>10000267.399995279</c:v>
                </c:pt>
                <c:pt idx="6338">
                  <c:v>10000267.599995278</c:v>
                </c:pt>
                <c:pt idx="6339">
                  <c:v>10000267.799995277</c:v>
                </c:pt>
                <c:pt idx="6340">
                  <c:v>10000267.999995276</c:v>
                </c:pt>
                <c:pt idx="6341">
                  <c:v>10000268.199995276</c:v>
                </c:pt>
                <c:pt idx="6342">
                  <c:v>10000268.399995275</c:v>
                </c:pt>
                <c:pt idx="6343">
                  <c:v>10000268.599995274</c:v>
                </c:pt>
                <c:pt idx="6344">
                  <c:v>10000268.799995273</c:v>
                </c:pt>
                <c:pt idx="6345">
                  <c:v>10000268.999995273</c:v>
                </c:pt>
                <c:pt idx="6346">
                  <c:v>10000269.199995272</c:v>
                </c:pt>
                <c:pt idx="6347">
                  <c:v>10000269.399995271</c:v>
                </c:pt>
                <c:pt idx="6348">
                  <c:v>10000269.59999527</c:v>
                </c:pt>
                <c:pt idx="6349">
                  <c:v>10000269.79999527</c:v>
                </c:pt>
                <c:pt idx="6350">
                  <c:v>10000269.999995269</c:v>
                </c:pt>
                <c:pt idx="6351">
                  <c:v>10000270.199995268</c:v>
                </c:pt>
                <c:pt idx="6352">
                  <c:v>10000270.399995267</c:v>
                </c:pt>
                <c:pt idx="6353">
                  <c:v>10000270.599995267</c:v>
                </c:pt>
                <c:pt idx="6354">
                  <c:v>10000270.799995266</c:v>
                </c:pt>
                <c:pt idx="6355">
                  <c:v>10000270.999995265</c:v>
                </c:pt>
                <c:pt idx="6356">
                  <c:v>10000271.199995264</c:v>
                </c:pt>
                <c:pt idx="6357">
                  <c:v>10000271.399995264</c:v>
                </c:pt>
                <c:pt idx="6358">
                  <c:v>10000271.599995263</c:v>
                </c:pt>
                <c:pt idx="6359">
                  <c:v>10000271.799995262</c:v>
                </c:pt>
                <c:pt idx="6360">
                  <c:v>10000271.999995261</c:v>
                </c:pt>
                <c:pt idx="6361">
                  <c:v>10000272.199995261</c:v>
                </c:pt>
                <c:pt idx="6362">
                  <c:v>10000272.39999526</c:v>
                </c:pt>
                <c:pt idx="6363">
                  <c:v>10000272.599995259</c:v>
                </c:pt>
                <c:pt idx="6364">
                  <c:v>10000272.799995258</c:v>
                </c:pt>
                <c:pt idx="6365">
                  <c:v>10000272.999995258</c:v>
                </c:pt>
                <c:pt idx="6366">
                  <c:v>10000273.199995257</c:v>
                </c:pt>
                <c:pt idx="6367">
                  <c:v>10000273.399995256</c:v>
                </c:pt>
                <c:pt idx="6368">
                  <c:v>10000273.599995255</c:v>
                </c:pt>
                <c:pt idx="6369">
                  <c:v>10000273.799995255</c:v>
                </c:pt>
                <c:pt idx="6370">
                  <c:v>10000273.999995254</c:v>
                </c:pt>
                <c:pt idx="6371">
                  <c:v>10000274.199995253</c:v>
                </c:pt>
                <c:pt idx="6372">
                  <c:v>10000274.399995252</c:v>
                </c:pt>
                <c:pt idx="6373">
                  <c:v>10000274.599995252</c:v>
                </c:pt>
                <c:pt idx="6374">
                  <c:v>10000274.799995251</c:v>
                </c:pt>
                <c:pt idx="6375">
                  <c:v>10000274.99999525</c:v>
                </c:pt>
                <c:pt idx="6376">
                  <c:v>10000275.19999525</c:v>
                </c:pt>
                <c:pt idx="6377">
                  <c:v>10000275.399995249</c:v>
                </c:pt>
                <c:pt idx="6378">
                  <c:v>10000275.599995248</c:v>
                </c:pt>
                <c:pt idx="6379">
                  <c:v>10000275.799995247</c:v>
                </c:pt>
                <c:pt idx="6380">
                  <c:v>10000275.999995247</c:v>
                </c:pt>
                <c:pt idx="6381">
                  <c:v>10000276.199995246</c:v>
                </c:pt>
                <c:pt idx="6382">
                  <c:v>10000276.399995245</c:v>
                </c:pt>
                <c:pt idx="6383">
                  <c:v>10000276.599995244</c:v>
                </c:pt>
                <c:pt idx="6384">
                  <c:v>10000276.799995244</c:v>
                </c:pt>
                <c:pt idx="6385">
                  <c:v>10000276.999995243</c:v>
                </c:pt>
                <c:pt idx="6386">
                  <c:v>10000277.199995242</c:v>
                </c:pt>
                <c:pt idx="6387">
                  <c:v>10000277.399995241</c:v>
                </c:pt>
                <c:pt idx="6388">
                  <c:v>10000277.599995241</c:v>
                </c:pt>
                <c:pt idx="6389">
                  <c:v>10000277.79999524</c:v>
                </c:pt>
                <c:pt idx="6390">
                  <c:v>10000277.999995239</c:v>
                </c:pt>
                <c:pt idx="6391">
                  <c:v>10000278.199995238</c:v>
                </c:pt>
                <c:pt idx="6392">
                  <c:v>10000278.399995238</c:v>
                </c:pt>
                <c:pt idx="6393">
                  <c:v>10000278.599995237</c:v>
                </c:pt>
                <c:pt idx="6394">
                  <c:v>10000278.799995236</c:v>
                </c:pt>
                <c:pt idx="6395">
                  <c:v>10000278.999995235</c:v>
                </c:pt>
                <c:pt idx="6396">
                  <c:v>10000279.199995235</c:v>
                </c:pt>
                <c:pt idx="6397">
                  <c:v>10000279.399995234</c:v>
                </c:pt>
                <c:pt idx="6398">
                  <c:v>10000279.599995233</c:v>
                </c:pt>
                <c:pt idx="6399">
                  <c:v>10000279.799995232</c:v>
                </c:pt>
                <c:pt idx="6400">
                  <c:v>10000279.999995232</c:v>
                </c:pt>
                <c:pt idx="6401">
                  <c:v>10000280.199995231</c:v>
                </c:pt>
                <c:pt idx="6402">
                  <c:v>10000280.39999523</c:v>
                </c:pt>
                <c:pt idx="6403">
                  <c:v>10000280.599995229</c:v>
                </c:pt>
                <c:pt idx="6404">
                  <c:v>10000280.799995229</c:v>
                </c:pt>
                <c:pt idx="6405">
                  <c:v>10000280.999995228</c:v>
                </c:pt>
                <c:pt idx="6406">
                  <c:v>10000281.199995227</c:v>
                </c:pt>
                <c:pt idx="6407">
                  <c:v>10000281.399995226</c:v>
                </c:pt>
                <c:pt idx="6408">
                  <c:v>10000281.599995226</c:v>
                </c:pt>
                <c:pt idx="6409">
                  <c:v>10000281.799995225</c:v>
                </c:pt>
                <c:pt idx="6410">
                  <c:v>10000281.999995224</c:v>
                </c:pt>
                <c:pt idx="6411">
                  <c:v>10000282.199995223</c:v>
                </c:pt>
                <c:pt idx="6412">
                  <c:v>10000282.399995223</c:v>
                </c:pt>
                <c:pt idx="6413">
                  <c:v>10000282.599995222</c:v>
                </c:pt>
                <c:pt idx="6414">
                  <c:v>10000282.799995221</c:v>
                </c:pt>
                <c:pt idx="6415">
                  <c:v>10000282.99999522</c:v>
                </c:pt>
                <c:pt idx="6416">
                  <c:v>10000283.19999522</c:v>
                </c:pt>
                <c:pt idx="6417">
                  <c:v>10000283.399995219</c:v>
                </c:pt>
                <c:pt idx="6418">
                  <c:v>10000283.599995218</c:v>
                </c:pt>
                <c:pt idx="6419">
                  <c:v>10000283.799995217</c:v>
                </c:pt>
                <c:pt idx="6420">
                  <c:v>10000283.999995217</c:v>
                </c:pt>
                <c:pt idx="6421">
                  <c:v>10000284.199995216</c:v>
                </c:pt>
                <c:pt idx="6422">
                  <c:v>10000284.399995215</c:v>
                </c:pt>
                <c:pt idx="6423">
                  <c:v>10000284.599995214</c:v>
                </c:pt>
                <c:pt idx="6424">
                  <c:v>10000284.799995214</c:v>
                </c:pt>
                <c:pt idx="6425">
                  <c:v>10000284.999995213</c:v>
                </c:pt>
                <c:pt idx="6426">
                  <c:v>10000285.199995212</c:v>
                </c:pt>
                <c:pt idx="6427">
                  <c:v>10000285.399995212</c:v>
                </c:pt>
                <c:pt idx="6428">
                  <c:v>10000285.599995211</c:v>
                </c:pt>
                <c:pt idx="6429">
                  <c:v>10000285.79999521</c:v>
                </c:pt>
                <c:pt idx="6430">
                  <c:v>10000285.999995209</c:v>
                </c:pt>
                <c:pt idx="6431">
                  <c:v>10000286.199995209</c:v>
                </c:pt>
                <c:pt idx="6432">
                  <c:v>10000286.399995208</c:v>
                </c:pt>
                <c:pt idx="6433">
                  <c:v>10000286.599995207</c:v>
                </c:pt>
                <c:pt idx="6434">
                  <c:v>10000286.799995206</c:v>
                </c:pt>
                <c:pt idx="6435">
                  <c:v>10000286.999995206</c:v>
                </c:pt>
                <c:pt idx="6436">
                  <c:v>10000287.199995205</c:v>
                </c:pt>
                <c:pt idx="6437">
                  <c:v>10000287.399995204</c:v>
                </c:pt>
                <c:pt idx="6438">
                  <c:v>10000287.599995203</c:v>
                </c:pt>
                <c:pt idx="6439">
                  <c:v>10000287.799995203</c:v>
                </c:pt>
                <c:pt idx="6440">
                  <c:v>10000287.999995202</c:v>
                </c:pt>
                <c:pt idx="6441">
                  <c:v>10000288.199995201</c:v>
                </c:pt>
                <c:pt idx="6442">
                  <c:v>10000288.3999952</c:v>
                </c:pt>
                <c:pt idx="6443">
                  <c:v>10000288.5999952</c:v>
                </c:pt>
                <c:pt idx="6444">
                  <c:v>10000288.799995199</c:v>
                </c:pt>
                <c:pt idx="6445">
                  <c:v>10000288.999995198</c:v>
                </c:pt>
                <c:pt idx="6446">
                  <c:v>10000289.199995197</c:v>
                </c:pt>
                <c:pt idx="6447">
                  <c:v>10000289.399995197</c:v>
                </c:pt>
                <c:pt idx="6448">
                  <c:v>10000289.599995196</c:v>
                </c:pt>
                <c:pt idx="6449">
                  <c:v>10000289.799995195</c:v>
                </c:pt>
                <c:pt idx="6450">
                  <c:v>10000289.999995194</c:v>
                </c:pt>
                <c:pt idx="6451">
                  <c:v>10000290.199995194</c:v>
                </c:pt>
                <c:pt idx="6452">
                  <c:v>10000290.399995193</c:v>
                </c:pt>
                <c:pt idx="6453">
                  <c:v>10000290.599995192</c:v>
                </c:pt>
                <c:pt idx="6454">
                  <c:v>10000290.799995191</c:v>
                </c:pt>
                <c:pt idx="6455">
                  <c:v>10000290.999995191</c:v>
                </c:pt>
                <c:pt idx="6456">
                  <c:v>10000291.19999519</c:v>
                </c:pt>
                <c:pt idx="6457">
                  <c:v>10000291.399995189</c:v>
                </c:pt>
                <c:pt idx="6458">
                  <c:v>10000291.599995188</c:v>
                </c:pt>
                <c:pt idx="6459">
                  <c:v>10000291.799995188</c:v>
                </c:pt>
                <c:pt idx="6460">
                  <c:v>10000291.999995187</c:v>
                </c:pt>
                <c:pt idx="6461">
                  <c:v>10000292.199995186</c:v>
                </c:pt>
                <c:pt idx="6462">
                  <c:v>10000292.399995185</c:v>
                </c:pt>
                <c:pt idx="6463">
                  <c:v>10000292.599995185</c:v>
                </c:pt>
                <c:pt idx="6464">
                  <c:v>10000292.799995184</c:v>
                </c:pt>
                <c:pt idx="6465">
                  <c:v>10000292.999995183</c:v>
                </c:pt>
                <c:pt idx="6466">
                  <c:v>10000293.199995182</c:v>
                </c:pt>
                <c:pt idx="6467">
                  <c:v>10000293.399995182</c:v>
                </c:pt>
                <c:pt idx="6468">
                  <c:v>10000293.599995181</c:v>
                </c:pt>
                <c:pt idx="6469">
                  <c:v>10000293.79999518</c:v>
                </c:pt>
                <c:pt idx="6470">
                  <c:v>10000293.999995179</c:v>
                </c:pt>
                <c:pt idx="6471">
                  <c:v>10000294.199995179</c:v>
                </c:pt>
                <c:pt idx="6472">
                  <c:v>10000294.399995178</c:v>
                </c:pt>
                <c:pt idx="6473">
                  <c:v>10000294.599995177</c:v>
                </c:pt>
                <c:pt idx="6474">
                  <c:v>10000294.799995176</c:v>
                </c:pt>
                <c:pt idx="6475">
                  <c:v>10000294.999995176</c:v>
                </c:pt>
                <c:pt idx="6476">
                  <c:v>10000295.199995175</c:v>
                </c:pt>
                <c:pt idx="6477">
                  <c:v>10000295.399995174</c:v>
                </c:pt>
                <c:pt idx="6478">
                  <c:v>10000295.599995174</c:v>
                </c:pt>
                <c:pt idx="6479">
                  <c:v>10000295.799995173</c:v>
                </c:pt>
                <c:pt idx="6480">
                  <c:v>10000295.999995172</c:v>
                </c:pt>
                <c:pt idx="6481">
                  <c:v>10000296.199995171</c:v>
                </c:pt>
                <c:pt idx="6482">
                  <c:v>10000296.399995171</c:v>
                </c:pt>
                <c:pt idx="6483">
                  <c:v>10000296.59999517</c:v>
                </c:pt>
                <c:pt idx="6484">
                  <c:v>10000296.799995169</c:v>
                </c:pt>
                <c:pt idx="6485">
                  <c:v>10000296.999995168</c:v>
                </c:pt>
                <c:pt idx="6486">
                  <c:v>10000297.199995168</c:v>
                </c:pt>
                <c:pt idx="6487">
                  <c:v>10000297.399995167</c:v>
                </c:pt>
                <c:pt idx="6488">
                  <c:v>10000297.599995166</c:v>
                </c:pt>
                <c:pt idx="6489">
                  <c:v>10000297.799995165</c:v>
                </c:pt>
                <c:pt idx="6490">
                  <c:v>10000297.999995165</c:v>
                </c:pt>
                <c:pt idx="6491">
                  <c:v>10000298.199995164</c:v>
                </c:pt>
                <c:pt idx="6492">
                  <c:v>10000298.399995163</c:v>
                </c:pt>
                <c:pt idx="6493">
                  <c:v>10000298.599995162</c:v>
                </c:pt>
                <c:pt idx="6494">
                  <c:v>10000298.799995162</c:v>
                </c:pt>
                <c:pt idx="6495">
                  <c:v>10000298.999995161</c:v>
                </c:pt>
                <c:pt idx="6496">
                  <c:v>10000299.19999516</c:v>
                </c:pt>
                <c:pt idx="6497">
                  <c:v>10000299.399995159</c:v>
                </c:pt>
                <c:pt idx="6498">
                  <c:v>10000299.599995159</c:v>
                </c:pt>
                <c:pt idx="6499">
                  <c:v>10000299.799995158</c:v>
                </c:pt>
                <c:pt idx="6500">
                  <c:v>10000299.999995157</c:v>
                </c:pt>
                <c:pt idx="6501">
                  <c:v>10000300.199995156</c:v>
                </c:pt>
                <c:pt idx="6502">
                  <c:v>10000300.399995156</c:v>
                </c:pt>
                <c:pt idx="6503">
                  <c:v>10000300.599995155</c:v>
                </c:pt>
                <c:pt idx="6504">
                  <c:v>10000300.799995154</c:v>
                </c:pt>
                <c:pt idx="6505">
                  <c:v>10000300.999995153</c:v>
                </c:pt>
                <c:pt idx="6506">
                  <c:v>10000301.199995153</c:v>
                </c:pt>
                <c:pt idx="6507">
                  <c:v>10000301.399995152</c:v>
                </c:pt>
                <c:pt idx="6508">
                  <c:v>10000301.599995151</c:v>
                </c:pt>
                <c:pt idx="6509">
                  <c:v>10000301.79999515</c:v>
                </c:pt>
                <c:pt idx="6510">
                  <c:v>10000301.99999515</c:v>
                </c:pt>
                <c:pt idx="6511">
                  <c:v>10000302.199995149</c:v>
                </c:pt>
                <c:pt idx="6512">
                  <c:v>10000302.399995148</c:v>
                </c:pt>
                <c:pt idx="6513">
                  <c:v>10000302.599995147</c:v>
                </c:pt>
                <c:pt idx="6514">
                  <c:v>10000302.799995147</c:v>
                </c:pt>
                <c:pt idx="6515">
                  <c:v>10000302.999995146</c:v>
                </c:pt>
                <c:pt idx="6516">
                  <c:v>10000303.199995145</c:v>
                </c:pt>
                <c:pt idx="6517">
                  <c:v>10000303.399995144</c:v>
                </c:pt>
                <c:pt idx="6518">
                  <c:v>10000303.599995144</c:v>
                </c:pt>
                <c:pt idx="6519">
                  <c:v>10000303.799995143</c:v>
                </c:pt>
                <c:pt idx="6520">
                  <c:v>10000303.999995142</c:v>
                </c:pt>
                <c:pt idx="6521">
                  <c:v>10000304.199995141</c:v>
                </c:pt>
                <c:pt idx="6522">
                  <c:v>10000304.399995141</c:v>
                </c:pt>
                <c:pt idx="6523">
                  <c:v>10000304.59999514</c:v>
                </c:pt>
                <c:pt idx="6524">
                  <c:v>10000304.799995139</c:v>
                </c:pt>
                <c:pt idx="6525">
                  <c:v>10000304.999995138</c:v>
                </c:pt>
                <c:pt idx="6526">
                  <c:v>10000305.199995138</c:v>
                </c:pt>
                <c:pt idx="6527">
                  <c:v>10000305.399995137</c:v>
                </c:pt>
                <c:pt idx="6528">
                  <c:v>10000305.599995136</c:v>
                </c:pt>
                <c:pt idx="6529">
                  <c:v>10000305.799995136</c:v>
                </c:pt>
                <c:pt idx="6530">
                  <c:v>10000305.999995135</c:v>
                </c:pt>
                <c:pt idx="6531">
                  <c:v>10000306.199995134</c:v>
                </c:pt>
                <c:pt idx="6532">
                  <c:v>10000306.399995133</c:v>
                </c:pt>
                <c:pt idx="6533">
                  <c:v>10000306.599995133</c:v>
                </c:pt>
                <c:pt idx="6534">
                  <c:v>10000306.799995132</c:v>
                </c:pt>
                <c:pt idx="6535">
                  <c:v>10000306.999995131</c:v>
                </c:pt>
                <c:pt idx="6536">
                  <c:v>10000307.19999513</c:v>
                </c:pt>
                <c:pt idx="6537">
                  <c:v>10000307.39999513</c:v>
                </c:pt>
                <c:pt idx="6538">
                  <c:v>10000307.599995129</c:v>
                </c:pt>
                <c:pt idx="6539">
                  <c:v>10000307.799995128</c:v>
                </c:pt>
                <c:pt idx="6540">
                  <c:v>10000307.999995127</c:v>
                </c:pt>
                <c:pt idx="6541">
                  <c:v>10000308.199995127</c:v>
                </c:pt>
                <c:pt idx="6542">
                  <c:v>10000308.399995126</c:v>
                </c:pt>
                <c:pt idx="6543">
                  <c:v>10000308.599995125</c:v>
                </c:pt>
                <c:pt idx="6544">
                  <c:v>10000308.799995124</c:v>
                </c:pt>
                <c:pt idx="6545">
                  <c:v>10000308.999995124</c:v>
                </c:pt>
                <c:pt idx="6546">
                  <c:v>10000309.199995123</c:v>
                </c:pt>
                <c:pt idx="6547">
                  <c:v>10000309.399995122</c:v>
                </c:pt>
                <c:pt idx="6548">
                  <c:v>10000309.599995121</c:v>
                </c:pt>
                <c:pt idx="6549">
                  <c:v>10000309.799995121</c:v>
                </c:pt>
                <c:pt idx="6550">
                  <c:v>10000309.99999512</c:v>
                </c:pt>
                <c:pt idx="6551">
                  <c:v>10000310.199995119</c:v>
                </c:pt>
                <c:pt idx="6552">
                  <c:v>10000310.399995118</c:v>
                </c:pt>
                <c:pt idx="6553">
                  <c:v>10000310.599995118</c:v>
                </c:pt>
                <c:pt idx="6554">
                  <c:v>10000310.799995117</c:v>
                </c:pt>
                <c:pt idx="6555">
                  <c:v>10000310.999995116</c:v>
                </c:pt>
                <c:pt idx="6556">
                  <c:v>10000311.199995115</c:v>
                </c:pt>
                <c:pt idx="6557">
                  <c:v>10000311.399995115</c:v>
                </c:pt>
                <c:pt idx="6558">
                  <c:v>10000311.599995114</c:v>
                </c:pt>
                <c:pt idx="6559">
                  <c:v>10000311.799995113</c:v>
                </c:pt>
                <c:pt idx="6560">
                  <c:v>10000311.999995112</c:v>
                </c:pt>
                <c:pt idx="6561">
                  <c:v>10000312.199995112</c:v>
                </c:pt>
                <c:pt idx="6562">
                  <c:v>10000312.399995111</c:v>
                </c:pt>
                <c:pt idx="6563">
                  <c:v>10000312.59999511</c:v>
                </c:pt>
                <c:pt idx="6564">
                  <c:v>10000312.799995109</c:v>
                </c:pt>
                <c:pt idx="6565">
                  <c:v>10000312.999995109</c:v>
                </c:pt>
                <c:pt idx="6566">
                  <c:v>10000313.199995108</c:v>
                </c:pt>
                <c:pt idx="6567">
                  <c:v>10000313.399995107</c:v>
                </c:pt>
                <c:pt idx="6568">
                  <c:v>10000313.599995106</c:v>
                </c:pt>
                <c:pt idx="6569">
                  <c:v>10000313.799995106</c:v>
                </c:pt>
                <c:pt idx="6570">
                  <c:v>10000313.999995105</c:v>
                </c:pt>
                <c:pt idx="6571">
                  <c:v>10000314.199995104</c:v>
                </c:pt>
                <c:pt idx="6572">
                  <c:v>10000314.399995103</c:v>
                </c:pt>
                <c:pt idx="6573">
                  <c:v>10000314.599995103</c:v>
                </c:pt>
                <c:pt idx="6574">
                  <c:v>10000314.799995102</c:v>
                </c:pt>
                <c:pt idx="6575">
                  <c:v>10000314.999995101</c:v>
                </c:pt>
                <c:pt idx="6576">
                  <c:v>10000315.1999951</c:v>
                </c:pt>
                <c:pt idx="6577">
                  <c:v>10000315.3999951</c:v>
                </c:pt>
                <c:pt idx="6578">
                  <c:v>10000315.599995099</c:v>
                </c:pt>
                <c:pt idx="6579">
                  <c:v>10000315.799995098</c:v>
                </c:pt>
                <c:pt idx="6580">
                  <c:v>10000315.999995098</c:v>
                </c:pt>
                <c:pt idx="6581">
                  <c:v>10000316.199995097</c:v>
                </c:pt>
                <c:pt idx="6582">
                  <c:v>10000316.399995096</c:v>
                </c:pt>
                <c:pt idx="6583">
                  <c:v>10000316.599995095</c:v>
                </c:pt>
                <c:pt idx="6584">
                  <c:v>10000316.799995095</c:v>
                </c:pt>
                <c:pt idx="6585">
                  <c:v>10000316.999995094</c:v>
                </c:pt>
                <c:pt idx="6586">
                  <c:v>10000317.199995093</c:v>
                </c:pt>
                <c:pt idx="6587">
                  <c:v>10000317.399995092</c:v>
                </c:pt>
                <c:pt idx="6588">
                  <c:v>10000317.599995092</c:v>
                </c:pt>
                <c:pt idx="6589">
                  <c:v>10000317.799995091</c:v>
                </c:pt>
                <c:pt idx="6590">
                  <c:v>10000317.99999509</c:v>
                </c:pt>
                <c:pt idx="6591">
                  <c:v>10000318.199995089</c:v>
                </c:pt>
                <c:pt idx="6592">
                  <c:v>10000318.399995089</c:v>
                </c:pt>
                <c:pt idx="6593">
                  <c:v>10000318.599995088</c:v>
                </c:pt>
                <c:pt idx="6594">
                  <c:v>10000318.799995087</c:v>
                </c:pt>
                <c:pt idx="6595">
                  <c:v>10000318.999995086</c:v>
                </c:pt>
                <c:pt idx="6596">
                  <c:v>10000319.199995086</c:v>
                </c:pt>
                <c:pt idx="6597">
                  <c:v>10000319.399995085</c:v>
                </c:pt>
                <c:pt idx="6598">
                  <c:v>10000319.599995084</c:v>
                </c:pt>
                <c:pt idx="6599">
                  <c:v>10000319.799995083</c:v>
                </c:pt>
                <c:pt idx="6600">
                  <c:v>10000319.999995083</c:v>
                </c:pt>
                <c:pt idx="6601">
                  <c:v>10000320.199995082</c:v>
                </c:pt>
                <c:pt idx="6602">
                  <c:v>10000320.399995081</c:v>
                </c:pt>
                <c:pt idx="6603">
                  <c:v>10000320.59999508</c:v>
                </c:pt>
                <c:pt idx="6604">
                  <c:v>10000320.79999508</c:v>
                </c:pt>
                <c:pt idx="6605">
                  <c:v>10000320.999995079</c:v>
                </c:pt>
                <c:pt idx="6606">
                  <c:v>10000321.199995078</c:v>
                </c:pt>
                <c:pt idx="6607">
                  <c:v>10000321.399995077</c:v>
                </c:pt>
                <c:pt idx="6608">
                  <c:v>10000321.599995077</c:v>
                </c:pt>
                <c:pt idx="6609">
                  <c:v>10000321.799995076</c:v>
                </c:pt>
                <c:pt idx="6610">
                  <c:v>10000321.999995075</c:v>
                </c:pt>
                <c:pt idx="6611">
                  <c:v>10000322.199995074</c:v>
                </c:pt>
                <c:pt idx="6612">
                  <c:v>10000322.399995074</c:v>
                </c:pt>
                <c:pt idx="6613">
                  <c:v>10000322.599995073</c:v>
                </c:pt>
                <c:pt idx="6614">
                  <c:v>10000322.799995072</c:v>
                </c:pt>
                <c:pt idx="6615">
                  <c:v>10000322.999995071</c:v>
                </c:pt>
                <c:pt idx="6616">
                  <c:v>10000323.199995071</c:v>
                </c:pt>
                <c:pt idx="6617">
                  <c:v>10000323.39999507</c:v>
                </c:pt>
                <c:pt idx="6618">
                  <c:v>10000323.599995069</c:v>
                </c:pt>
                <c:pt idx="6619">
                  <c:v>10000323.799995068</c:v>
                </c:pt>
                <c:pt idx="6620">
                  <c:v>10000323.999995068</c:v>
                </c:pt>
                <c:pt idx="6621">
                  <c:v>10000324.199995067</c:v>
                </c:pt>
                <c:pt idx="6622">
                  <c:v>10000324.399995066</c:v>
                </c:pt>
                <c:pt idx="6623">
                  <c:v>10000324.599995065</c:v>
                </c:pt>
                <c:pt idx="6624">
                  <c:v>10000324.799995065</c:v>
                </c:pt>
                <c:pt idx="6625">
                  <c:v>10000324.999995064</c:v>
                </c:pt>
                <c:pt idx="6626">
                  <c:v>10000325.199995063</c:v>
                </c:pt>
                <c:pt idx="6627">
                  <c:v>10000325.399995063</c:v>
                </c:pt>
                <c:pt idx="6628">
                  <c:v>10000325.599995062</c:v>
                </c:pt>
                <c:pt idx="6629">
                  <c:v>10000325.799995061</c:v>
                </c:pt>
                <c:pt idx="6630">
                  <c:v>10000325.99999506</c:v>
                </c:pt>
                <c:pt idx="6631">
                  <c:v>10000326.19999506</c:v>
                </c:pt>
                <c:pt idx="6632">
                  <c:v>10000326.399995059</c:v>
                </c:pt>
                <c:pt idx="6633">
                  <c:v>10000326.599995058</c:v>
                </c:pt>
                <c:pt idx="6634">
                  <c:v>10000326.799995057</c:v>
                </c:pt>
                <c:pt idx="6635">
                  <c:v>10000326.999995057</c:v>
                </c:pt>
                <c:pt idx="6636">
                  <c:v>10000327.199995056</c:v>
                </c:pt>
                <c:pt idx="6637">
                  <c:v>10000327.399995055</c:v>
                </c:pt>
                <c:pt idx="6638">
                  <c:v>10000327.599995054</c:v>
                </c:pt>
                <c:pt idx="6639">
                  <c:v>10000327.799995054</c:v>
                </c:pt>
                <c:pt idx="6640">
                  <c:v>10000327.999995053</c:v>
                </c:pt>
                <c:pt idx="6641">
                  <c:v>10000328.199995052</c:v>
                </c:pt>
                <c:pt idx="6642">
                  <c:v>10000328.399995051</c:v>
                </c:pt>
                <c:pt idx="6643">
                  <c:v>10000328.599995051</c:v>
                </c:pt>
                <c:pt idx="6644">
                  <c:v>10000328.79999505</c:v>
                </c:pt>
                <c:pt idx="6645">
                  <c:v>10000328.999995049</c:v>
                </c:pt>
                <c:pt idx="6646">
                  <c:v>10000329.199995048</c:v>
                </c:pt>
                <c:pt idx="6647">
                  <c:v>10000329.399995048</c:v>
                </c:pt>
                <c:pt idx="6648">
                  <c:v>10000329.599995047</c:v>
                </c:pt>
                <c:pt idx="6649">
                  <c:v>10000329.799995046</c:v>
                </c:pt>
                <c:pt idx="6650">
                  <c:v>10000329.999995045</c:v>
                </c:pt>
                <c:pt idx="6651">
                  <c:v>10000330.199995045</c:v>
                </c:pt>
                <c:pt idx="6652">
                  <c:v>10000330.399995044</c:v>
                </c:pt>
                <c:pt idx="6653">
                  <c:v>10000330.599995043</c:v>
                </c:pt>
                <c:pt idx="6654">
                  <c:v>10000330.799995042</c:v>
                </c:pt>
                <c:pt idx="6655">
                  <c:v>10000330.999995042</c:v>
                </c:pt>
                <c:pt idx="6656">
                  <c:v>10000331.199995041</c:v>
                </c:pt>
                <c:pt idx="6657">
                  <c:v>10000331.39999504</c:v>
                </c:pt>
                <c:pt idx="6658">
                  <c:v>10000331.599995039</c:v>
                </c:pt>
                <c:pt idx="6659">
                  <c:v>10000331.799995039</c:v>
                </c:pt>
                <c:pt idx="6660">
                  <c:v>10000331.999995038</c:v>
                </c:pt>
                <c:pt idx="6661">
                  <c:v>10000332.199995037</c:v>
                </c:pt>
                <c:pt idx="6662">
                  <c:v>10000332.399995036</c:v>
                </c:pt>
                <c:pt idx="6663">
                  <c:v>10000332.599995036</c:v>
                </c:pt>
                <c:pt idx="6664">
                  <c:v>10000332.799995035</c:v>
                </c:pt>
                <c:pt idx="6665">
                  <c:v>10000332.999995034</c:v>
                </c:pt>
                <c:pt idx="6666">
                  <c:v>10000333.199995033</c:v>
                </c:pt>
                <c:pt idx="6667">
                  <c:v>10000333.399995033</c:v>
                </c:pt>
                <c:pt idx="6668">
                  <c:v>10000333.599995032</c:v>
                </c:pt>
                <c:pt idx="6669">
                  <c:v>10000333.799995031</c:v>
                </c:pt>
                <c:pt idx="6670">
                  <c:v>10000333.99999503</c:v>
                </c:pt>
                <c:pt idx="6671">
                  <c:v>10000334.19999503</c:v>
                </c:pt>
                <c:pt idx="6672">
                  <c:v>10000334.399995029</c:v>
                </c:pt>
                <c:pt idx="6673">
                  <c:v>10000334.599995028</c:v>
                </c:pt>
                <c:pt idx="6674">
                  <c:v>10000334.799995027</c:v>
                </c:pt>
                <c:pt idx="6675">
                  <c:v>10000334.999995027</c:v>
                </c:pt>
                <c:pt idx="6676">
                  <c:v>10000335.199995026</c:v>
                </c:pt>
                <c:pt idx="6677">
                  <c:v>10000335.399995025</c:v>
                </c:pt>
                <c:pt idx="6678">
                  <c:v>10000335.599995025</c:v>
                </c:pt>
                <c:pt idx="6679">
                  <c:v>10000335.799995024</c:v>
                </c:pt>
                <c:pt idx="6680">
                  <c:v>10000335.999995023</c:v>
                </c:pt>
                <c:pt idx="6681">
                  <c:v>10000336.199995022</c:v>
                </c:pt>
                <c:pt idx="6682">
                  <c:v>10000336.399995022</c:v>
                </c:pt>
                <c:pt idx="6683">
                  <c:v>10000336.599995021</c:v>
                </c:pt>
                <c:pt idx="6684">
                  <c:v>10000336.79999502</c:v>
                </c:pt>
                <c:pt idx="6685">
                  <c:v>10000336.999995019</c:v>
                </c:pt>
                <c:pt idx="6686">
                  <c:v>10000337.199995019</c:v>
                </c:pt>
                <c:pt idx="6687">
                  <c:v>10000337.399995018</c:v>
                </c:pt>
                <c:pt idx="6688">
                  <c:v>10000337.599995017</c:v>
                </c:pt>
                <c:pt idx="6689">
                  <c:v>10000337.799995016</c:v>
                </c:pt>
                <c:pt idx="6690">
                  <c:v>10000337.999995016</c:v>
                </c:pt>
                <c:pt idx="6691">
                  <c:v>10000338.199995015</c:v>
                </c:pt>
                <c:pt idx="6692">
                  <c:v>10000338.399995014</c:v>
                </c:pt>
                <c:pt idx="6693">
                  <c:v>10000338.599995013</c:v>
                </c:pt>
                <c:pt idx="6694">
                  <c:v>10000338.799995013</c:v>
                </c:pt>
                <c:pt idx="6695">
                  <c:v>10000338.999995012</c:v>
                </c:pt>
                <c:pt idx="6696">
                  <c:v>10000339.199995011</c:v>
                </c:pt>
                <c:pt idx="6697">
                  <c:v>10000339.39999501</c:v>
                </c:pt>
                <c:pt idx="6698">
                  <c:v>10000339.59999501</c:v>
                </c:pt>
                <c:pt idx="6699">
                  <c:v>10000339.799995009</c:v>
                </c:pt>
                <c:pt idx="6700">
                  <c:v>10000339.999995008</c:v>
                </c:pt>
                <c:pt idx="6701">
                  <c:v>10000340.199995007</c:v>
                </c:pt>
                <c:pt idx="6702">
                  <c:v>10000340.399995007</c:v>
                </c:pt>
                <c:pt idx="6703">
                  <c:v>10000340.599995006</c:v>
                </c:pt>
                <c:pt idx="6704">
                  <c:v>10000340.799995005</c:v>
                </c:pt>
                <c:pt idx="6705">
                  <c:v>10000340.999995004</c:v>
                </c:pt>
                <c:pt idx="6706">
                  <c:v>10000341.199995004</c:v>
                </c:pt>
                <c:pt idx="6707">
                  <c:v>10000341.399995003</c:v>
                </c:pt>
                <c:pt idx="6708">
                  <c:v>10000341.599995002</c:v>
                </c:pt>
                <c:pt idx="6709">
                  <c:v>10000341.799995001</c:v>
                </c:pt>
                <c:pt idx="6710">
                  <c:v>10000341.999995001</c:v>
                </c:pt>
                <c:pt idx="6711">
                  <c:v>10000342.199995</c:v>
                </c:pt>
                <c:pt idx="6712">
                  <c:v>10000342.399994999</c:v>
                </c:pt>
                <c:pt idx="6713">
                  <c:v>10000342.599994998</c:v>
                </c:pt>
                <c:pt idx="6714">
                  <c:v>10000342.799994998</c:v>
                </c:pt>
                <c:pt idx="6715">
                  <c:v>10000342.999994997</c:v>
                </c:pt>
                <c:pt idx="6716">
                  <c:v>10000343.199994996</c:v>
                </c:pt>
                <c:pt idx="6717">
                  <c:v>10000343.399994995</c:v>
                </c:pt>
                <c:pt idx="6718">
                  <c:v>10000343.599994995</c:v>
                </c:pt>
                <c:pt idx="6719">
                  <c:v>10000343.799994994</c:v>
                </c:pt>
                <c:pt idx="6720">
                  <c:v>10000343.999994993</c:v>
                </c:pt>
                <c:pt idx="6721">
                  <c:v>10000344.199994992</c:v>
                </c:pt>
                <c:pt idx="6722">
                  <c:v>10000344.399994992</c:v>
                </c:pt>
                <c:pt idx="6723">
                  <c:v>10000344.599994991</c:v>
                </c:pt>
                <c:pt idx="6724">
                  <c:v>10000344.79999499</c:v>
                </c:pt>
                <c:pt idx="6725">
                  <c:v>10000344.999994989</c:v>
                </c:pt>
                <c:pt idx="6726">
                  <c:v>10000345.199994989</c:v>
                </c:pt>
                <c:pt idx="6727">
                  <c:v>10000345.399994988</c:v>
                </c:pt>
                <c:pt idx="6728">
                  <c:v>10000345.599994987</c:v>
                </c:pt>
                <c:pt idx="6729">
                  <c:v>10000345.799994987</c:v>
                </c:pt>
                <c:pt idx="6730">
                  <c:v>10000345.999994986</c:v>
                </c:pt>
                <c:pt idx="6731">
                  <c:v>10000346.199994985</c:v>
                </c:pt>
                <c:pt idx="6732">
                  <c:v>10000346.399994984</c:v>
                </c:pt>
                <c:pt idx="6733">
                  <c:v>10000346.599994984</c:v>
                </c:pt>
                <c:pt idx="6734">
                  <c:v>10000346.799994983</c:v>
                </c:pt>
                <c:pt idx="6735">
                  <c:v>10000346.999994982</c:v>
                </c:pt>
                <c:pt idx="6736">
                  <c:v>10000347.199994981</c:v>
                </c:pt>
                <c:pt idx="6737">
                  <c:v>10000347.399994981</c:v>
                </c:pt>
                <c:pt idx="6738">
                  <c:v>10000347.59999498</c:v>
                </c:pt>
                <c:pt idx="6739">
                  <c:v>10000347.799994979</c:v>
                </c:pt>
                <c:pt idx="6740">
                  <c:v>10000347.999994978</c:v>
                </c:pt>
                <c:pt idx="6741">
                  <c:v>10000348.199994978</c:v>
                </c:pt>
                <c:pt idx="6742">
                  <c:v>10000348.399994977</c:v>
                </c:pt>
                <c:pt idx="6743">
                  <c:v>10000348.599994976</c:v>
                </c:pt>
                <c:pt idx="6744">
                  <c:v>10000348.799994975</c:v>
                </c:pt>
                <c:pt idx="6745">
                  <c:v>10000348.999994975</c:v>
                </c:pt>
                <c:pt idx="6746">
                  <c:v>10000349.199994974</c:v>
                </c:pt>
                <c:pt idx="6747">
                  <c:v>10000349.399994973</c:v>
                </c:pt>
                <c:pt idx="6748">
                  <c:v>10000349.599994972</c:v>
                </c:pt>
                <c:pt idx="6749">
                  <c:v>10000349.799994972</c:v>
                </c:pt>
                <c:pt idx="6750">
                  <c:v>10000349.999994971</c:v>
                </c:pt>
                <c:pt idx="6751">
                  <c:v>10000350.19999497</c:v>
                </c:pt>
                <c:pt idx="6752">
                  <c:v>10000350.399994969</c:v>
                </c:pt>
                <c:pt idx="6753">
                  <c:v>10000350.599994969</c:v>
                </c:pt>
                <c:pt idx="6754">
                  <c:v>10000350.799994968</c:v>
                </c:pt>
                <c:pt idx="6755">
                  <c:v>10000350.999994967</c:v>
                </c:pt>
                <c:pt idx="6756">
                  <c:v>10000351.199994966</c:v>
                </c:pt>
                <c:pt idx="6757">
                  <c:v>10000351.399994966</c:v>
                </c:pt>
                <c:pt idx="6758">
                  <c:v>10000351.599994965</c:v>
                </c:pt>
                <c:pt idx="6759">
                  <c:v>10000351.799994964</c:v>
                </c:pt>
                <c:pt idx="6760">
                  <c:v>10000351.999994963</c:v>
                </c:pt>
                <c:pt idx="6761">
                  <c:v>10000352.199994963</c:v>
                </c:pt>
                <c:pt idx="6762">
                  <c:v>10000352.399994962</c:v>
                </c:pt>
                <c:pt idx="6763">
                  <c:v>10000352.599994961</c:v>
                </c:pt>
                <c:pt idx="6764">
                  <c:v>10000352.79999496</c:v>
                </c:pt>
                <c:pt idx="6765">
                  <c:v>10000352.99999496</c:v>
                </c:pt>
                <c:pt idx="6766">
                  <c:v>10000353.199994959</c:v>
                </c:pt>
                <c:pt idx="6767">
                  <c:v>10000353.399994958</c:v>
                </c:pt>
                <c:pt idx="6768">
                  <c:v>10000353.599994957</c:v>
                </c:pt>
                <c:pt idx="6769">
                  <c:v>10000353.799994957</c:v>
                </c:pt>
                <c:pt idx="6770">
                  <c:v>10000353.999994956</c:v>
                </c:pt>
                <c:pt idx="6771">
                  <c:v>10000354.199994955</c:v>
                </c:pt>
                <c:pt idx="6772">
                  <c:v>10000354.399994954</c:v>
                </c:pt>
                <c:pt idx="6773">
                  <c:v>10000354.599994954</c:v>
                </c:pt>
                <c:pt idx="6774">
                  <c:v>10000354.799994953</c:v>
                </c:pt>
                <c:pt idx="6775">
                  <c:v>10000354.999994952</c:v>
                </c:pt>
                <c:pt idx="6776">
                  <c:v>10000355.199994951</c:v>
                </c:pt>
                <c:pt idx="6777">
                  <c:v>10000355.399994951</c:v>
                </c:pt>
                <c:pt idx="6778">
                  <c:v>10000355.59999495</c:v>
                </c:pt>
                <c:pt idx="6779">
                  <c:v>10000355.799994949</c:v>
                </c:pt>
                <c:pt idx="6780">
                  <c:v>10000355.999994949</c:v>
                </c:pt>
                <c:pt idx="6781">
                  <c:v>10000356.199994948</c:v>
                </c:pt>
                <c:pt idx="6782">
                  <c:v>10000356.399994947</c:v>
                </c:pt>
                <c:pt idx="6783">
                  <c:v>10000356.599994946</c:v>
                </c:pt>
                <c:pt idx="6784">
                  <c:v>10000356.799994946</c:v>
                </c:pt>
                <c:pt idx="6785">
                  <c:v>10000356.999994945</c:v>
                </c:pt>
                <c:pt idx="6786">
                  <c:v>10000357.199994944</c:v>
                </c:pt>
                <c:pt idx="6787">
                  <c:v>10000357.399994943</c:v>
                </c:pt>
                <c:pt idx="6788">
                  <c:v>10000357.599994943</c:v>
                </c:pt>
                <c:pt idx="6789">
                  <c:v>10000357.799994942</c:v>
                </c:pt>
                <c:pt idx="6790">
                  <c:v>10000357.999994941</c:v>
                </c:pt>
                <c:pt idx="6791">
                  <c:v>10000358.19999494</c:v>
                </c:pt>
                <c:pt idx="6792">
                  <c:v>10000358.39999494</c:v>
                </c:pt>
                <c:pt idx="6793">
                  <c:v>10000358.599994939</c:v>
                </c:pt>
                <c:pt idx="6794">
                  <c:v>10000358.799994938</c:v>
                </c:pt>
                <c:pt idx="6795">
                  <c:v>10000358.999994937</c:v>
                </c:pt>
                <c:pt idx="6796">
                  <c:v>10000359.199994937</c:v>
                </c:pt>
                <c:pt idx="6797">
                  <c:v>10000359.399994936</c:v>
                </c:pt>
                <c:pt idx="6798">
                  <c:v>10000359.599994935</c:v>
                </c:pt>
                <c:pt idx="6799">
                  <c:v>10000359.799994934</c:v>
                </c:pt>
                <c:pt idx="6800">
                  <c:v>10000359.999994934</c:v>
                </c:pt>
                <c:pt idx="6801">
                  <c:v>10000360.199994933</c:v>
                </c:pt>
                <c:pt idx="6802">
                  <c:v>10000360.399994932</c:v>
                </c:pt>
                <c:pt idx="6803">
                  <c:v>10000360.599994931</c:v>
                </c:pt>
                <c:pt idx="6804">
                  <c:v>10000360.799994931</c:v>
                </c:pt>
                <c:pt idx="6805">
                  <c:v>10000360.99999493</c:v>
                </c:pt>
                <c:pt idx="6806">
                  <c:v>10000361.199994929</c:v>
                </c:pt>
                <c:pt idx="6807">
                  <c:v>10000361.399994928</c:v>
                </c:pt>
                <c:pt idx="6808">
                  <c:v>10000361.599994928</c:v>
                </c:pt>
                <c:pt idx="6809">
                  <c:v>10000361.799994927</c:v>
                </c:pt>
                <c:pt idx="6810">
                  <c:v>10000361.999994926</c:v>
                </c:pt>
                <c:pt idx="6811">
                  <c:v>10000362.199994925</c:v>
                </c:pt>
                <c:pt idx="6812">
                  <c:v>10000362.399994925</c:v>
                </c:pt>
                <c:pt idx="6813">
                  <c:v>10000362.599994924</c:v>
                </c:pt>
                <c:pt idx="6814">
                  <c:v>10000362.799994923</c:v>
                </c:pt>
                <c:pt idx="6815">
                  <c:v>10000362.999994922</c:v>
                </c:pt>
                <c:pt idx="6816">
                  <c:v>10000363.199994922</c:v>
                </c:pt>
                <c:pt idx="6817">
                  <c:v>10000363.399994921</c:v>
                </c:pt>
                <c:pt idx="6818">
                  <c:v>10000363.59999492</c:v>
                </c:pt>
                <c:pt idx="6819">
                  <c:v>10000363.799994919</c:v>
                </c:pt>
                <c:pt idx="6820">
                  <c:v>10000363.999994919</c:v>
                </c:pt>
                <c:pt idx="6821">
                  <c:v>10000364.199994918</c:v>
                </c:pt>
                <c:pt idx="6822">
                  <c:v>10000364.399994917</c:v>
                </c:pt>
                <c:pt idx="6823">
                  <c:v>10000364.599994916</c:v>
                </c:pt>
                <c:pt idx="6824">
                  <c:v>10000364.799994916</c:v>
                </c:pt>
                <c:pt idx="6825">
                  <c:v>10000364.999994915</c:v>
                </c:pt>
                <c:pt idx="6826">
                  <c:v>10000365.199994914</c:v>
                </c:pt>
                <c:pt idx="6827">
                  <c:v>10000365.399994913</c:v>
                </c:pt>
                <c:pt idx="6828">
                  <c:v>10000365.599994913</c:v>
                </c:pt>
                <c:pt idx="6829">
                  <c:v>10000365.799994912</c:v>
                </c:pt>
                <c:pt idx="6830">
                  <c:v>10000365.999994911</c:v>
                </c:pt>
                <c:pt idx="6831">
                  <c:v>10000366.199994911</c:v>
                </c:pt>
                <c:pt idx="6832">
                  <c:v>10000366.39999491</c:v>
                </c:pt>
                <c:pt idx="6833">
                  <c:v>10000366.599994909</c:v>
                </c:pt>
                <c:pt idx="6834">
                  <c:v>10000366.799994908</c:v>
                </c:pt>
                <c:pt idx="6835">
                  <c:v>10000366.999994908</c:v>
                </c:pt>
                <c:pt idx="6836">
                  <c:v>10000367.199994907</c:v>
                </c:pt>
                <c:pt idx="6837">
                  <c:v>10000367.399994906</c:v>
                </c:pt>
                <c:pt idx="6838">
                  <c:v>10000367.599994905</c:v>
                </c:pt>
                <c:pt idx="6839">
                  <c:v>10000367.799994905</c:v>
                </c:pt>
                <c:pt idx="6840">
                  <c:v>10000367.999994904</c:v>
                </c:pt>
                <c:pt idx="6841">
                  <c:v>10000368.199994903</c:v>
                </c:pt>
                <c:pt idx="6842">
                  <c:v>10000368.399994902</c:v>
                </c:pt>
                <c:pt idx="6843">
                  <c:v>10000368.599994902</c:v>
                </c:pt>
                <c:pt idx="6844">
                  <c:v>10000368.799994901</c:v>
                </c:pt>
                <c:pt idx="6845">
                  <c:v>10000368.9999949</c:v>
                </c:pt>
                <c:pt idx="6846">
                  <c:v>10000369.199994899</c:v>
                </c:pt>
                <c:pt idx="6847">
                  <c:v>10000369.399994899</c:v>
                </c:pt>
                <c:pt idx="6848">
                  <c:v>10000369.599994898</c:v>
                </c:pt>
                <c:pt idx="6849">
                  <c:v>10000369.799994897</c:v>
                </c:pt>
                <c:pt idx="6850">
                  <c:v>10000369.999994896</c:v>
                </c:pt>
                <c:pt idx="6851">
                  <c:v>10000370.199994896</c:v>
                </c:pt>
                <c:pt idx="6852">
                  <c:v>10000370.399994895</c:v>
                </c:pt>
                <c:pt idx="6853">
                  <c:v>10000370.599994894</c:v>
                </c:pt>
                <c:pt idx="6854">
                  <c:v>10000370.799994893</c:v>
                </c:pt>
                <c:pt idx="6855">
                  <c:v>10000370.999994893</c:v>
                </c:pt>
                <c:pt idx="6856">
                  <c:v>10000371.199994892</c:v>
                </c:pt>
                <c:pt idx="6857">
                  <c:v>10000371.399994891</c:v>
                </c:pt>
                <c:pt idx="6858">
                  <c:v>10000371.59999489</c:v>
                </c:pt>
                <c:pt idx="6859">
                  <c:v>10000371.79999489</c:v>
                </c:pt>
                <c:pt idx="6860">
                  <c:v>10000371.999994889</c:v>
                </c:pt>
                <c:pt idx="6861">
                  <c:v>10000372.199994888</c:v>
                </c:pt>
                <c:pt idx="6862">
                  <c:v>10000372.399994887</c:v>
                </c:pt>
                <c:pt idx="6863">
                  <c:v>10000372.599994887</c:v>
                </c:pt>
                <c:pt idx="6864">
                  <c:v>10000372.799994886</c:v>
                </c:pt>
                <c:pt idx="6865">
                  <c:v>10000372.999994885</c:v>
                </c:pt>
                <c:pt idx="6866">
                  <c:v>10000373.199994884</c:v>
                </c:pt>
                <c:pt idx="6867">
                  <c:v>10000373.399994884</c:v>
                </c:pt>
                <c:pt idx="6868">
                  <c:v>10000373.599994883</c:v>
                </c:pt>
                <c:pt idx="6869">
                  <c:v>10000373.799994882</c:v>
                </c:pt>
                <c:pt idx="6870">
                  <c:v>10000373.999994881</c:v>
                </c:pt>
                <c:pt idx="6871">
                  <c:v>10000374.199994881</c:v>
                </c:pt>
                <c:pt idx="6872">
                  <c:v>10000374.39999488</c:v>
                </c:pt>
                <c:pt idx="6873">
                  <c:v>10000374.599994879</c:v>
                </c:pt>
                <c:pt idx="6874">
                  <c:v>10000374.799994878</c:v>
                </c:pt>
                <c:pt idx="6875">
                  <c:v>10000374.999994878</c:v>
                </c:pt>
                <c:pt idx="6876">
                  <c:v>10000375.199994877</c:v>
                </c:pt>
                <c:pt idx="6877">
                  <c:v>10000375.399994876</c:v>
                </c:pt>
                <c:pt idx="6878">
                  <c:v>10000375.599994875</c:v>
                </c:pt>
                <c:pt idx="6879">
                  <c:v>10000375.799994875</c:v>
                </c:pt>
                <c:pt idx="6880">
                  <c:v>10000375.999994874</c:v>
                </c:pt>
                <c:pt idx="6881">
                  <c:v>10000376.199994873</c:v>
                </c:pt>
                <c:pt idx="6882">
                  <c:v>10000376.399994873</c:v>
                </c:pt>
                <c:pt idx="6883">
                  <c:v>10000376.599994872</c:v>
                </c:pt>
                <c:pt idx="6884">
                  <c:v>10000376.799994871</c:v>
                </c:pt>
                <c:pt idx="6885">
                  <c:v>10000376.99999487</c:v>
                </c:pt>
                <c:pt idx="6886">
                  <c:v>10000377.19999487</c:v>
                </c:pt>
                <c:pt idx="6887">
                  <c:v>10000377.399994869</c:v>
                </c:pt>
                <c:pt idx="6888">
                  <c:v>10000377.599994868</c:v>
                </c:pt>
                <c:pt idx="6889">
                  <c:v>10000377.799994867</c:v>
                </c:pt>
                <c:pt idx="6890">
                  <c:v>10000377.999994867</c:v>
                </c:pt>
                <c:pt idx="6891">
                  <c:v>10000378.199994866</c:v>
                </c:pt>
                <c:pt idx="6892">
                  <c:v>10000378.399994865</c:v>
                </c:pt>
                <c:pt idx="6893">
                  <c:v>10000378.599994864</c:v>
                </c:pt>
                <c:pt idx="6894">
                  <c:v>10000378.799994864</c:v>
                </c:pt>
                <c:pt idx="6895">
                  <c:v>10000378.999994863</c:v>
                </c:pt>
                <c:pt idx="6896">
                  <c:v>10000379.199994862</c:v>
                </c:pt>
                <c:pt idx="6897">
                  <c:v>10000379.399994861</c:v>
                </c:pt>
                <c:pt idx="6898">
                  <c:v>10000379.599994861</c:v>
                </c:pt>
                <c:pt idx="6899">
                  <c:v>10000379.79999486</c:v>
                </c:pt>
                <c:pt idx="6900">
                  <c:v>10000379.999994859</c:v>
                </c:pt>
                <c:pt idx="6901">
                  <c:v>10000380.199994858</c:v>
                </c:pt>
                <c:pt idx="6902">
                  <c:v>10000380.399994858</c:v>
                </c:pt>
                <c:pt idx="6903">
                  <c:v>10000380.599994857</c:v>
                </c:pt>
                <c:pt idx="6904">
                  <c:v>10000380.799994856</c:v>
                </c:pt>
                <c:pt idx="6905">
                  <c:v>10000380.999994855</c:v>
                </c:pt>
                <c:pt idx="6906">
                  <c:v>10000381.199994855</c:v>
                </c:pt>
                <c:pt idx="6907">
                  <c:v>10000381.399994854</c:v>
                </c:pt>
                <c:pt idx="6908">
                  <c:v>10000381.599994853</c:v>
                </c:pt>
                <c:pt idx="6909">
                  <c:v>10000381.799994852</c:v>
                </c:pt>
                <c:pt idx="6910">
                  <c:v>10000381.999994852</c:v>
                </c:pt>
                <c:pt idx="6911">
                  <c:v>10000382.199994851</c:v>
                </c:pt>
                <c:pt idx="6912">
                  <c:v>10000382.39999485</c:v>
                </c:pt>
                <c:pt idx="6913">
                  <c:v>10000382.599994849</c:v>
                </c:pt>
                <c:pt idx="6914">
                  <c:v>10000382.799994849</c:v>
                </c:pt>
                <c:pt idx="6915">
                  <c:v>10000382.999994848</c:v>
                </c:pt>
                <c:pt idx="6916">
                  <c:v>10000383.199994847</c:v>
                </c:pt>
                <c:pt idx="6917">
                  <c:v>10000383.399994846</c:v>
                </c:pt>
                <c:pt idx="6918">
                  <c:v>10000383.599994846</c:v>
                </c:pt>
                <c:pt idx="6919">
                  <c:v>10000383.799994845</c:v>
                </c:pt>
                <c:pt idx="6920">
                  <c:v>10000383.999994844</c:v>
                </c:pt>
                <c:pt idx="6921">
                  <c:v>10000384.199994843</c:v>
                </c:pt>
                <c:pt idx="6922">
                  <c:v>10000384.399994843</c:v>
                </c:pt>
                <c:pt idx="6923">
                  <c:v>10000384.599994842</c:v>
                </c:pt>
                <c:pt idx="6924">
                  <c:v>10000384.799994841</c:v>
                </c:pt>
                <c:pt idx="6925">
                  <c:v>10000384.99999484</c:v>
                </c:pt>
                <c:pt idx="6926">
                  <c:v>10000385.19999484</c:v>
                </c:pt>
                <c:pt idx="6927">
                  <c:v>10000385.399994839</c:v>
                </c:pt>
                <c:pt idx="6928">
                  <c:v>10000385.599994838</c:v>
                </c:pt>
                <c:pt idx="6929">
                  <c:v>10000385.799994837</c:v>
                </c:pt>
                <c:pt idx="6930">
                  <c:v>10000385.999994837</c:v>
                </c:pt>
                <c:pt idx="6931">
                  <c:v>10000386.199994836</c:v>
                </c:pt>
                <c:pt idx="6932">
                  <c:v>10000386.399994835</c:v>
                </c:pt>
                <c:pt idx="6933">
                  <c:v>10000386.599994835</c:v>
                </c:pt>
                <c:pt idx="6934">
                  <c:v>10000386.799994834</c:v>
                </c:pt>
                <c:pt idx="6935">
                  <c:v>10000386.999994833</c:v>
                </c:pt>
                <c:pt idx="6936">
                  <c:v>10000387.199994832</c:v>
                </c:pt>
                <c:pt idx="6937">
                  <c:v>10000387.399994832</c:v>
                </c:pt>
                <c:pt idx="6938">
                  <c:v>10000387.599994831</c:v>
                </c:pt>
                <c:pt idx="6939">
                  <c:v>10000387.79999483</c:v>
                </c:pt>
                <c:pt idx="6940">
                  <c:v>10000387.999994829</c:v>
                </c:pt>
                <c:pt idx="6941">
                  <c:v>10000388.199994829</c:v>
                </c:pt>
                <c:pt idx="6942">
                  <c:v>10000388.399994828</c:v>
                </c:pt>
                <c:pt idx="6943">
                  <c:v>10000388.599994827</c:v>
                </c:pt>
                <c:pt idx="6944">
                  <c:v>10000388.799994826</c:v>
                </c:pt>
                <c:pt idx="6945">
                  <c:v>10000388.999994826</c:v>
                </c:pt>
                <c:pt idx="6946">
                  <c:v>10000389.199994825</c:v>
                </c:pt>
                <c:pt idx="6947">
                  <c:v>10000389.399994824</c:v>
                </c:pt>
                <c:pt idx="6948">
                  <c:v>10000389.599994823</c:v>
                </c:pt>
                <c:pt idx="6949">
                  <c:v>10000389.799994823</c:v>
                </c:pt>
                <c:pt idx="6950">
                  <c:v>10000389.999994822</c:v>
                </c:pt>
                <c:pt idx="6951">
                  <c:v>10000390.199994821</c:v>
                </c:pt>
                <c:pt idx="6952">
                  <c:v>10000390.39999482</c:v>
                </c:pt>
                <c:pt idx="6953">
                  <c:v>10000390.59999482</c:v>
                </c:pt>
                <c:pt idx="6954">
                  <c:v>10000390.799994819</c:v>
                </c:pt>
                <c:pt idx="6955">
                  <c:v>10000390.999994818</c:v>
                </c:pt>
                <c:pt idx="6956">
                  <c:v>10000391.199994817</c:v>
                </c:pt>
                <c:pt idx="6957">
                  <c:v>10000391.399994817</c:v>
                </c:pt>
                <c:pt idx="6958">
                  <c:v>10000391.599994816</c:v>
                </c:pt>
                <c:pt idx="6959">
                  <c:v>10000391.799994815</c:v>
                </c:pt>
                <c:pt idx="6960">
                  <c:v>10000391.999994814</c:v>
                </c:pt>
                <c:pt idx="6961">
                  <c:v>10000392.199994814</c:v>
                </c:pt>
                <c:pt idx="6962">
                  <c:v>10000392.399994813</c:v>
                </c:pt>
                <c:pt idx="6963">
                  <c:v>10000392.599994812</c:v>
                </c:pt>
                <c:pt idx="6964">
                  <c:v>10000392.799994811</c:v>
                </c:pt>
                <c:pt idx="6965">
                  <c:v>10000392.999994811</c:v>
                </c:pt>
                <c:pt idx="6966">
                  <c:v>10000393.19999481</c:v>
                </c:pt>
                <c:pt idx="6967">
                  <c:v>10000393.399994809</c:v>
                </c:pt>
                <c:pt idx="6968">
                  <c:v>10000393.599994808</c:v>
                </c:pt>
                <c:pt idx="6969">
                  <c:v>10000393.799994808</c:v>
                </c:pt>
                <c:pt idx="6970">
                  <c:v>10000393.999994807</c:v>
                </c:pt>
                <c:pt idx="6971">
                  <c:v>10000394.199994806</c:v>
                </c:pt>
                <c:pt idx="6972">
                  <c:v>10000394.399994805</c:v>
                </c:pt>
                <c:pt idx="6973">
                  <c:v>10000394.599994805</c:v>
                </c:pt>
                <c:pt idx="6974">
                  <c:v>10000394.799994804</c:v>
                </c:pt>
                <c:pt idx="6975">
                  <c:v>10000394.999994803</c:v>
                </c:pt>
                <c:pt idx="6976">
                  <c:v>10000395.199994802</c:v>
                </c:pt>
                <c:pt idx="6977">
                  <c:v>10000395.399994802</c:v>
                </c:pt>
                <c:pt idx="6978">
                  <c:v>10000395.599994801</c:v>
                </c:pt>
                <c:pt idx="6979">
                  <c:v>10000395.7999948</c:v>
                </c:pt>
                <c:pt idx="6980">
                  <c:v>10000395.999994799</c:v>
                </c:pt>
                <c:pt idx="6981">
                  <c:v>10000396.199994799</c:v>
                </c:pt>
                <c:pt idx="6982">
                  <c:v>10000396.399994798</c:v>
                </c:pt>
                <c:pt idx="6983">
                  <c:v>10000396.599994797</c:v>
                </c:pt>
                <c:pt idx="6984">
                  <c:v>10000396.799994797</c:v>
                </c:pt>
                <c:pt idx="6985">
                  <c:v>10000396.999994796</c:v>
                </c:pt>
                <c:pt idx="6986">
                  <c:v>10000397.199994795</c:v>
                </c:pt>
                <c:pt idx="6987">
                  <c:v>10000397.399994794</c:v>
                </c:pt>
                <c:pt idx="6988">
                  <c:v>10000397.599994794</c:v>
                </c:pt>
                <c:pt idx="6989">
                  <c:v>10000397.799994793</c:v>
                </c:pt>
                <c:pt idx="6990">
                  <c:v>10000397.999994792</c:v>
                </c:pt>
                <c:pt idx="6991">
                  <c:v>10000398.199994791</c:v>
                </c:pt>
                <c:pt idx="6992">
                  <c:v>10000398.399994791</c:v>
                </c:pt>
                <c:pt idx="6993">
                  <c:v>10000398.59999479</c:v>
                </c:pt>
                <c:pt idx="6994">
                  <c:v>10000398.799994789</c:v>
                </c:pt>
                <c:pt idx="6995">
                  <c:v>10000398.999994788</c:v>
                </c:pt>
                <c:pt idx="6996">
                  <c:v>10000399.199994788</c:v>
                </c:pt>
                <c:pt idx="6997">
                  <c:v>10000399.399994787</c:v>
                </c:pt>
                <c:pt idx="6998">
                  <c:v>10000399.599994786</c:v>
                </c:pt>
                <c:pt idx="6999">
                  <c:v>10000399.799994785</c:v>
                </c:pt>
                <c:pt idx="7000">
                  <c:v>10000399.999994785</c:v>
                </c:pt>
                <c:pt idx="7001">
                  <c:v>10000400.199994784</c:v>
                </c:pt>
                <c:pt idx="7002">
                  <c:v>10000400.399994783</c:v>
                </c:pt>
                <c:pt idx="7003">
                  <c:v>10000400.599994782</c:v>
                </c:pt>
                <c:pt idx="7004">
                  <c:v>10000400.799994782</c:v>
                </c:pt>
                <c:pt idx="7005">
                  <c:v>10000400.999994781</c:v>
                </c:pt>
                <c:pt idx="7006">
                  <c:v>10000401.19999478</c:v>
                </c:pt>
                <c:pt idx="7007">
                  <c:v>10000401.399994779</c:v>
                </c:pt>
                <c:pt idx="7008">
                  <c:v>10000401.599994779</c:v>
                </c:pt>
                <c:pt idx="7009">
                  <c:v>10000401.799994778</c:v>
                </c:pt>
                <c:pt idx="7010">
                  <c:v>10000401.999994777</c:v>
                </c:pt>
                <c:pt idx="7011">
                  <c:v>10000402.199994776</c:v>
                </c:pt>
                <c:pt idx="7012">
                  <c:v>10000402.399994776</c:v>
                </c:pt>
                <c:pt idx="7013">
                  <c:v>10000402.599994775</c:v>
                </c:pt>
                <c:pt idx="7014">
                  <c:v>10000402.799994774</c:v>
                </c:pt>
                <c:pt idx="7015">
                  <c:v>10000402.999994773</c:v>
                </c:pt>
                <c:pt idx="7016">
                  <c:v>10000403.199994773</c:v>
                </c:pt>
                <c:pt idx="7017">
                  <c:v>10000403.399994772</c:v>
                </c:pt>
                <c:pt idx="7018">
                  <c:v>10000403.599994771</c:v>
                </c:pt>
                <c:pt idx="7019">
                  <c:v>10000403.79999477</c:v>
                </c:pt>
                <c:pt idx="7020">
                  <c:v>10000403.99999477</c:v>
                </c:pt>
                <c:pt idx="7021">
                  <c:v>10000404.199994769</c:v>
                </c:pt>
                <c:pt idx="7022">
                  <c:v>10000404.399994768</c:v>
                </c:pt>
                <c:pt idx="7023">
                  <c:v>10000404.599994767</c:v>
                </c:pt>
                <c:pt idx="7024">
                  <c:v>10000404.799994767</c:v>
                </c:pt>
                <c:pt idx="7025">
                  <c:v>10000404.999994766</c:v>
                </c:pt>
                <c:pt idx="7026">
                  <c:v>10000405.199994765</c:v>
                </c:pt>
                <c:pt idx="7027">
                  <c:v>10000405.399994764</c:v>
                </c:pt>
                <c:pt idx="7028">
                  <c:v>10000405.599994764</c:v>
                </c:pt>
                <c:pt idx="7029">
                  <c:v>10000405.799994763</c:v>
                </c:pt>
                <c:pt idx="7030">
                  <c:v>10000405.999994762</c:v>
                </c:pt>
                <c:pt idx="7031">
                  <c:v>10000406.199994761</c:v>
                </c:pt>
                <c:pt idx="7032">
                  <c:v>10000406.399994761</c:v>
                </c:pt>
                <c:pt idx="7033">
                  <c:v>10000406.59999476</c:v>
                </c:pt>
                <c:pt idx="7034">
                  <c:v>10000406.799994759</c:v>
                </c:pt>
                <c:pt idx="7035">
                  <c:v>10000406.999994759</c:v>
                </c:pt>
                <c:pt idx="7036">
                  <c:v>10000407.199994758</c:v>
                </c:pt>
                <c:pt idx="7037">
                  <c:v>10000407.399994757</c:v>
                </c:pt>
                <c:pt idx="7038">
                  <c:v>10000407.599994756</c:v>
                </c:pt>
                <c:pt idx="7039">
                  <c:v>10000407.799994756</c:v>
                </c:pt>
                <c:pt idx="7040">
                  <c:v>10000407.999994755</c:v>
                </c:pt>
                <c:pt idx="7041">
                  <c:v>10000408.199994754</c:v>
                </c:pt>
                <c:pt idx="7042">
                  <c:v>10000408.399994753</c:v>
                </c:pt>
                <c:pt idx="7043">
                  <c:v>10000408.599994753</c:v>
                </c:pt>
                <c:pt idx="7044">
                  <c:v>10000408.799994752</c:v>
                </c:pt>
                <c:pt idx="7045">
                  <c:v>10000408.999994751</c:v>
                </c:pt>
                <c:pt idx="7046">
                  <c:v>10000409.19999475</c:v>
                </c:pt>
                <c:pt idx="7047">
                  <c:v>10000409.39999475</c:v>
                </c:pt>
                <c:pt idx="7048">
                  <c:v>10000409.599994749</c:v>
                </c:pt>
                <c:pt idx="7049">
                  <c:v>10000409.799994748</c:v>
                </c:pt>
                <c:pt idx="7050">
                  <c:v>10000409.999994747</c:v>
                </c:pt>
                <c:pt idx="7051">
                  <c:v>10000410.199994747</c:v>
                </c:pt>
                <c:pt idx="7052">
                  <c:v>10000410.399994746</c:v>
                </c:pt>
                <c:pt idx="7053">
                  <c:v>10000410.599994745</c:v>
                </c:pt>
                <c:pt idx="7054">
                  <c:v>10000410.799994744</c:v>
                </c:pt>
                <c:pt idx="7055">
                  <c:v>10000410.999994744</c:v>
                </c:pt>
                <c:pt idx="7056">
                  <c:v>10000411.199994743</c:v>
                </c:pt>
                <c:pt idx="7057">
                  <c:v>10000411.399994742</c:v>
                </c:pt>
                <c:pt idx="7058">
                  <c:v>10000411.599994741</c:v>
                </c:pt>
                <c:pt idx="7059">
                  <c:v>10000411.799994741</c:v>
                </c:pt>
                <c:pt idx="7060">
                  <c:v>10000411.99999474</c:v>
                </c:pt>
                <c:pt idx="7061">
                  <c:v>10000412.199994739</c:v>
                </c:pt>
                <c:pt idx="7062">
                  <c:v>10000412.399994738</c:v>
                </c:pt>
                <c:pt idx="7063">
                  <c:v>10000412.599994738</c:v>
                </c:pt>
                <c:pt idx="7064">
                  <c:v>10000412.799994737</c:v>
                </c:pt>
                <c:pt idx="7065">
                  <c:v>10000412.999994736</c:v>
                </c:pt>
                <c:pt idx="7066">
                  <c:v>10000413.199994735</c:v>
                </c:pt>
                <c:pt idx="7067">
                  <c:v>10000413.399994735</c:v>
                </c:pt>
                <c:pt idx="7068">
                  <c:v>10000413.599994734</c:v>
                </c:pt>
                <c:pt idx="7069">
                  <c:v>10000413.799994733</c:v>
                </c:pt>
                <c:pt idx="7070">
                  <c:v>10000413.999994732</c:v>
                </c:pt>
                <c:pt idx="7071">
                  <c:v>10000414.199994732</c:v>
                </c:pt>
                <c:pt idx="7072">
                  <c:v>10000414.399994731</c:v>
                </c:pt>
                <c:pt idx="7073">
                  <c:v>10000414.59999473</c:v>
                </c:pt>
                <c:pt idx="7074">
                  <c:v>10000414.799994729</c:v>
                </c:pt>
                <c:pt idx="7075">
                  <c:v>10000414.999994729</c:v>
                </c:pt>
                <c:pt idx="7076">
                  <c:v>10000415.199994728</c:v>
                </c:pt>
                <c:pt idx="7077">
                  <c:v>10000415.399994727</c:v>
                </c:pt>
                <c:pt idx="7078">
                  <c:v>10000415.599994726</c:v>
                </c:pt>
                <c:pt idx="7079">
                  <c:v>10000415.799994726</c:v>
                </c:pt>
                <c:pt idx="7080">
                  <c:v>10000415.999994725</c:v>
                </c:pt>
                <c:pt idx="7081">
                  <c:v>10000416.199994724</c:v>
                </c:pt>
                <c:pt idx="7082">
                  <c:v>10000416.399994723</c:v>
                </c:pt>
                <c:pt idx="7083">
                  <c:v>10000416.599994723</c:v>
                </c:pt>
                <c:pt idx="7084">
                  <c:v>10000416.799994722</c:v>
                </c:pt>
                <c:pt idx="7085">
                  <c:v>10000416.999994721</c:v>
                </c:pt>
                <c:pt idx="7086">
                  <c:v>10000417.199994721</c:v>
                </c:pt>
                <c:pt idx="7087">
                  <c:v>10000417.39999472</c:v>
                </c:pt>
                <c:pt idx="7088">
                  <c:v>10000417.599994719</c:v>
                </c:pt>
                <c:pt idx="7089">
                  <c:v>10000417.799994718</c:v>
                </c:pt>
                <c:pt idx="7090">
                  <c:v>10000417.999994718</c:v>
                </c:pt>
                <c:pt idx="7091">
                  <c:v>10000418.199994717</c:v>
                </c:pt>
                <c:pt idx="7092">
                  <c:v>10000418.399994716</c:v>
                </c:pt>
                <c:pt idx="7093">
                  <c:v>10000418.599994715</c:v>
                </c:pt>
                <c:pt idx="7094">
                  <c:v>10000418.799994715</c:v>
                </c:pt>
                <c:pt idx="7095">
                  <c:v>10000418.999994714</c:v>
                </c:pt>
                <c:pt idx="7096">
                  <c:v>10000419.199994713</c:v>
                </c:pt>
                <c:pt idx="7097">
                  <c:v>10000419.399994712</c:v>
                </c:pt>
                <c:pt idx="7098">
                  <c:v>10000419.599994712</c:v>
                </c:pt>
                <c:pt idx="7099">
                  <c:v>10000419.799994711</c:v>
                </c:pt>
                <c:pt idx="7100">
                  <c:v>10000419.99999471</c:v>
                </c:pt>
                <c:pt idx="7101">
                  <c:v>10000420.199994709</c:v>
                </c:pt>
                <c:pt idx="7102">
                  <c:v>10000420.399994709</c:v>
                </c:pt>
                <c:pt idx="7103">
                  <c:v>10000420.599994708</c:v>
                </c:pt>
                <c:pt idx="7104">
                  <c:v>10000420.799994707</c:v>
                </c:pt>
                <c:pt idx="7105">
                  <c:v>10000420.999994706</c:v>
                </c:pt>
                <c:pt idx="7106">
                  <c:v>10000421.199994706</c:v>
                </c:pt>
                <c:pt idx="7107">
                  <c:v>10000421.399994705</c:v>
                </c:pt>
                <c:pt idx="7108">
                  <c:v>10000421.599994704</c:v>
                </c:pt>
                <c:pt idx="7109">
                  <c:v>10000421.799994703</c:v>
                </c:pt>
                <c:pt idx="7110">
                  <c:v>10000421.999994703</c:v>
                </c:pt>
                <c:pt idx="7111">
                  <c:v>10000422.199994702</c:v>
                </c:pt>
                <c:pt idx="7112">
                  <c:v>10000422.399994701</c:v>
                </c:pt>
                <c:pt idx="7113">
                  <c:v>10000422.5999947</c:v>
                </c:pt>
                <c:pt idx="7114">
                  <c:v>10000422.7999947</c:v>
                </c:pt>
                <c:pt idx="7115">
                  <c:v>10000422.999994699</c:v>
                </c:pt>
                <c:pt idx="7116">
                  <c:v>10000423.199994698</c:v>
                </c:pt>
                <c:pt idx="7117">
                  <c:v>10000423.399994697</c:v>
                </c:pt>
                <c:pt idx="7118">
                  <c:v>10000423.599994697</c:v>
                </c:pt>
                <c:pt idx="7119">
                  <c:v>10000423.799994696</c:v>
                </c:pt>
                <c:pt idx="7120">
                  <c:v>10000423.999994695</c:v>
                </c:pt>
                <c:pt idx="7121">
                  <c:v>10000424.199994694</c:v>
                </c:pt>
                <c:pt idx="7122">
                  <c:v>10000424.399994694</c:v>
                </c:pt>
                <c:pt idx="7123">
                  <c:v>10000424.599994693</c:v>
                </c:pt>
                <c:pt idx="7124">
                  <c:v>10000424.799994692</c:v>
                </c:pt>
                <c:pt idx="7125">
                  <c:v>10000424.999994691</c:v>
                </c:pt>
                <c:pt idx="7126">
                  <c:v>10000425.199994691</c:v>
                </c:pt>
                <c:pt idx="7127">
                  <c:v>10000425.39999469</c:v>
                </c:pt>
                <c:pt idx="7128">
                  <c:v>10000425.599994689</c:v>
                </c:pt>
                <c:pt idx="7129">
                  <c:v>10000425.799994688</c:v>
                </c:pt>
                <c:pt idx="7130">
                  <c:v>10000425.999994688</c:v>
                </c:pt>
                <c:pt idx="7131">
                  <c:v>10000426.199994687</c:v>
                </c:pt>
                <c:pt idx="7132">
                  <c:v>10000426.399994686</c:v>
                </c:pt>
                <c:pt idx="7133">
                  <c:v>10000426.599994686</c:v>
                </c:pt>
                <c:pt idx="7134">
                  <c:v>10000426.799994685</c:v>
                </c:pt>
                <c:pt idx="7135">
                  <c:v>10000426.999994684</c:v>
                </c:pt>
                <c:pt idx="7136">
                  <c:v>10000427.199994683</c:v>
                </c:pt>
                <c:pt idx="7137">
                  <c:v>10000427.399994683</c:v>
                </c:pt>
                <c:pt idx="7138">
                  <c:v>10000427.599994682</c:v>
                </c:pt>
                <c:pt idx="7139">
                  <c:v>10000427.799994681</c:v>
                </c:pt>
                <c:pt idx="7140">
                  <c:v>10000427.99999468</c:v>
                </c:pt>
                <c:pt idx="7141">
                  <c:v>10000428.19999468</c:v>
                </c:pt>
                <c:pt idx="7142">
                  <c:v>10000428.399994679</c:v>
                </c:pt>
                <c:pt idx="7143">
                  <c:v>10000428.599994678</c:v>
                </c:pt>
                <c:pt idx="7144">
                  <c:v>10000428.799994677</c:v>
                </c:pt>
                <c:pt idx="7145">
                  <c:v>10000428.999994677</c:v>
                </c:pt>
                <c:pt idx="7146">
                  <c:v>10000429.199994676</c:v>
                </c:pt>
                <c:pt idx="7147">
                  <c:v>10000429.399994675</c:v>
                </c:pt>
                <c:pt idx="7148">
                  <c:v>10000429.599994674</c:v>
                </c:pt>
                <c:pt idx="7149">
                  <c:v>10000429.799994674</c:v>
                </c:pt>
                <c:pt idx="7150">
                  <c:v>10000429.999994673</c:v>
                </c:pt>
                <c:pt idx="7151">
                  <c:v>10000430.199994672</c:v>
                </c:pt>
                <c:pt idx="7152">
                  <c:v>10000430.399994671</c:v>
                </c:pt>
                <c:pt idx="7153">
                  <c:v>10000430.599994671</c:v>
                </c:pt>
                <c:pt idx="7154">
                  <c:v>10000430.79999467</c:v>
                </c:pt>
                <c:pt idx="7155">
                  <c:v>10000430.999994669</c:v>
                </c:pt>
                <c:pt idx="7156">
                  <c:v>10000431.199994668</c:v>
                </c:pt>
                <c:pt idx="7157">
                  <c:v>10000431.399994668</c:v>
                </c:pt>
                <c:pt idx="7158">
                  <c:v>10000431.599994667</c:v>
                </c:pt>
                <c:pt idx="7159">
                  <c:v>10000431.799994666</c:v>
                </c:pt>
                <c:pt idx="7160">
                  <c:v>10000431.999994665</c:v>
                </c:pt>
                <c:pt idx="7161">
                  <c:v>10000432.199994665</c:v>
                </c:pt>
                <c:pt idx="7162">
                  <c:v>10000432.399994664</c:v>
                </c:pt>
                <c:pt idx="7163">
                  <c:v>10000432.599994663</c:v>
                </c:pt>
                <c:pt idx="7164">
                  <c:v>10000432.799994662</c:v>
                </c:pt>
                <c:pt idx="7165">
                  <c:v>10000432.999994662</c:v>
                </c:pt>
                <c:pt idx="7166">
                  <c:v>10000433.199994661</c:v>
                </c:pt>
                <c:pt idx="7167">
                  <c:v>10000433.39999466</c:v>
                </c:pt>
                <c:pt idx="7168">
                  <c:v>10000433.599994659</c:v>
                </c:pt>
                <c:pt idx="7169">
                  <c:v>10000433.799994659</c:v>
                </c:pt>
                <c:pt idx="7170">
                  <c:v>10000433.999994658</c:v>
                </c:pt>
                <c:pt idx="7171">
                  <c:v>10000434.199994657</c:v>
                </c:pt>
                <c:pt idx="7172">
                  <c:v>10000434.399994656</c:v>
                </c:pt>
                <c:pt idx="7173">
                  <c:v>10000434.599994656</c:v>
                </c:pt>
                <c:pt idx="7174">
                  <c:v>10000434.799994655</c:v>
                </c:pt>
                <c:pt idx="7175">
                  <c:v>10000434.999994654</c:v>
                </c:pt>
                <c:pt idx="7176">
                  <c:v>10000435.199994653</c:v>
                </c:pt>
                <c:pt idx="7177">
                  <c:v>10000435.399994653</c:v>
                </c:pt>
                <c:pt idx="7178">
                  <c:v>10000435.599994652</c:v>
                </c:pt>
                <c:pt idx="7179">
                  <c:v>10000435.799994651</c:v>
                </c:pt>
                <c:pt idx="7180">
                  <c:v>10000435.99999465</c:v>
                </c:pt>
                <c:pt idx="7181">
                  <c:v>10000436.19999465</c:v>
                </c:pt>
                <c:pt idx="7182">
                  <c:v>10000436.399994649</c:v>
                </c:pt>
                <c:pt idx="7183">
                  <c:v>10000436.599994648</c:v>
                </c:pt>
                <c:pt idx="7184">
                  <c:v>10000436.799994648</c:v>
                </c:pt>
                <c:pt idx="7185">
                  <c:v>10000436.999994647</c:v>
                </c:pt>
                <c:pt idx="7186">
                  <c:v>10000437.199994646</c:v>
                </c:pt>
                <c:pt idx="7187">
                  <c:v>10000437.399994645</c:v>
                </c:pt>
                <c:pt idx="7188">
                  <c:v>10000437.599994645</c:v>
                </c:pt>
                <c:pt idx="7189">
                  <c:v>10000437.799994644</c:v>
                </c:pt>
                <c:pt idx="7190">
                  <c:v>10000437.999994643</c:v>
                </c:pt>
                <c:pt idx="7191">
                  <c:v>10000438.199994642</c:v>
                </c:pt>
                <c:pt idx="7192">
                  <c:v>10000438.399994642</c:v>
                </c:pt>
                <c:pt idx="7193">
                  <c:v>10000438.599994641</c:v>
                </c:pt>
                <c:pt idx="7194">
                  <c:v>10000438.79999464</c:v>
                </c:pt>
                <c:pt idx="7195">
                  <c:v>10000438.999994639</c:v>
                </c:pt>
                <c:pt idx="7196">
                  <c:v>10000439.199994639</c:v>
                </c:pt>
                <c:pt idx="7197">
                  <c:v>10000439.399994638</c:v>
                </c:pt>
                <c:pt idx="7198">
                  <c:v>10000439.599994637</c:v>
                </c:pt>
                <c:pt idx="7199">
                  <c:v>10000439.799994636</c:v>
                </c:pt>
                <c:pt idx="7200">
                  <c:v>10000439.999994636</c:v>
                </c:pt>
                <c:pt idx="7201">
                  <c:v>10000440.199994635</c:v>
                </c:pt>
                <c:pt idx="7202">
                  <c:v>10000440.399994634</c:v>
                </c:pt>
                <c:pt idx="7203">
                  <c:v>10000440.599994633</c:v>
                </c:pt>
                <c:pt idx="7204">
                  <c:v>10000440.799994633</c:v>
                </c:pt>
                <c:pt idx="7205">
                  <c:v>10000440.999994632</c:v>
                </c:pt>
                <c:pt idx="7206">
                  <c:v>10000441.199994631</c:v>
                </c:pt>
                <c:pt idx="7207">
                  <c:v>10000441.39999463</c:v>
                </c:pt>
                <c:pt idx="7208">
                  <c:v>10000441.59999463</c:v>
                </c:pt>
                <c:pt idx="7209">
                  <c:v>10000441.799994629</c:v>
                </c:pt>
                <c:pt idx="7210">
                  <c:v>10000441.999994628</c:v>
                </c:pt>
                <c:pt idx="7211">
                  <c:v>10000442.199994627</c:v>
                </c:pt>
                <c:pt idx="7212">
                  <c:v>10000442.399994627</c:v>
                </c:pt>
                <c:pt idx="7213">
                  <c:v>10000442.599994626</c:v>
                </c:pt>
                <c:pt idx="7214">
                  <c:v>10000442.799994625</c:v>
                </c:pt>
                <c:pt idx="7215">
                  <c:v>10000442.999994624</c:v>
                </c:pt>
                <c:pt idx="7216">
                  <c:v>10000443.199994624</c:v>
                </c:pt>
                <c:pt idx="7217">
                  <c:v>10000443.399994623</c:v>
                </c:pt>
                <c:pt idx="7218">
                  <c:v>10000443.599994622</c:v>
                </c:pt>
                <c:pt idx="7219">
                  <c:v>10000443.799994621</c:v>
                </c:pt>
                <c:pt idx="7220">
                  <c:v>10000443.999994621</c:v>
                </c:pt>
                <c:pt idx="7221">
                  <c:v>10000444.19999462</c:v>
                </c:pt>
                <c:pt idx="7222">
                  <c:v>10000444.399994619</c:v>
                </c:pt>
                <c:pt idx="7223">
                  <c:v>10000444.599994618</c:v>
                </c:pt>
                <c:pt idx="7224">
                  <c:v>10000444.799994618</c:v>
                </c:pt>
                <c:pt idx="7225">
                  <c:v>10000444.999994617</c:v>
                </c:pt>
                <c:pt idx="7226">
                  <c:v>10000445.199994616</c:v>
                </c:pt>
                <c:pt idx="7227">
                  <c:v>10000445.399994615</c:v>
                </c:pt>
                <c:pt idx="7228">
                  <c:v>10000445.599994615</c:v>
                </c:pt>
                <c:pt idx="7229">
                  <c:v>10000445.799994614</c:v>
                </c:pt>
                <c:pt idx="7230">
                  <c:v>10000445.999994613</c:v>
                </c:pt>
                <c:pt idx="7231">
                  <c:v>10000446.199994612</c:v>
                </c:pt>
                <c:pt idx="7232">
                  <c:v>10000446.399994612</c:v>
                </c:pt>
                <c:pt idx="7233">
                  <c:v>10000446.599994611</c:v>
                </c:pt>
                <c:pt idx="7234">
                  <c:v>10000446.79999461</c:v>
                </c:pt>
                <c:pt idx="7235">
                  <c:v>10000446.99999461</c:v>
                </c:pt>
                <c:pt idx="7236">
                  <c:v>10000447.199994609</c:v>
                </c:pt>
                <c:pt idx="7237">
                  <c:v>10000447.399994608</c:v>
                </c:pt>
                <c:pt idx="7238">
                  <c:v>10000447.599994607</c:v>
                </c:pt>
                <c:pt idx="7239">
                  <c:v>10000447.799994607</c:v>
                </c:pt>
                <c:pt idx="7240">
                  <c:v>10000447.999994606</c:v>
                </c:pt>
                <c:pt idx="7241">
                  <c:v>10000448.199994605</c:v>
                </c:pt>
                <c:pt idx="7242">
                  <c:v>10000448.399994604</c:v>
                </c:pt>
                <c:pt idx="7243">
                  <c:v>10000448.599994604</c:v>
                </c:pt>
                <c:pt idx="7244">
                  <c:v>10000448.799994603</c:v>
                </c:pt>
                <c:pt idx="7245">
                  <c:v>10000448.999994602</c:v>
                </c:pt>
                <c:pt idx="7246">
                  <c:v>10000449.199994601</c:v>
                </c:pt>
                <c:pt idx="7247">
                  <c:v>10000449.399994601</c:v>
                </c:pt>
                <c:pt idx="7248">
                  <c:v>10000449.5999946</c:v>
                </c:pt>
                <c:pt idx="7249">
                  <c:v>10000449.799994599</c:v>
                </c:pt>
                <c:pt idx="7250">
                  <c:v>10000449.999994598</c:v>
                </c:pt>
                <c:pt idx="7251">
                  <c:v>10000450.199994598</c:v>
                </c:pt>
                <c:pt idx="7252">
                  <c:v>10000450.399994597</c:v>
                </c:pt>
                <c:pt idx="7253">
                  <c:v>10000450.599994596</c:v>
                </c:pt>
                <c:pt idx="7254">
                  <c:v>10000450.799994595</c:v>
                </c:pt>
                <c:pt idx="7255">
                  <c:v>10000450.999994595</c:v>
                </c:pt>
                <c:pt idx="7256">
                  <c:v>10000451.199994594</c:v>
                </c:pt>
                <c:pt idx="7257">
                  <c:v>10000451.399994593</c:v>
                </c:pt>
                <c:pt idx="7258">
                  <c:v>10000451.599994592</c:v>
                </c:pt>
                <c:pt idx="7259">
                  <c:v>10000451.799994592</c:v>
                </c:pt>
                <c:pt idx="7260">
                  <c:v>10000451.999994591</c:v>
                </c:pt>
                <c:pt idx="7261">
                  <c:v>10000452.19999459</c:v>
                </c:pt>
                <c:pt idx="7262">
                  <c:v>10000452.399994589</c:v>
                </c:pt>
                <c:pt idx="7263">
                  <c:v>10000452.599994589</c:v>
                </c:pt>
                <c:pt idx="7264">
                  <c:v>10000452.799994588</c:v>
                </c:pt>
                <c:pt idx="7265">
                  <c:v>10000452.999994587</c:v>
                </c:pt>
                <c:pt idx="7266">
                  <c:v>10000453.199994586</c:v>
                </c:pt>
                <c:pt idx="7267">
                  <c:v>10000453.399994586</c:v>
                </c:pt>
                <c:pt idx="7268">
                  <c:v>10000453.599994585</c:v>
                </c:pt>
                <c:pt idx="7269">
                  <c:v>10000453.799994584</c:v>
                </c:pt>
                <c:pt idx="7270">
                  <c:v>10000453.999994583</c:v>
                </c:pt>
                <c:pt idx="7271">
                  <c:v>10000454.199994583</c:v>
                </c:pt>
                <c:pt idx="7272">
                  <c:v>10000454.399994582</c:v>
                </c:pt>
                <c:pt idx="7273">
                  <c:v>10000454.599994581</c:v>
                </c:pt>
                <c:pt idx="7274">
                  <c:v>10000454.79999458</c:v>
                </c:pt>
                <c:pt idx="7275">
                  <c:v>10000454.99999458</c:v>
                </c:pt>
                <c:pt idx="7276">
                  <c:v>10000455.199994579</c:v>
                </c:pt>
                <c:pt idx="7277">
                  <c:v>10000455.399994578</c:v>
                </c:pt>
                <c:pt idx="7278">
                  <c:v>10000455.599994577</c:v>
                </c:pt>
                <c:pt idx="7279">
                  <c:v>10000455.799994577</c:v>
                </c:pt>
                <c:pt idx="7280">
                  <c:v>10000455.999994576</c:v>
                </c:pt>
                <c:pt idx="7281">
                  <c:v>10000456.199994575</c:v>
                </c:pt>
                <c:pt idx="7282">
                  <c:v>10000456.399994574</c:v>
                </c:pt>
                <c:pt idx="7283">
                  <c:v>10000456.599994574</c:v>
                </c:pt>
                <c:pt idx="7284">
                  <c:v>10000456.799994573</c:v>
                </c:pt>
                <c:pt idx="7285">
                  <c:v>10000456.999994572</c:v>
                </c:pt>
                <c:pt idx="7286">
                  <c:v>10000457.199994572</c:v>
                </c:pt>
                <c:pt idx="7287">
                  <c:v>10000457.399994571</c:v>
                </c:pt>
                <c:pt idx="7288">
                  <c:v>10000457.59999457</c:v>
                </c:pt>
                <c:pt idx="7289">
                  <c:v>10000457.799994569</c:v>
                </c:pt>
                <c:pt idx="7290">
                  <c:v>10000457.999994569</c:v>
                </c:pt>
                <c:pt idx="7291">
                  <c:v>10000458.199994568</c:v>
                </c:pt>
                <c:pt idx="7292">
                  <c:v>10000458.399994567</c:v>
                </c:pt>
                <c:pt idx="7293">
                  <c:v>10000458.599994566</c:v>
                </c:pt>
                <c:pt idx="7294">
                  <c:v>10000458.799994566</c:v>
                </c:pt>
                <c:pt idx="7295">
                  <c:v>10000458.999994565</c:v>
                </c:pt>
                <c:pt idx="7296">
                  <c:v>10000459.199994564</c:v>
                </c:pt>
                <c:pt idx="7297">
                  <c:v>10000459.399994563</c:v>
                </c:pt>
                <c:pt idx="7298">
                  <c:v>10000459.599994563</c:v>
                </c:pt>
                <c:pt idx="7299">
                  <c:v>10000459.799994562</c:v>
                </c:pt>
                <c:pt idx="7300">
                  <c:v>10000459.999994561</c:v>
                </c:pt>
                <c:pt idx="7301">
                  <c:v>10000460.19999456</c:v>
                </c:pt>
                <c:pt idx="7302">
                  <c:v>10000460.39999456</c:v>
                </c:pt>
                <c:pt idx="7303">
                  <c:v>10000460.599994559</c:v>
                </c:pt>
                <c:pt idx="7304">
                  <c:v>10000460.799994558</c:v>
                </c:pt>
                <c:pt idx="7305">
                  <c:v>10000460.999994557</c:v>
                </c:pt>
                <c:pt idx="7306">
                  <c:v>10000461.199994557</c:v>
                </c:pt>
                <c:pt idx="7307">
                  <c:v>10000461.399994556</c:v>
                </c:pt>
                <c:pt idx="7308">
                  <c:v>10000461.599994555</c:v>
                </c:pt>
                <c:pt idx="7309">
                  <c:v>10000461.799994554</c:v>
                </c:pt>
                <c:pt idx="7310">
                  <c:v>10000461.999994554</c:v>
                </c:pt>
                <c:pt idx="7311">
                  <c:v>10000462.199994553</c:v>
                </c:pt>
                <c:pt idx="7312">
                  <c:v>10000462.399994552</c:v>
                </c:pt>
                <c:pt idx="7313">
                  <c:v>10000462.599994551</c:v>
                </c:pt>
                <c:pt idx="7314">
                  <c:v>10000462.799994551</c:v>
                </c:pt>
                <c:pt idx="7315">
                  <c:v>10000462.99999455</c:v>
                </c:pt>
                <c:pt idx="7316">
                  <c:v>10000463.199994549</c:v>
                </c:pt>
                <c:pt idx="7317">
                  <c:v>10000463.399994548</c:v>
                </c:pt>
                <c:pt idx="7318">
                  <c:v>10000463.599994548</c:v>
                </c:pt>
                <c:pt idx="7319">
                  <c:v>10000463.799994547</c:v>
                </c:pt>
                <c:pt idx="7320">
                  <c:v>10000463.999994546</c:v>
                </c:pt>
                <c:pt idx="7321">
                  <c:v>10000464.199994545</c:v>
                </c:pt>
                <c:pt idx="7322">
                  <c:v>10000464.399994545</c:v>
                </c:pt>
                <c:pt idx="7323">
                  <c:v>10000464.599994544</c:v>
                </c:pt>
                <c:pt idx="7324">
                  <c:v>10000464.799994543</c:v>
                </c:pt>
                <c:pt idx="7325">
                  <c:v>10000464.999994542</c:v>
                </c:pt>
                <c:pt idx="7326">
                  <c:v>10000465.199994542</c:v>
                </c:pt>
                <c:pt idx="7327">
                  <c:v>10000465.399994541</c:v>
                </c:pt>
                <c:pt idx="7328">
                  <c:v>10000465.59999454</c:v>
                </c:pt>
                <c:pt idx="7329">
                  <c:v>10000465.799994539</c:v>
                </c:pt>
                <c:pt idx="7330">
                  <c:v>10000465.999994539</c:v>
                </c:pt>
                <c:pt idx="7331">
                  <c:v>10000466.199994538</c:v>
                </c:pt>
                <c:pt idx="7332">
                  <c:v>10000466.399994537</c:v>
                </c:pt>
                <c:pt idx="7333">
                  <c:v>10000466.599994536</c:v>
                </c:pt>
                <c:pt idx="7334">
                  <c:v>10000466.799994536</c:v>
                </c:pt>
                <c:pt idx="7335">
                  <c:v>10000466.999994535</c:v>
                </c:pt>
                <c:pt idx="7336">
                  <c:v>10000467.199994534</c:v>
                </c:pt>
                <c:pt idx="7337">
                  <c:v>10000467.399994534</c:v>
                </c:pt>
                <c:pt idx="7338">
                  <c:v>10000467.599994533</c:v>
                </c:pt>
                <c:pt idx="7339">
                  <c:v>10000467.799994532</c:v>
                </c:pt>
                <c:pt idx="7340">
                  <c:v>10000467.999994531</c:v>
                </c:pt>
                <c:pt idx="7341">
                  <c:v>10000468.199994531</c:v>
                </c:pt>
                <c:pt idx="7342">
                  <c:v>10000468.39999453</c:v>
                </c:pt>
                <c:pt idx="7343">
                  <c:v>10000468.599994529</c:v>
                </c:pt>
                <c:pt idx="7344">
                  <c:v>10000468.799994528</c:v>
                </c:pt>
                <c:pt idx="7345">
                  <c:v>10000468.999994528</c:v>
                </c:pt>
                <c:pt idx="7346">
                  <c:v>10000469.199994527</c:v>
                </c:pt>
                <c:pt idx="7347">
                  <c:v>10000469.399994526</c:v>
                </c:pt>
                <c:pt idx="7348">
                  <c:v>10000469.599994525</c:v>
                </c:pt>
                <c:pt idx="7349">
                  <c:v>10000469.799994525</c:v>
                </c:pt>
                <c:pt idx="7350">
                  <c:v>10000469.999994524</c:v>
                </c:pt>
                <c:pt idx="7351">
                  <c:v>10000470.199994523</c:v>
                </c:pt>
                <c:pt idx="7352">
                  <c:v>10000470.399994522</c:v>
                </c:pt>
                <c:pt idx="7353">
                  <c:v>10000470.599994522</c:v>
                </c:pt>
                <c:pt idx="7354">
                  <c:v>10000470.799994521</c:v>
                </c:pt>
                <c:pt idx="7355">
                  <c:v>10000470.99999452</c:v>
                </c:pt>
                <c:pt idx="7356">
                  <c:v>10000471.199994519</c:v>
                </c:pt>
                <c:pt idx="7357">
                  <c:v>10000471.399994519</c:v>
                </c:pt>
                <c:pt idx="7358">
                  <c:v>10000471.599994518</c:v>
                </c:pt>
                <c:pt idx="7359">
                  <c:v>10000471.799994517</c:v>
                </c:pt>
                <c:pt idx="7360">
                  <c:v>10000471.999994516</c:v>
                </c:pt>
                <c:pt idx="7361">
                  <c:v>10000472.199994516</c:v>
                </c:pt>
                <c:pt idx="7362">
                  <c:v>10000472.399994515</c:v>
                </c:pt>
                <c:pt idx="7363">
                  <c:v>10000472.599994514</c:v>
                </c:pt>
                <c:pt idx="7364">
                  <c:v>10000472.799994513</c:v>
                </c:pt>
                <c:pt idx="7365">
                  <c:v>10000472.999994513</c:v>
                </c:pt>
                <c:pt idx="7366">
                  <c:v>10000473.199994512</c:v>
                </c:pt>
                <c:pt idx="7367">
                  <c:v>10000473.399994511</c:v>
                </c:pt>
                <c:pt idx="7368">
                  <c:v>10000473.59999451</c:v>
                </c:pt>
                <c:pt idx="7369">
                  <c:v>10000473.79999451</c:v>
                </c:pt>
                <c:pt idx="7370">
                  <c:v>10000473.999994509</c:v>
                </c:pt>
                <c:pt idx="7371">
                  <c:v>10000474.199994508</c:v>
                </c:pt>
                <c:pt idx="7372">
                  <c:v>10000474.399994507</c:v>
                </c:pt>
                <c:pt idx="7373">
                  <c:v>10000474.599994507</c:v>
                </c:pt>
                <c:pt idx="7374">
                  <c:v>10000474.799994506</c:v>
                </c:pt>
                <c:pt idx="7375">
                  <c:v>10000474.999994505</c:v>
                </c:pt>
                <c:pt idx="7376">
                  <c:v>10000475.199994504</c:v>
                </c:pt>
                <c:pt idx="7377">
                  <c:v>10000475.399994504</c:v>
                </c:pt>
                <c:pt idx="7378">
                  <c:v>10000475.599994503</c:v>
                </c:pt>
                <c:pt idx="7379">
                  <c:v>10000475.799994502</c:v>
                </c:pt>
                <c:pt idx="7380">
                  <c:v>10000475.999994501</c:v>
                </c:pt>
                <c:pt idx="7381">
                  <c:v>10000476.199994501</c:v>
                </c:pt>
                <c:pt idx="7382">
                  <c:v>10000476.3999945</c:v>
                </c:pt>
                <c:pt idx="7383">
                  <c:v>10000476.599994499</c:v>
                </c:pt>
                <c:pt idx="7384">
                  <c:v>10000476.799994498</c:v>
                </c:pt>
                <c:pt idx="7385">
                  <c:v>10000476.999994498</c:v>
                </c:pt>
                <c:pt idx="7386">
                  <c:v>10000477.199994497</c:v>
                </c:pt>
                <c:pt idx="7387">
                  <c:v>10000477.399994496</c:v>
                </c:pt>
                <c:pt idx="7388">
                  <c:v>10000477.599994496</c:v>
                </c:pt>
                <c:pt idx="7389">
                  <c:v>10000477.799994495</c:v>
                </c:pt>
                <c:pt idx="7390">
                  <c:v>10000477.999994494</c:v>
                </c:pt>
                <c:pt idx="7391">
                  <c:v>10000478.199994493</c:v>
                </c:pt>
                <c:pt idx="7392">
                  <c:v>10000478.399994493</c:v>
                </c:pt>
                <c:pt idx="7393">
                  <c:v>10000478.599994492</c:v>
                </c:pt>
                <c:pt idx="7394">
                  <c:v>10000478.799994491</c:v>
                </c:pt>
                <c:pt idx="7395">
                  <c:v>10000478.99999449</c:v>
                </c:pt>
                <c:pt idx="7396">
                  <c:v>10000479.19999449</c:v>
                </c:pt>
                <c:pt idx="7397">
                  <c:v>10000479.399994489</c:v>
                </c:pt>
                <c:pt idx="7398">
                  <c:v>10000479.599994488</c:v>
                </c:pt>
                <c:pt idx="7399">
                  <c:v>10000479.799994487</c:v>
                </c:pt>
                <c:pt idx="7400">
                  <c:v>10000479.999994487</c:v>
                </c:pt>
                <c:pt idx="7401">
                  <c:v>10000480.199994486</c:v>
                </c:pt>
                <c:pt idx="7402">
                  <c:v>10000480.399994485</c:v>
                </c:pt>
                <c:pt idx="7403">
                  <c:v>10000480.599994484</c:v>
                </c:pt>
                <c:pt idx="7404">
                  <c:v>10000480.799994484</c:v>
                </c:pt>
                <c:pt idx="7405">
                  <c:v>10000480.999994483</c:v>
                </c:pt>
                <c:pt idx="7406">
                  <c:v>10000481.199994482</c:v>
                </c:pt>
                <c:pt idx="7407">
                  <c:v>10000481.399994481</c:v>
                </c:pt>
                <c:pt idx="7408">
                  <c:v>10000481.599994481</c:v>
                </c:pt>
                <c:pt idx="7409">
                  <c:v>10000481.79999448</c:v>
                </c:pt>
                <c:pt idx="7410">
                  <c:v>10000481.999994479</c:v>
                </c:pt>
                <c:pt idx="7411">
                  <c:v>10000482.199994478</c:v>
                </c:pt>
                <c:pt idx="7412">
                  <c:v>10000482.399994478</c:v>
                </c:pt>
                <c:pt idx="7413">
                  <c:v>10000482.599994477</c:v>
                </c:pt>
                <c:pt idx="7414">
                  <c:v>10000482.799994476</c:v>
                </c:pt>
                <c:pt idx="7415">
                  <c:v>10000482.999994475</c:v>
                </c:pt>
                <c:pt idx="7416">
                  <c:v>10000483.199994475</c:v>
                </c:pt>
                <c:pt idx="7417">
                  <c:v>10000483.399994474</c:v>
                </c:pt>
                <c:pt idx="7418">
                  <c:v>10000483.599994473</c:v>
                </c:pt>
                <c:pt idx="7419">
                  <c:v>10000483.799994472</c:v>
                </c:pt>
                <c:pt idx="7420">
                  <c:v>10000483.999994472</c:v>
                </c:pt>
                <c:pt idx="7421">
                  <c:v>10000484.199994471</c:v>
                </c:pt>
                <c:pt idx="7422">
                  <c:v>10000484.39999447</c:v>
                </c:pt>
                <c:pt idx="7423">
                  <c:v>10000484.599994469</c:v>
                </c:pt>
                <c:pt idx="7424">
                  <c:v>10000484.799994469</c:v>
                </c:pt>
                <c:pt idx="7425">
                  <c:v>10000484.999994468</c:v>
                </c:pt>
                <c:pt idx="7426">
                  <c:v>10000485.199994467</c:v>
                </c:pt>
                <c:pt idx="7427">
                  <c:v>10000485.399994466</c:v>
                </c:pt>
                <c:pt idx="7428">
                  <c:v>10000485.599994466</c:v>
                </c:pt>
                <c:pt idx="7429">
                  <c:v>10000485.799994465</c:v>
                </c:pt>
                <c:pt idx="7430">
                  <c:v>10000485.999994464</c:v>
                </c:pt>
                <c:pt idx="7431">
                  <c:v>10000486.199994463</c:v>
                </c:pt>
                <c:pt idx="7432">
                  <c:v>10000486.399994463</c:v>
                </c:pt>
                <c:pt idx="7433">
                  <c:v>10000486.599994462</c:v>
                </c:pt>
                <c:pt idx="7434">
                  <c:v>10000486.799994461</c:v>
                </c:pt>
                <c:pt idx="7435">
                  <c:v>10000486.99999446</c:v>
                </c:pt>
                <c:pt idx="7436">
                  <c:v>10000487.19999446</c:v>
                </c:pt>
                <c:pt idx="7437">
                  <c:v>10000487.399994459</c:v>
                </c:pt>
                <c:pt idx="7438">
                  <c:v>10000487.599994458</c:v>
                </c:pt>
                <c:pt idx="7439">
                  <c:v>10000487.799994458</c:v>
                </c:pt>
                <c:pt idx="7440">
                  <c:v>10000487.999994457</c:v>
                </c:pt>
                <c:pt idx="7441">
                  <c:v>10000488.199994456</c:v>
                </c:pt>
                <c:pt idx="7442">
                  <c:v>10000488.399994455</c:v>
                </c:pt>
                <c:pt idx="7443">
                  <c:v>10000488.599994455</c:v>
                </c:pt>
                <c:pt idx="7444">
                  <c:v>10000488.799994454</c:v>
                </c:pt>
                <c:pt idx="7445">
                  <c:v>10000488.999994453</c:v>
                </c:pt>
                <c:pt idx="7446">
                  <c:v>10000489.199994452</c:v>
                </c:pt>
                <c:pt idx="7447">
                  <c:v>10000489.399994452</c:v>
                </c:pt>
                <c:pt idx="7448">
                  <c:v>10000489.599994451</c:v>
                </c:pt>
                <c:pt idx="7449">
                  <c:v>10000489.79999445</c:v>
                </c:pt>
                <c:pt idx="7450">
                  <c:v>10000489.999994449</c:v>
                </c:pt>
                <c:pt idx="7451">
                  <c:v>10000490.199994449</c:v>
                </c:pt>
                <c:pt idx="7452">
                  <c:v>10000490.399994448</c:v>
                </c:pt>
                <c:pt idx="7453">
                  <c:v>10000490.599994447</c:v>
                </c:pt>
                <c:pt idx="7454">
                  <c:v>10000490.799994446</c:v>
                </c:pt>
                <c:pt idx="7455">
                  <c:v>10000490.999994446</c:v>
                </c:pt>
                <c:pt idx="7456">
                  <c:v>10000491.199994445</c:v>
                </c:pt>
                <c:pt idx="7457">
                  <c:v>10000491.399994444</c:v>
                </c:pt>
                <c:pt idx="7458">
                  <c:v>10000491.599994443</c:v>
                </c:pt>
                <c:pt idx="7459">
                  <c:v>10000491.799994443</c:v>
                </c:pt>
                <c:pt idx="7460">
                  <c:v>10000491.999994442</c:v>
                </c:pt>
                <c:pt idx="7461">
                  <c:v>10000492.199994441</c:v>
                </c:pt>
                <c:pt idx="7462">
                  <c:v>10000492.39999444</c:v>
                </c:pt>
                <c:pt idx="7463">
                  <c:v>10000492.59999444</c:v>
                </c:pt>
                <c:pt idx="7464">
                  <c:v>10000492.799994439</c:v>
                </c:pt>
                <c:pt idx="7465">
                  <c:v>10000492.999994438</c:v>
                </c:pt>
                <c:pt idx="7466">
                  <c:v>10000493.199994437</c:v>
                </c:pt>
                <c:pt idx="7467">
                  <c:v>10000493.399994437</c:v>
                </c:pt>
                <c:pt idx="7468">
                  <c:v>10000493.599994436</c:v>
                </c:pt>
                <c:pt idx="7469">
                  <c:v>10000493.799994435</c:v>
                </c:pt>
                <c:pt idx="7470">
                  <c:v>10000493.999994434</c:v>
                </c:pt>
                <c:pt idx="7471">
                  <c:v>10000494.199994434</c:v>
                </c:pt>
                <c:pt idx="7472">
                  <c:v>10000494.399994433</c:v>
                </c:pt>
                <c:pt idx="7473">
                  <c:v>10000494.599994432</c:v>
                </c:pt>
                <c:pt idx="7474">
                  <c:v>10000494.799994431</c:v>
                </c:pt>
                <c:pt idx="7475">
                  <c:v>10000494.999994431</c:v>
                </c:pt>
                <c:pt idx="7476">
                  <c:v>10000495.19999443</c:v>
                </c:pt>
                <c:pt idx="7477">
                  <c:v>10000495.399994429</c:v>
                </c:pt>
                <c:pt idx="7478">
                  <c:v>10000495.599994428</c:v>
                </c:pt>
                <c:pt idx="7479">
                  <c:v>10000495.799994428</c:v>
                </c:pt>
                <c:pt idx="7480">
                  <c:v>10000495.999994427</c:v>
                </c:pt>
                <c:pt idx="7481">
                  <c:v>10000496.199994426</c:v>
                </c:pt>
                <c:pt idx="7482">
                  <c:v>10000496.399994425</c:v>
                </c:pt>
                <c:pt idx="7483">
                  <c:v>10000496.599994425</c:v>
                </c:pt>
                <c:pt idx="7484">
                  <c:v>10000496.799994424</c:v>
                </c:pt>
                <c:pt idx="7485">
                  <c:v>10000496.999994423</c:v>
                </c:pt>
                <c:pt idx="7486">
                  <c:v>10000497.199994422</c:v>
                </c:pt>
                <c:pt idx="7487">
                  <c:v>10000497.399994422</c:v>
                </c:pt>
                <c:pt idx="7488">
                  <c:v>10000497.599994421</c:v>
                </c:pt>
                <c:pt idx="7489">
                  <c:v>10000497.79999442</c:v>
                </c:pt>
                <c:pt idx="7490">
                  <c:v>10000497.99999442</c:v>
                </c:pt>
                <c:pt idx="7491">
                  <c:v>10000498.199994419</c:v>
                </c:pt>
                <c:pt idx="7492">
                  <c:v>10000498.399994418</c:v>
                </c:pt>
                <c:pt idx="7493">
                  <c:v>10000498.599994417</c:v>
                </c:pt>
                <c:pt idx="7494">
                  <c:v>10000498.799994417</c:v>
                </c:pt>
                <c:pt idx="7495">
                  <c:v>10000498.999994416</c:v>
                </c:pt>
                <c:pt idx="7496">
                  <c:v>10000499.199994415</c:v>
                </c:pt>
                <c:pt idx="7497">
                  <c:v>10000499.399994414</c:v>
                </c:pt>
                <c:pt idx="7498">
                  <c:v>10000499.599994414</c:v>
                </c:pt>
                <c:pt idx="7499">
                  <c:v>10000499.799994413</c:v>
                </c:pt>
                <c:pt idx="7500">
                  <c:v>10000499.999994412</c:v>
                </c:pt>
                <c:pt idx="7501">
                  <c:v>10000500.199994411</c:v>
                </c:pt>
                <c:pt idx="7502">
                  <c:v>10000500.399994411</c:v>
                </c:pt>
                <c:pt idx="7503">
                  <c:v>10000500.59999441</c:v>
                </c:pt>
                <c:pt idx="7504">
                  <c:v>10000500.799994409</c:v>
                </c:pt>
                <c:pt idx="7505">
                  <c:v>10000500.999994408</c:v>
                </c:pt>
                <c:pt idx="7506">
                  <c:v>10000501.199994408</c:v>
                </c:pt>
                <c:pt idx="7507">
                  <c:v>10000501.399994407</c:v>
                </c:pt>
                <c:pt idx="7508">
                  <c:v>10000501.599994406</c:v>
                </c:pt>
                <c:pt idx="7509">
                  <c:v>10000501.799994405</c:v>
                </c:pt>
                <c:pt idx="7510">
                  <c:v>10000501.999994405</c:v>
                </c:pt>
                <c:pt idx="7511">
                  <c:v>10000502.199994404</c:v>
                </c:pt>
                <c:pt idx="7512">
                  <c:v>10000502.399994403</c:v>
                </c:pt>
                <c:pt idx="7513">
                  <c:v>10000502.599994402</c:v>
                </c:pt>
                <c:pt idx="7514">
                  <c:v>10000502.799994402</c:v>
                </c:pt>
                <c:pt idx="7515">
                  <c:v>10000502.999994401</c:v>
                </c:pt>
                <c:pt idx="7516">
                  <c:v>10000503.1999944</c:v>
                </c:pt>
                <c:pt idx="7517">
                  <c:v>10000503.399994399</c:v>
                </c:pt>
                <c:pt idx="7518">
                  <c:v>10000503.599994399</c:v>
                </c:pt>
                <c:pt idx="7519">
                  <c:v>10000503.799994398</c:v>
                </c:pt>
                <c:pt idx="7520">
                  <c:v>10000503.999994397</c:v>
                </c:pt>
                <c:pt idx="7521">
                  <c:v>10000504.199994396</c:v>
                </c:pt>
                <c:pt idx="7522">
                  <c:v>10000504.399994396</c:v>
                </c:pt>
                <c:pt idx="7523">
                  <c:v>10000504.599994395</c:v>
                </c:pt>
                <c:pt idx="7524">
                  <c:v>10000504.799994394</c:v>
                </c:pt>
                <c:pt idx="7525">
                  <c:v>10000504.999994393</c:v>
                </c:pt>
                <c:pt idx="7526">
                  <c:v>10000505.199994393</c:v>
                </c:pt>
                <c:pt idx="7527">
                  <c:v>10000505.399994392</c:v>
                </c:pt>
                <c:pt idx="7528">
                  <c:v>10000505.599994391</c:v>
                </c:pt>
                <c:pt idx="7529">
                  <c:v>10000505.79999439</c:v>
                </c:pt>
                <c:pt idx="7530">
                  <c:v>10000505.99999439</c:v>
                </c:pt>
                <c:pt idx="7531">
                  <c:v>10000506.199994389</c:v>
                </c:pt>
                <c:pt idx="7532">
                  <c:v>10000506.399994388</c:v>
                </c:pt>
                <c:pt idx="7533">
                  <c:v>10000506.599994387</c:v>
                </c:pt>
                <c:pt idx="7534">
                  <c:v>10000506.799994387</c:v>
                </c:pt>
                <c:pt idx="7535">
                  <c:v>10000506.999994386</c:v>
                </c:pt>
                <c:pt idx="7536">
                  <c:v>10000507.199994385</c:v>
                </c:pt>
                <c:pt idx="7537">
                  <c:v>10000507.399994384</c:v>
                </c:pt>
                <c:pt idx="7538">
                  <c:v>10000507.599994384</c:v>
                </c:pt>
                <c:pt idx="7539">
                  <c:v>10000507.799994383</c:v>
                </c:pt>
                <c:pt idx="7540">
                  <c:v>10000507.999994382</c:v>
                </c:pt>
                <c:pt idx="7541">
                  <c:v>10000508.199994382</c:v>
                </c:pt>
                <c:pt idx="7542">
                  <c:v>10000508.399994381</c:v>
                </c:pt>
                <c:pt idx="7543">
                  <c:v>10000508.59999438</c:v>
                </c:pt>
                <c:pt idx="7544">
                  <c:v>10000508.799994379</c:v>
                </c:pt>
                <c:pt idx="7545">
                  <c:v>10000508.999994379</c:v>
                </c:pt>
                <c:pt idx="7546">
                  <c:v>10000509.199994378</c:v>
                </c:pt>
                <c:pt idx="7547">
                  <c:v>10000509.399994377</c:v>
                </c:pt>
                <c:pt idx="7548">
                  <c:v>10000509.599994376</c:v>
                </c:pt>
                <c:pt idx="7549">
                  <c:v>10000509.799994376</c:v>
                </c:pt>
                <c:pt idx="7550">
                  <c:v>10000509.999994375</c:v>
                </c:pt>
                <c:pt idx="7551">
                  <c:v>10000510.199994374</c:v>
                </c:pt>
                <c:pt idx="7552">
                  <c:v>10000510.399994373</c:v>
                </c:pt>
                <c:pt idx="7553">
                  <c:v>10000510.599994373</c:v>
                </c:pt>
                <c:pt idx="7554">
                  <c:v>10000510.799994372</c:v>
                </c:pt>
                <c:pt idx="7555">
                  <c:v>10000510.999994371</c:v>
                </c:pt>
                <c:pt idx="7556">
                  <c:v>10000511.19999437</c:v>
                </c:pt>
                <c:pt idx="7557">
                  <c:v>10000511.39999437</c:v>
                </c:pt>
                <c:pt idx="7558">
                  <c:v>10000511.599994369</c:v>
                </c:pt>
                <c:pt idx="7559">
                  <c:v>10000511.799994368</c:v>
                </c:pt>
                <c:pt idx="7560">
                  <c:v>10000511.999994367</c:v>
                </c:pt>
                <c:pt idx="7561">
                  <c:v>10000512.199994367</c:v>
                </c:pt>
                <c:pt idx="7562">
                  <c:v>10000512.399994366</c:v>
                </c:pt>
                <c:pt idx="7563">
                  <c:v>10000512.599994365</c:v>
                </c:pt>
                <c:pt idx="7564">
                  <c:v>10000512.799994364</c:v>
                </c:pt>
                <c:pt idx="7565">
                  <c:v>10000512.999994364</c:v>
                </c:pt>
                <c:pt idx="7566">
                  <c:v>10000513.199994363</c:v>
                </c:pt>
                <c:pt idx="7567">
                  <c:v>10000513.399994362</c:v>
                </c:pt>
                <c:pt idx="7568">
                  <c:v>10000513.599994361</c:v>
                </c:pt>
                <c:pt idx="7569">
                  <c:v>10000513.799994361</c:v>
                </c:pt>
                <c:pt idx="7570">
                  <c:v>10000513.99999436</c:v>
                </c:pt>
                <c:pt idx="7571">
                  <c:v>10000514.199994359</c:v>
                </c:pt>
                <c:pt idx="7572">
                  <c:v>10000514.399994358</c:v>
                </c:pt>
                <c:pt idx="7573">
                  <c:v>10000514.599994358</c:v>
                </c:pt>
                <c:pt idx="7574">
                  <c:v>10000514.799994357</c:v>
                </c:pt>
                <c:pt idx="7575">
                  <c:v>10000514.999994356</c:v>
                </c:pt>
                <c:pt idx="7576">
                  <c:v>10000515.199994355</c:v>
                </c:pt>
                <c:pt idx="7577">
                  <c:v>10000515.399994355</c:v>
                </c:pt>
                <c:pt idx="7578">
                  <c:v>10000515.599994354</c:v>
                </c:pt>
                <c:pt idx="7579">
                  <c:v>10000515.799994353</c:v>
                </c:pt>
                <c:pt idx="7580">
                  <c:v>10000515.999994352</c:v>
                </c:pt>
                <c:pt idx="7581">
                  <c:v>10000516.199994352</c:v>
                </c:pt>
                <c:pt idx="7582">
                  <c:v>10000516.399994351</c:v>
                </c:pt>
                <c:pt idx="7583">
                  <c:v>10000516.59999435</c:v>
                </c:pt>
                <c:pt idx="7584">
                  <c:v>10000516.799994349</c:v>
                </c:pt>
                <c:pt idx="7585">
                  <c:v>10000516.999994349</c:v>
                </c:pt>
                <c:pt idx="7586">
                  <c:v>10000517.199994348</c:v>
                </c:pt>
                <c:pt idx="7587">
                  <c:v>10000517.399994347</c:v>
                </c:pt>
                <c:pt idx="7588">
                  <c:v>10000517.599994346</c:v>
                </c:pt>
                <c:pt idx="7589">
                  <c:v>10000517.799994346</c:v>
                </c:pt>
                <c:pt idx="7590">
                  <c:v>10000517.999994345</c:v>
                </c:pt>
                <c:pt idx="7591">
                  <c:v>10000518.199994344</c:v>
                </c:pt>
                <c:pt idx="7592">
                  <c:v>10000518.399994344</c:v>
                </c:pt>
                <c:pt idx="7593">
                  <c:v>10000518.599994343</c:v>
                </c:pt>
                <c:pt idx="7594">
                  <c:v>10000518.799994342</c:v>
                </c:pt>
                <c:pt idx="7595">
                  <c:v>10000518.999994341</c:v>
                </c:pt>
                <c:pt idx="7596">
                  <c:v>10000519.199994341</c:v>
                </c:pt>
                <c:pt idx="7597">
                  <c:v>10000519.39999434</c:v>
                </c:pt>
                <c:pt idx="7598">
                  <c:v>10000519.599994339</c:v>
                </c:pt>
                <c:pt idx="7599">
                  <c:v>10000519.799994338</c:v>
                </c:pt>
                <c:pt idx="7600">
                  <c:v>10000519.999994338</c:v>
                </c:pt>
                <c:pt idx="7601">
                  <c:v>10000520.199994337</c:v>
                </c:pt>
                <c:pt idx="7602">
                  <c:v>10000520.399994336</c:v>
                </c:pt>
                <c:pt idx="7603">
                  <c:v>10000520.599994335</c:v>
                </c:pt>
                <c:pt idx="7604">
                  <c:v>10000520.799994335</c:v>
                </c:pt>
                <c:pt idx="7605">
                  <c:v>10000520.999994334</c:v>
                </c:pt>
                <c:pt idx="7606">
                  <c:v>10000521.199994333</c:v>
                </c:pt>
                <c:pt idx="7607">
                  <c:v>10000521.399994332</c:v>
                </c:pt>
                <c:pt idx="7608">
                  <c:v>10000521.599994332</c:v>
                </c:pt>
                <c:pt idx="7609">
                  <c:v>10000521.799994331</c:v>
                </c:pt>
                <c:pt idx="7610">
                  <c:v>10000521.99999433</c:v>
                </c:pt>
                <c:pt idx="7611">
                  <c:v>10000522.199994329</c:v>
                </c:pt>
                <c:pt idx="7612">
                  <c:v>10000522.399994329</c:v>
                </c:pt>
                <c:pt idx="7613">
                  <c:v>10000522.599994328</c:v>
                </c:pt>
                <c:pt idx="7614">
                  <c:v>10000522.799994327</c:v>
                </c:pt>
                <c:pt idx="7615">
                  <c:v>10000522.999994326</c:v>
                </c:pt>
                <c:pt idx="7616">
                  <c:v>10000523.199994326</c:v>
                </c:pt>
                <c:pt idx="7617">
                  <c:v>10000523.399994325</c:v>
                </c:pt>
                <c:pt idx="7618">
                  <c:v>10000523.599994324</c:v>
                </c:pt>
                <c:pt idx="7619">
                  <c:v>10000523.799994323</c:v>
                </c:pt>
                <c:pt idx="7620">
                  <c:v>10000523.999994323</c:v>
                </c:pt>
                <c:pt idx="7621">
                  <c:v>10000524.199994322</c:v>
                </c:pt>
                <c:pt idx="7622">
                  <c:v>10000524.399994321</c:v>
                </c:pt>
                <c:pt idx="7623">
                  <c:v>10000524.59999432</c:v>
                </c:pt>
                <c:pt idx="7624">
                  <c:v>10000524.79999432</c:v>
                </c:pt>
                <c:pt idx="7625">
                  <c:v>10000524.999994319</c:v>
                </c:pt>
                <c:pt idx="7626">
                  <c:v>10000525.199994318</c:v>
                </c:pt>
                <c:pt idx="7627">
                  <c:v>10000525.399994317</c:v>
                </c:pt>
                <c:pt idx="7628">
                  <c:v>10000525.599994317</c:v>
                </c:pt>
                <c:pt idx="7629">
                  <c:v>10000525.799994316</c:v>
                </c:pt>
                <c:pt idx="7630">
                  <c:v>10000525.999994315</c:v>
                </c:pt>
                <c:pt idx="7631">
                  <c:v>10000526.199994314</c:v>
                </c:pt>
                <c:pt idx="7632">
                  <c:v>10000526.399994314</c:v>
                </c:pt>
                <c:pt idx="7633">
                  <c:v>10000526.599994313</c:v>
                </c:pt>
                <c:pt idx="7634">
                  <c:v>10000526.799994312</c:v>
                </c:pt>
                <c:pt idx="7635">
                  <c:v>10000526.999994311</c:v>
                </c:pt>
                <c:pt idx="7636">
                  <c:v>10000527.199994311</c:v>
                </c:pt>
                <c:pt idx="7637">
                  <c:v>10000527.39999431</c:v>
                </c:pt>
                <c:pt idx="7638">
                  <c:v>10000527.599994309</c:v>
                </c:pt>
                <c:pt idx="7639">
                  <c:v>10000527.799994309</c:v>
                </c:pt>
                <c:pt idx="7640">
                  <c:v>10000527.999994308</c:v>
                </c:pt>
                <c:pt idx="7641">
                  <c:v>10000528.199994307</c:v>
                </c:pt>
                <c:pt idx="7642">
                  <c:v>10000528.399994306</c:v>
                </c:pt>
                <c:pt idx="7643">
                  <c:v>10000528.599994306</c:v>
                </c:pt>
                <c:pt idx="7644">
                  <c:v>10000528.799994305</c:v>
                </c:pt>
                <c:pt idx="7645">
                  <c:v>10000528.999994304</c:v>
                </c:pt>
                <c:pt idx="7646">
                  <c:v>10000529.199994303</c:v>
                </c:pt>
                <c:pt idx="7647">
                  <c:v>10000529.399994303</c:v>
                </c:pt>
                <c:pt idx="7648">
                  <c:v>10000529.599994302</c:v>
                </c:pt>
                <c:pt idx="7649">
                  <c:v>10000529.799994301</c:v>
                </c:pt>
                <c:pt idx="7650">
                  <c:v>10000529.9999943</c:v>
                </c:pt>
                <c:pt idx="7651">
                  <c:v>10000530.1999943</c:v>
                </c:pt>
                <c:pt idx="7652">
                  <c:v>10000530.399994299</c:v>
                </c:pt>
                <c:pt idx="7653">
                  <c:v>10000530.599994298</c:v>
                </c:pt>
                <c:pt idx="7654">
                  <c:v>10000530.799994297</c:v>
                </c:pt>
                <c:pt idx="7655">
                  <c:v>10000530.999994297</c:v>
                </c:pt>
                <c:pt idx="7656">
                  <c:v>10000531.199994296</c:v>
                </c:pt>
                <c:pt idx="7657">
                  <c:v>10000531.399994295</c:v>
                </c:pt>
                <c:pt idx="7658">
                  <c:v>10000531.599994294</c:v>
                </c:pt>
                <c:pt idx="7659">
                  <c:v>10000531.799994294</c:v>
                </c:pt>
                <c:pt idx="7660">
                  <c:v>10000531.999994293</c:v>
                </c:pt>
                <c:pt idx="7661">
                  <c:v>10000532.199994292</c:v>
                </c:pt>
                <c:pt idx="7662">
                  <c:v>10000532.399994291</c:v>
                </c:pt>
                <c:pt idx="7663">
                  <c:v>10000532.599994291</c:v>
                </c:pt>
                <c:pt idx="7664">
                  <c:v>10000532.79999429</c:v>
                </c:pt>
                <c:pt idx="7665">
                  <c:v>10000532.999994289</c:v>
                </c:pt>
                <c:pt idx="7666">
                  <c:v>10000533.199994288</c:v>
                </c:pt>
                <c:pt idx="7667">
                  <c:v>10000533.399994288</c:v>
                </c:pt>
                <c:pt idx="7668">
                  <c:v>10000533.599994287</c:v>
                </c:pt>
                <c:pt idx="7669">
                  <c:v>10000533.799994286</c:v>
                </c:pt>
                <c:pt idx="7670">
                  <c:v>10000533.999994285</c:v>
                </c:pt>
                <c:pt idx="7671">
                  <c:v>10000534.199994285</c:v>
                </c:pt>
                <c:pt idx="7672">
                  <c:v>10000534.399994284</c:v>
                </c:pt>
                <c:pt idx="7673">
                  <c:v>10000534.599994283</c:v>
                </c:pt>
                <c:pt idx="7674">
                  <c:v>10000534.799994282</c:v>
                </c:pt>
                <c:pt idx="7675">
                  <c:v>10000534.999994282</c:v>
                </c:pt>
                <c:pt idx="7676">
                  <c:v>10000535.199994281</c:v>
                </c:pt>
                <c:pt idx="7677">
                  <c:v>10000535.39999428</c:v>
                </c:pt>
                <c:pt idx="7678">
                  <c:v>10000535.599994279</c:v>
                </c:pt>
                <c:pt idx="7679">
                  <c:v>10000535.799994279</c:v>
                </c:pt>
                <c:pt idx="7680">
                  <c:v>10000535.999994278</c:v>
                </c:pt>
                <c:pt idx="7681">
                  <c:v>10000536.199994277</c:v>
                </c:pt>
                <c:pt idx="7682">
                  <c:v>10000536.399994276</c:v>
                </c:pt>
                <c:pt idx="7683">
                  <c:v>10000536.599994276</c:v>
                </c:pt>
                <c:pt idx="7684">
                  <c:v>10000536.799994275</c:v>
                </c:pt>
                <c:pt idx="7685">
                  <c:v>10000536.999994274</c:v>
                </c:pt>
                <c:pt idx="7686">
                  <c:v>10000537.199994273</c:v>
                </c:pt>
                <c:pt idx="7687">
                  <c:v>10000537.399994273</c:v>
                </c:pt>
                <c:pt idx="7688">
                  <c:v>10000537.599994272</c:v>
                </c:pt>
                <c:pt idx="7689">
                  <c:v>10000537.799994271</c:v>
                </c:pt>
                <c:pt idx="7690">
                  <c:v>10000537.999994271</c:v>
                </c:pt>
                <c:pt idx="7691">
                  <c:v>10000538.19999427</c:v>
                </c:pt>
                <c:pt idx="7692">
                  <c:v>10000538.399994269</c:v>
                </c:pt>
                <c:pt idx="7693">
                  <c:v>10000538.599994268</c:v>
                </c:pt>
                <c:pt idx="7694">
                  <c:v>10000538.799994268</c:v>
                </c:pt>
                <c:pt idx="7695">
                  <c:v>10000538.999994267</c:v>
                </c:pt>
                <c:pt idx="7696">
                  <c:v>10000539.199994266</c:v>
                </c:pt>
                <c:pt idx="7697">
                  <c:v>10000539.399994265</c:v>
                </c:pt>
                <c:pt idx="7698">
                  <c:v>10000539.599994265</c:v>
                </c:pt>
                <c:pt idx="7699">
                  <c:v>10000539.799994264</c:v>
                </c:pt>
                <c:pt idx="7700">
                  <c:v>10000539.999994263</c:v>
                </c:pt>
                <c:pt idx="7701">
                  <c:v>10000540.199994262</c:v>
                </c:pt>
                <c:pt idx="7702">
                  <c:v>10000540.399994262</c:v>
                </c:pt>
                <c:pt idx="7703">
                  <c:v>10000540.599994261</c:v>
                </c:pt>
                <c:pt idx="7704">
                  <c:v>10000540.79999426</c:v>
                </c:pt>
                <c:pt idx="7705">
                  <c:v>10000540.999994259</c:v>
                </c:pt>
                <c:pt idx="7706">
                  <c:v>10000541.199994259</c:v>
                </c:pt>
                <c:pt idx="7707">
                  <c:v>10000541.399994258</c:v>
                </c:pt>
                <c:pt idx="7708">
                  <c:v>10000541.599994257</c:v>
                </c:pt>
                <c:pt idx="7709">
                  <c:v>10000541.799994256</c:v>
                </c:pt>
                <c:pt idx="7710">
                  <c:v>10000541.999994256</c:v>
                </c:pt>
                <c:pt idx="7711">
                  <c:v>10000542.199994255</c:v>
                </c:pt>
                <c:pt idx="7712">
                  <c:v>10000542.399994254</c:v>
                </c:pt>
                <c:pt idx="7713">
                  <c:v>10000542.599994253</c:v>
                </c:pt>
                <c:pt idx="7714">
                  <c:v>10000542.799994253</c:v>
                </c:pt>
                <c:pt idx="7715">
                  <c:v>10000542.999994252</c:v>
                </c:pt>
                <c:pt idx="7716">
                  <c:v>10000543.199994251</c:v>
                </c:pt>
                <c:pt idx="7717">
                  <c:v>10000543.39999425</c:v>
                </c:pt>
                <c:pt idx="7718">
                  <c:v>10000543.59999425</c:v>
                </c:pt>
                <c:pt idx="7719">
                  <c:v>10000543.799994249</c:v>
                </c:pt>
                <c:pt idx="7720">
                  <c:v>10000543.999994248</c:v>
                </c:pt>
                <c:pt idx="7721">
                  <c:v>10000544.199994247</c:v>
                </c:pt>
                <c:pt idx="7722">
                  <c:v>10000544.399994247</c:v>
                </c:pt>
                <c:pt idx="7723">
                  <c:v>10000544.599994246</c:v>
                </c:pt>
                <c:pt idx="7724">
                  <c:v>10000544.799994245</c:v>
                </c:pt>
                <c:pt idx="7725">
                  <c:v>10000544.999994244</c:v>
                </c:pt>
                <c:pt idx="7726">
                  <c:v>10000545.199994244</c:v>
                </c:pt>
                <c:pt idx="7727">
                  <c:v>10000545.399994243</c:v>
                </c:pt>
                <c:pt idx="7728">
                  <c:v>10000545.599994242</c:v>
                </c:pt>
                <c:pt idx="7729">
                  <c:v>10000545.799994241</c:v>
                </c:pt>
                <c:pt idx="7730">
                  <c:v>10000545.999994241</c:v>
                </c:pt>
                <c:pt idx="7731">
                  <c:v>10000546.19999424</c:v>
                </c:pt>
                <c:pt idx="7732">
                  <c:v>10000546.399994239</c:v>
                </c:pt>
                <c:pt idx="7733">
                  <c:v>10000546.599994238</c:v>
                </c:pt>
                <c:pt idx="7734">
                  <c:v>10000546.799994238</c:v>
                </c:pt>
                <c:pt idx="7735">
                  <c:v>10000546.999994237</c:v>
                </c:pt>
                <c:pt idx="7736">
                  <c:v>10000547.199994236</c:v>
                </c:pt>
                <c:pt idx="7737">
                  <c:v>10000547.399994235</c:v>
                </c:pt>
                <c:pt idx="7738">
                  <c:v>10000547.599994235</c:v>
                </c:pt>
                <c:pt idx="7739">
                  <c:v>10000547.799994234</c:v>
                </c:pt>
                <c:pt idx="7740">
                  <c:v>10000547.999994233</c:v>
                </c:pt>
                <c:pt idx="7741">
                  <c:v>10000548.199994233</c:v>
                </c:pt>
                <c:pt idx="7742">
                  <c:v>10000548.399994232</c:v>
                </c:pt>
                <c:pt idx="7743">
                  <c:v>10000548.599994231</c:v>
                </c:pt>
                <c:pt idx="7744">
                  <c:v>10000548.79999423</c:v>
                </c:pt>
                <c:pt idx="7745">
                  <c:v>10000548.99999423</c:v>
                </c:pt>
                <c:pt idx="7746">
                  <c:v>10000549.199994229</c:v>
                </c:pt>
                <c:pt idx="7747">
                  <c:v>10000549.399994228</c:v>
                </c:pt>
                <c:pt idx="7748">
                  <c:v>10000549.599994227</c:v>
                </c:pt>
                <c:pt idx="7749">
                  <c:v>10000549.799994227</c:v>
                </c:pt>
                <c:pt idx="7750">
                  <c:v>10000549.999994226</c:v>
                </c:pt>
                <c:pt idx="7751">
                  <c:v>10000550.199994225</c:v>
                </c:pt>
                <c:pt idx="7752">
                  <c:v>10000550.399994224</c:v>
                </c:pt>
                <c:pt idx="7753">
                  <c:v>10000550.599994224</c:v>
                </c:pt>
                <c:pt idx="7754">
                  <c:v>10000550.799994223</c:v>
                </c:pt>
                <c:pt idx="7755">
                  <c:v>10000550.999994222</c:v>
                </c:pt>
                <c:pt idx="7756">
                  <c:v>10000551.199994221</c:v>
                </c:pt>
                <c:pt idx="7757">
                  <c:v>10000551.399994221</c:v>
                </c:pt>
                <c:pt idx="7758">
                  <c:v>10000551.59999422</c:v>
                </c:pt>
                <c:pt idx="7759">
                  <c:v>10000551.799994219</c:v>
                </c:pt>
                <c:pt idx="7760">
                  <c:v>10000551.999994218</c:v>
                </c:pt>
                <c:pt idx="7761">
                  <c:v>10000552.199994218</c:v>
                </c:pt>
                <c:pt idx="7762">
                  <c:v>10000552.399994217</c:v>
                </c:pt>
                <c:pt idx="7763">
                  <c:v>10000552.599994216</c:v>
                </c:pt>
                <c:pt idx="7764">
                  <c:v>10000552.799994215</c:v>
                </c:pt>
                <c:pt idx="7765">
                  <c:v>10000552.999994215</c:v>
                </c:pt>
                <c:pt idx="7766">
                  <c:v>10000553.199994214</c:v>
                </c:pt>
                <c:pt idx="7767">
                  <c:v>10000553.399994213</c:v>
                </c:pt>
                <c:pt idx="7768">
                  <c:v>10000553.599994212</c:v>
                </c:pt>
                <c:pt idx="7769">
                  <c:v>10000553.799994212</c:v>
                </c:pt>
                <c:pt idx="7770">
                  <c:v>10000553.999994211</c:v>
                </c:pt>
                <c:pt idx="7771">
                  <c:v>10000554.19999421</c:v>
                </c:pt>
                <c:pt idx="7772">
                  <c:v>10000554.399994209</c:v>
                </c:pt>
                <c:pt idx="7773">
                  <c:v>10000554.599994209</c:v>
                </c:pt>
                <c:pt idx="7774">
                  <c:v>10000554.799994208</c:v>
                </c:pt>
                <c:pt idx="7775">
                  <c:v>10000554.999994207</c:v>
                </c:pt>
                <c:pt idx="7776">
                  <c:v>10000555.199994206</c:v>
                </c:pt>
                <c:pt idx="7777">
                  <c:v>10000555.399994206</c:v>
                </c:pt>
                <c:pt idx="7778">
                  <c:v>10000555.599994205</c:v>
                </c:pt>
                <c:pt idx="7779">
                  <c:v>10000555.799994204</c:v>
                </c:pt>
                <c:pt idx="7780">
                  <c:v>10000555.999994203</c:v>
                </c:pt>
                <c:pt idx="7781">
                  <c:v>10000556.199994203</c:v>
                </c:pt>
                <c:pt idx="7782">
                  <c:v>10000556.399994202</c:v>
                </c:pt>
                <c:pt idx="7783">
                  <c:v>10000556.599994201</c:v>
                </c:pt>
                <c:pt idx="7784">
                  <c:v>10000556.7999942</c:v>
                </c:pt>
                <c:pt idx="7785">
                  <c:v>10000556.9999942</c:v>
                </c:pt>
                <c:pt idx="7786">
                  <c:v>10000557.199994199</c:v>
                </c:pt>
                <c:pt idx="7787">
                  <c:v>10000557.399994198</c:v>
                </c:pt>
                <c:pt idx="7788">
                  <c:v>10000557.599994197</c:v>
                </c:pt>
                <c:pt idx="7789">
                  <c:v>10000557.799994197</c:v>
                </c:pt>
                <c:pt idx="7790">
                  <c:v>10000557.999994196</c:v>
                </c:pt>
                <c:pt idx="7791">
                  <c:v>10000558.199994195</c:v>
                </c:pt>
                <c:pt idx="7792">
                  <c:v>10000558.399994195</c:v>
                </c:pt>
                <c:pt idx="7793">
                  <c:v>10000558.599994194</c:v>
                </c:pt>
                <c:pt idx="7794">
                  <c:v>10000558.799994193</c:v>
                </c:pt>
                <c:pt idx="7795">
                  <c:v>10000558.999994192</c:v>
                </c:pt>
                <c:pt idx="7796">
                  <c:v>10000559.199994192</c:v>
                </c:pt>
                <c:pt idx="7797">
                  <c:v>10000559.399994191</c:v>
                </c:pt>
                <c:pt idx="7798">
                  <c:v>10000559.59999419</c:v>
                </c:pt>
                <c:pt idx="7799">
                  <c:v>10000559.799994189</c:v>
                </c:pt>
                <c:pt idx="7800">
                  <c:v>10000559.999994189</c:v>
                </c:pt>
                <c:pt idx="7801">
                  <c:v>10000560.199994188</c:v>
                </c:pt>
                <c:pt idx="7802">
                  <c:v>10000560.399994187</c:v>
                </c:pt>
                <c:pt idx="7803">
                  <c:v>10000560.599994186</c:v>
                </c:pt>
                <c:pt idx="7804">
                  <c:v>10000560.799994186</c:v>
                </c:pt>
                <c:pt idx="7805">
                  <c:v>10000560.999994185</c:v>
                </c:pt>
                <c:pt idx="7806">
                  <c:v>10000561.199994184</c:v>
                </c:pt>
                <c:pt idx="7807">
                  <c:v>10000561.399994183</c:v>
                </c:pt>
                <c:pt idx="7808">
                  <c:v>10000561.599994183</c:v>
                </c:pt>
                <c:pt idx="7809">
                  <c:v>10000561.799994182</c:v>
                </c:pt>
                <c:pt idx="7810">
                  <c:v>10000561.999994181</c:v>
                </c:pt>
                <c:pt idx="7811">
                  <c:v>10000562.19999418</c:v>
                </c:pt>
                <c:pt idx="7812">
                  <c:v>10000562.39999418</c:v>
                </c:pt>
                <c:pt idx="7813">
                  <c:v>10000562.599994179</c:v>
                </c:pt>
                <c:pt idx="7814">
                  <c:v>10000562.799994178</c:v>
                </c:pt>
                <c:pt idx="7815">
                  <c:v>10000562.999994177</c:v>
                </c:pt>
                <c:pt idx="7816">
                  <c:v>10000563.199994177</c:v>
                </c:pt>
                <c:pt idx="7817">
                  <c:v>10000563.399994176</c:v>
                </c:pt>
                <c:pt idx="7818">
                  <c:v>10000563.599994175</c:v>
                </c:pt>
                <c:pt idx="7819">
                  <c:v>10000563.799994174</c:v>
                </c:pt>
                <c:pt idx="7820">
                  <c:v>10000563.999994174</c:v>
                </c:pt>
                <c:pt idx="7821">
                  <c:v>10000564.199994173</c:v>
                </c:pt>
                <c:pt idx="7822">
                  <c:v>10000564.399994172</c:v>
                </c:pt>
                <c:pt idx="7823">
                  <c:v>10000564.599994171</c:v>
                </c:pt>
                <c:pt idx="7824">
                  <c:v>10000564.799994171</c:v>
                </c:pt>
                <c:pt idx="7825">
                  <c:v>10000564.99999417</c:v>
                </c:pt>
                <c:pt idx="7826">
                  <c:v>10000565.199994169</c:v>
                </c:pt>
                <c:pt idx="7827">
                  <c:v>10000565.399994168</c:v>
                </c:pt>
                <c:pt idx="7828">
                  <c:v>10000565.599994168</c:v>
                </c:pt>
                <c:pt idx="7829">
                  <c:v>10000565.799994167</c:v>
                </c:pt>
                <c:pt idx="7830">
                  <c:v>10000565.999994166</c:v>
                </c:pt>
                <c:pt idx="7831">
                  <c:v>10000566.199994165</c:v>
                </c:pt>
                <c:pt idx="7832">
                  <c:v>10000566.399994165</c:v>
                </c:pt>
                <c:pt idx="7833">
                  <c:v>10000566.599994164</c:v>
                </c:pt>
                <c:pt idx="7834">
                  <c:v>10000566.799994163</c:v>
                </c:pt>
                <c:pt idx="7835">
                  <c:v>10000566.999994162</c:v>
                </c:pt>
                <c:pt idx="7836">
                  <c:v>10000567.199994162</c:v>
                </c:pt>
                <c:pt idx="7837">
                  <c:v>10000567.399994161</c:v>
                </c:pt>
                <c:pt idx="7838">
                  <c:v>10000567.59999416</c:v>
                </c:pt>
                <c:pt idx="7839">
                  <c:v>10000567.799994159</c:v>
                </c:pt>
                <c:pt idx="7840">
                  <c:v>10000567.999994159</c:v>
                </c:pt>
                <c:pt idx="7841">
                  <c:v>10000568.199994158</c:v>
                </c:pt>
                <c:pt idx="7842">
                  <c:v>10000568.399994157</c:v>
                </c:pt>
                <c:pt idx="7843">
                  <c:v>10000568.599994157</c:v>
                </c:pt>
                <c:pt idx="7844">
                  <c:v>10000568.799994156</c:v>
                </c:pt>
                <c:pt idx="7845">
                  <c:v>10000568.999994155</c:v>
                </c:pt>
                <c:pt idx="7846">
                  <c:v>10000569.199994154</c:v>
                </c:pt>
                <c:pt idx="7847">
                  <c:v>10000569.399994154</c:v>
                </c:pt>
                <c:pt idx="7848">
                  <c:v>10000569.599994153</c:v>
                </c:pt>
                <c:pt idx="7849">
                  <c:v>10000569.799994152</c:v>
                </c:pt>
                <c:pt idx="7850">
                  <c:v>10000569.999994151</c:v>
                </c:pt>
                <c:pt idx="7851">
                  <c:v>10000570.199994151</c:v>
                </c:pt>
                <c:pt idx="7852">
                  <c:v>10000570.39999415</c:v>
                </c:pt>
                <c:pt idx="7853">
                  <c:v>10000570.599994149</c:v>
                </c:pt>
                <c:pt idx="7854">
                  <c:v>10000570.799994148</c:v>
                </c:pt>
                <c:pt idx="7855">
                  <c:v>10000570.999994148</c:v>
                </c:pt>
                <c:pt idx="7856">
                  <c:v>10000571.199994147</c:v>
                </c:pt>
                <c:pt idx="7857">
                  <c:v>10000571.399994146</c:v>
                </c:pt>
                <c:pt idx="7858">
                  <c:v>10000571.599994145</c:v>
                </c:pt>
                <c:pt idx="7859">
                  <c:v>10000571.799994145</c:v>
                </c:pt>
                <c:pt idx="7860">
                  <c:v>10000571.999994144</c:v>
                </c:pt>
                <c:pt idx="7861">
                  <c:v>10000572.199994143</c:v>
                </c:pt>
                <c:pt idx="7862">
                  <c:v>10000572.399994142</c:v>
                </c:pt>
                <c:pt idx="7863">
                  <c:v>10000572.599994142</c:v>
                </c:pt>
                <c:pt idx="7864">
                  <c:v>10000572.799994141</c:v>
                </c:pt>
                <c:pt idx="7865">
                  <c:v>10000572.99999414</c:v>
                </c:pt>
                <c:pt idx="7866">
                  <c:v>10000573.199994139</c:v>
                </c:pt>
                <c:pt idx="7867">
                  <c:v>10000573.399994139</c:v>
                </c:pt>
                <c:pt idx="7868">
                  <c:v>10000573.599994138</c:v>
                </c:pt>
                <c:pt idx="7869">
                  <c:v>10000573.799994137</c:v>
                </c:pt>
                <c:pt idx="7870">
                  <c:v>10000573.999994136</c:v>
                </c:pt>
                <c:pt idx="7871">
                  <c:v>10000574.199994136</c:v>
                </c:pt>
                <c:pt idx="7872">
                  <c:v>10000574.399994135</c:v>
                </c:pt>
                <c:pt idx="7873">
                  <c:v>10000574.599994134</c:v>
                </c:pt>
                <c:pt idx="7874">
                  <c:v>10000574.799994133</c:v>
                </c:pt>
                <c:pt idx="7875">
                  <c:v>10000574.999994133</c:v>
                </c:pt>
                <c:pt idx="7876">
                  <c:v>10000575.199994132</c:v>
                </c:pt>
                <c:pt idx="7877">
                  <c:v>10000575.399994131</c:v>
                </c:pt>
                <c:pt idx="7878">
                  <c:v>10000575.59999413</c:v>
                </c:pt>
                <c:pt idx="7879">
                  <c:v>10000575.79999413</c:v>
                </c:pt>
                <c:pt idx="7880">
                  <c:v>10000575.999994129</c:v>
                </c:pt>
                <c:pt idx="7881">
                  <c:v>10000576.199994128</c:v>
                </c:pt>
                <c:pt idx="7882">
                  <c:v>10000576.399994127</c:v>
                </c:pt>
                <c:pt idx="7883">
                  <c:v>10000576.599994127</c:v>
                </c:pt>
                <c:pt idx="7884">
                  <c:v>10000576.799994126</c:v>
                </c:pt>
                <c:pt idx="7885">
                  <c:v>10000576.999994125</c:v>
                </c:pt>
                <c:pt idx="7886">
                  <c:v>10000577.199994124</c:v>
                </c:pt>
                <c:pt idx="7887">
                  <c:v>10000577.399994124</c:v>
                </c:pt>
                <c:pt idx="7888">
                  <c:v>10000577.599994123</c:v>
                </c:pt>
                <c:pt idx="7889">
                  <c:v>10000577.799994122</c:v>
                </c:pt>
                <c:pt idx="7890">
                  <c:v>10000577.999994121</c:v>
                </c:pt>
                <c:pt idx="7891">
                  <c:v>10000578.199994121</c:v>
                </c:pt>
                <c:pt idx="7892">
                  <c:v>10000578.39999412</c:v>
                </c:pt>
                <c:pt idx="7893">
                  <c:v>10000578.599994119</c:v>
                </c:pt>
                <c:pt idx="7894">
                  <c:v>10000578.799994119</c:v>
                </c:pt>
                <c:pt idx="7895">
                  <c:v>10000578.999994118</c:v>
                </c:pt>
                <c:pt idx="7896">
                  <c:v>10000579.199994117</c:v>
                </c:pt>
                <c:pt idx="7897">
                  <c:v>10000579.399994116</c:v>
                </c:pt>
                <c:pt idx="7898">
                  <c:v>10000579.599994116</c:v>
                </c:pt>
                <c:pt idx="7899">
                  <c:v>10000579.799994115</c:v>
                </c:pt>
                <c:pt idx="7900">
                  <c:v>10000579.999994114</c:v>
                </c:pt>
                <c:pt idx="7901">
                  <c:v>10000580.199994113</c:v>
                </c:pt>
                <c:pt idx="7902">
                  <c:v>10000580.399994113</c:v>
                </c:pt>
                <c:pt idx="7903">
                  <c:v>10000580.599994112</c:v>
                </c:pt>
                <c:pt idx="7904">
                  <c:v>10000580.799994111</c:v>
                </c:pt>
                <c:pt idx="7905">
                  <c:v>10000580.99999411</c:v>
                </c:pt>
                <c:pt idx="7906">
                  <c:v>10000581.19999411</c:v>
                </c:pt>
                <c:pt idx="7907">
                  <c:v>10000581.399994109</c:v>
                </c:pt>
                <c:pt idx="7908">
                  <c:v>10000581.599994108</c:v>
                </c:pt>
                <c:pt idx="7909">
                  <c:v>10000581.799994107</c:v>
                </c:pt>
                <c:pt idx="7910">
                  <c:v>10000581.999994107</c:v>
                </c:pt>
                <c:pt idx="7911">
                  <c:v>10000582.199994106</c:v>
                </c:pt>
                <c:pt idx="7912">
                  <c:v>10000582.399994105</c:v>
                </c:pt>
                <c:pt idx="7913">
                  <c:v>10000582.599994104</c:v>
                </c:pt>
                <c:pt idx="7914">
                  <c:v>10000582.799994104</c:v>
                </c:pt>
                <c:pt idx="7915">
                  <c:v>10000582.999994103</c:v>
                </c:pt>
                <c:pt idx="7916">
                  <c:v>10000583.199994102</c:v>
                </c:pt>
                <c:pt idx="7917">
                  <c:v>10000583.399994101</c:v>
                </c:pt>
                <c:pt idx="7918">
                  <c:v>10000583.599994101</c:v>
                </c:pt>
                <c:pt idx="7919">
                  <c:v>10000583.7999941</c:v>
                </c:pt>
                <c:pt idx="7920">
                  <c:v>10000583.999994099</c:v>
                </c:pt>
                <c:pt idx="7921">
                  <c:v>10000584.199994098</c:v>
                </c:pt>
                <c:pt idx="7922">
                  <c:v>10000584.399994098</c:v>
                </c:pt>
                <c:pt idx="7923">
                  <c:v>10000584.599994097</c:v>
                </c:pt>
                <c:pt idx="7924">
                  <c:v>10000584.799994096</c:v>
                </c:pt>
                <c:pt idx="7925">
                  <c:v>10000584.999994095</c:v>
                </c:pt>
                <c:pt idx="7926">
                  <c:v>10000585.199994095</c:v>
                </c:pt>
                <c:pt idx="7927">
                  <c:v>10000585.399994094</c:v>
                </c:pt>
                <c:pt idx="7928">
                  <c:v>10000585.599994093</c:v>
                </c:pt>
                <c:pt idx="7929">
                  <c:v>10000585.799994092</c:v>
                </c:pt>
                <c:pt idx="7930">
                  <c:v>10000585.999994092</c:v>
                </c:pt>
                <c:pt idx="7931">
                  <c:v>10000586.199994091</c:v>
                </c:pt>
                <c:pt idx="7932">
                  <c:v>10000586.39999409</c:v>
                </c:pt>
                <c:pt idx="7933">
                  <c:v>10000586.599994089</c:v>
                </c:pt>
                <c:pt idx="7934">
                  <c:v>10000586.799994089</c:v>
                </c:pt>
                <c:pt idx="7935">
                  <c:v>10000586.999994088</c:v>
                </c:pt>
                <c:pt idx="7936">
                  <c:v>10000587.199994087</c:v>
                </c:pt>
                <c:pt idx="7937">
                  <c:v>10000587.399994086</c:v>
                </c:pt>
                <c:pt idx="7938">
                  <c:v>10000587.599994086</c:v>
                </c:pt>
                <c:pt idx="7939">
                  <c:v>10000587.799994085</c:v>
                </c:pt>
                <c:pt idx="7940">
                  <c:v>10000587.999994084</c:v>
                </c:pt>
                <c:pt idx="7941">
                  <c:v>10000588.199994083</c:v>
                </c:pt>
                <c:pt idx="7942">
                  <c:v>10000588.399994083</c:v>
                </c:pt>
                <c:pt idx="7943">
                  <c:v>10000588.599994082</c:v>
                </c:pt>
                <c:pt idx="7944">
                  <c:v>10000588.799994081</c:v>
                </c:pt>
                <c:pt idx="7945">
                  <c:v>10000588.999994081</c:v>
                </c:pt>
                <c:pt idx="7946">
                  <c:v>10000589.19999408</c:v>
                </c:pt>
                <c:pt idx="7947">
                  <c:v>10000589.399994079</c:v>
                </c:pt>
                <c:pt idx="7948">
                  <c:v>10000589.599994078</c:v>
                </c:pt>
                <c:pt idx="7949">
                  <c:v>10000589.799994078</c:v>
                </c:pt>
                <c:pt idx="7950">
                  <c:v>10000589.999994077</c:v>
                </c:pt>
                <c:pt idx="7951">
                  <c:v>10000590.199994076</c:v>
                </c:pt>
                <c:pt idx="7952">
                  <c:v>10000590.399994075</c:v>
                </c:pt>
                <c:pt idx="7953">
                  <c:v>10000590.599994075</c:v>
                </c:pt>
                <c:pt idx="7954">
                  <c:v>10000590.799994074</c:v>
                </c:pt>
                <c:pt idx="7955">
                  <c:v>10000590.999994073</c:v>
                </c:pt>
                <c:pt idx="7956">
                  <c:v>10000591.199994072</c:v>
                </c:pt>
                <c:pt idx="7957">
                  <c:v>10000591.399994072</c:v>
                </c:pt>
                <c:pt idx="7958">
                  <c:v>10000591.599994071</c:v>
                </c:pt>
                <c:pt idx="7959">
                  <c:v>10000591.79999407</c:v>
                </c:pt>
                <c:pt idx="7960">
                  <c:v>10000591.999994069</c:v>
                </c:pt>
                <c:pt idx="7961">
                  <c:v>10000592.199994069</c:v>
                </c:pt>
                <c:pt idx="7962">
                  <c:v>10000592.399994068</c:v>
                </c:pt>
                <c:pt idx="7963">
                  <c:v>10000592.599994067</c:v>
                </c:pt>
                <c:pt idx="7964">
                  <c:v>10000592.799994066</c:v>
                </c:pt>
                <c:pt idx="7965">
                  <c:v>10000592.999994066</c:v>
                </c:pt>
                <c:pt idx="7966">
                  <c:v>10000593.199994065</c:v>
                </c:pt>
                <c:pt idx="7967">
                  <c:v>10000593.399994064</c:v>
                </c:pt>
                <c:pt idx="7968">
                  <c:v>10000593.599994063</c:v>
                </c:pt>
                <c:pt idx="7969">
                  <c:v>10000593.799994063</c:v>
                </c:pt>
                <c:pt idx="7970">
                  <c:v>10000593.999994062</c:v>
                </c:pt>
                <c:pt idx="7971">
                  <c:v>10000594.199994061</c:v>
                </c:pt>
                <c:pt idx="7972">
                  <c:v>10000594.39999406</c:v>
                </c:pt>
                <c:pt idx="7973">
                  <c:v>10000594.59999406</c:v>
                </c:pt>
                <c:pt idx="7974">
                  <c:v>10000594.799994059</c:v>
                </c:pt>
                <c:pt idx="7975">
                  <c:v>10000594.999994058</c:v>
                </c:pt>
                <c:pt idx="7976">
                  <c:v>10000595.199994057</c:v>
                </c:pt>
                <c:pt idx="7977">
                  <c:v>10000595.399994057</c:v>
                </c:pt>
                <c:pt idx="7978">
                  <c:v>10000595.599994056</c:v>
                </c:pt>
                <c:pt idx="7979">
                  <c:v>10000595.799994055</c:v>
                </c:pt>
                <c:pt idx="7980">
                  <c:v>10000595.999994054</c:v>
                </c:pt>
                <c:pt idx="7981">
                  <c:v>10000596.199994054</c:v>
                </c:pt>
                <c:pt idx="7982">
                  <c:v>10000596.399994053</c:v>
                </c:pt>
                <c:pt idx="7983">
                  <c:v>10000596.599994052</c:v>
                </c:pt>
                <c:pt idx="7984">
                  <c:v>10000596.799994051</c:v>
                </c:pt>
                <c:pt idx="7985">
                  <c:v>10000596.999994051</c:v>
                </c:pt>
                <c:pt idx="7986">
                  <c:v>10000597.19999405</c:v>
                </c:pt>
                <c:pt idx="7987">
                  <c:v>10000597.399994049</c:v>
                </c:pt>
                <c:pt idx="7988">
                  <c:v>10000597.599994048</c:v>
                </c:pt>
                <c:pt idx="7989">
                  <c:v>10000597.799994048</c:v>
                </c:pt>
                <c:pt idx="7990">
                  <c:v>10000597.999994047</c:v>
                </c:pt>
                <c:pt idx="7991">
                  <c:v>10000598.199994046</c:v>
                </c:pt>
                <c:pt idx="7992">
                  <c:v>10000598.399994045</c:v>
                </c:pt>
                <c:pt idx="7993">
                  <c:v>10000598.599994045</c:v>
                </c:pt>
                <c:pt idx="7994">
                  <c:v>10000598.799994044</c:v>
                </c:pt>
                <c:pt idx="7995">
                  <c:v>10000598.999994043</c:v>
                </c:pt>
                <c:pt idx="7996">
                  <c:v>10000599.199994043</c:v>
                </c:pt>
                <c:pt idx="7997">
                  <c:v>10000599.399994042</c:v>
                </c:pt>
                <c:pt idx="7998">
                  <c:v>10000599.599994041</c:v>
                </c:pt>
                <c:pt idx="7999">
                  <c:v>10000599.79999404</c:v>
                </c:pt>
                <c:pt idx="8000">
                  <c:v>10000599.99999404</c:v>
                </c:pt>
                <c:pt idx="8001">
                  <c:v>10000600.199994039</c:v>
                </c:pt>
                <c:pt idx="8002">
                  <c:v>10000600.399994038</c:v>
                </c:pt>
                <c:pt idx="8003">
                  <c:v>10000600.599994037</c:v>
                </c:pt>
                <c:pt idx="8004">
                  <c:v>10000600.799994037</c:v>
                </c:pt>
                <c:pt idx="8005">
                  <c:v>10000600.999994036</c:v>
                </c:pt>
                <c:pt idx="8006">
                  <c:v>10000601.199994035</c:v>
                </c:pt>
                <c:pt idx="8007">
                  <c:v>10000601.399994034</c:v>
                </c:pt>
                <c:pt idx="8008">
                  <c:v>10000601.599994034</c:v>
                </c:pt>
                <c:pt idx="8009">
                  <c:v>10000601.799994033</c:v>
                </c:pt>
                <c:pt idx="8010">
                  <c:v>10000601.999994032</c:v>
                </c:pt>
                <c:pt idx="8011">
                  <c:v>10000602.199994031</c:v>
                </c:pt>
                <c:pt idx="8012">
                  <c:v>10000602.399994031</c:v>
                </c:pt>
                <c:pt idx="8013">
                  <c:v>10000602.59999403</c:v>
                </c:pt>
                <c:pt idx="8014">
                  <c:v>10000602.799994029</c:v>
                </c:pt>
                <c:pt idx="8015">
                  <c:v>10000602.999994028</c:v>
                </c:pt>
                <c:pt idx="8016">
                  <c:v>10000603.199994028</c:v>
                </c:pt>
                <c:pt idx="8017">
                  <c:v>10000603.399994027</c:v>
                </c:pt>
                <c:pt idx="8018">
                  <c:v>10000603.599994026</c:v>
                </c:pt>
                <c:pt idx="8019">
                  <c:v>10000603.799994025</c:v>
                </c:pt>
                <c:pt idx="8020">
                  <c:v>10000603.999994025</c:v>
                </c:pt>
                <c:pt idx="8021">
                  <c:v>10000604.199994024</c:v>
                </c:pt>
                <c:pt idx="8022">
                  <c:v>10000604.399994023</c:v>
                </c:pt>
                <c:pt idx="8023">
                  <c:v>10000604.599994022</c:v>
                </c:pt>
                <c:pt idx="8024">
                  <c:v>10000604.799994022</c:v>
                </c:pt>
                <c:pt idx="8025">
                  <c:v>10000604.999994021</c:v>
                </c:pt>
                <c:pt idx="8026">
                  <c:v>10000605.19999402</c:v>
                </c:pt>
                <c:pt idx="8027">
                  <c:v>10000605.399994019</c:v>
                </c:pt>
                <c:pt idx="8028">
                  <c:v>10000605.599994019</c:v>
                </c:pt>
                <c:pt idx="8029">
                  <c:v>10000605.799994018</c:v>
                </c:pt>
                <c:pt idx="8030">
                  <c:v>10000605.999994017</c:v>
                </c:pt>
                <c:pt idx="8031">
                  <c:v>10000606.199994016</c:v>
                </c:pt>
                <c:pt idx="8032">
                  <c:v>10000606.399994016</c:v>
                </c:pt>
                <c:pt idx="8033">
                  <c:v>10000606.599994015</c:v>
                </c:pt>
                <c:pt idx="8034">
                  <c:v>10000606.799994014</c:v>
                </c:pt>
                <c:pt idx="8035">
                  <c:v>10000606.999994013</c:v>
                </c:pt>
                <c:pt idx="8036">
                  <c:v>10000607.199994013</c:v>
                </c:pt>
                <c:pt idx="8037">
                  <c:v>10000607.399994012</c:v>
                </c:pt>
                <c:pt idx="8038">
                  <c:v>10000607.599994011</c:v>
                </c:pt>
                <c:pt idx="8039">
                  <c:v>10000607.79999401</c:v>
                </c:pt>
                <c:pt idx="8040">
                  <c:v>10000607.99999401</c:v>
                </c:pt>
                <c:pt idx="8041">
                  <c:v>10000608.199994009</c:v>
                </c:pt>
                <c:pt idx="8042">
                  <c:v>10000608.399994008</c:v>
                </c:pt>
                <c:pt idx="8043">
                  <c:v>10000608.599994007</c:v>
                </c:pt>
                <c:pt idx="8044">
                  <c:v>10000608.799994007</c:v>
                </c:pt>
                <c:pt idx="8045">
                  <c:v>10000608.999994006</c:v>
                </c:pt>
                <c:pt idx="8046">
                  <c:v>10000609.199994005</c:v>
                </c:pt>
                <c:pt idx="8047">
                  <c:v>10000609.399994005</c:v>
                </c:pt>
                <c:pt idx="8048">
                  <c:v>10000609.599994004</c:v>
                </c:pt>
                <c:pt idx="8049">
                  <c:v>10000609.799994003</c:v>
                </c:pt>
                <c:pt idx="8050">
                  <c:v>10000609.999994002</c:v>
                </c:pt>
                <c:pt idx="8051">
                  <c:v>10000610.199994002</c:v>
                </c:pt>
                <c:pt idx="8052">
                  <c:v>10000610.399994001</c:v>
                </c:pt>
                <c:pt idx="8053">
                  <c:v>10000610.599994</c:v>
                </c:pt>
                <c:pt idx="8054">
                  <c:v>10000610.799993999</c:v>
                </c:pt>
                <c:pt idx="8055">
                  <c:v>10000610.999993999</c:v>
                </c:pt>
                <c:pt idx="8056">
                  <c:v>10000611.199993998</c:v>
                </c:pt>
                <c:pt idx="8057">
                  <c:v>10000611.399993997</c:v>
                </c:pt>
                <c:pt idx="8058">
                  <c:v>10000611.599993996</c:v>
                </c:pt>
                <c:pt idx="8059">
                  <c:v>10000611.799993996</c:v>
                </c:pt>
                <c:pt idx="8060">
                  <c:v>10000611.999993995</c:v>
                </c:pt>
                <c:pt idx="8061">
                  <c:v>10000612.199993994</c:v>
                </c:pt>
                <c:pt idx="8062">
                  <c:v>10000612.399993993</c:v>
                </c:pt>
                <c:pt idx="8063">
                  <c:v>10000612.599993993</c:v>
                </c:pt>
                <c:pt idx="8064">
                  <c:v>10000612.799993992</c:v>
                </c:pt>
                <c:pt idx="8065">
                  <c:v>10000612.999993991</c:v>
                </c:pt>
                <c:pt idx="8066">
                  <c:v>10000613.19999399</c:v>
                </c:pt>
                <c:pt idx="8067">
                  <c:v>10000613.39999399</c:v>
                </c:pt>
                <c:pt idx="8068">
                  <c:v>10000613.599993989</c:v>
                </c:pt>
                <c:pt idx="8069">
                  <c:v>10000613.799993988</c:v>
                </c:pt>
                <c:pt idx="8070">
                  <c:v>10000613.999993987</c:v>
                </c:pt>
                <c:pt idx="8071">
                  <c:v>10000614.199993987</c:v>
                </c:pt>
                <c:pt idx="8072">
                  <c:v>10000614.399993986</c:v>
                </c:pt>
                <c:pt idx="8073">
                  <c:v>10000614.599993985</c:v>
                </c:pt>
                <c:pt idx="8074">
                  <c:v>10000614.799993984</c:v>
                </c:pt>
                <c:pt idx="8075">
                  <c:v>10000614.999993984</c:v>
                </c:pt>
                <c:pt idx="8076">
                  <c:v>10000615.199993983</c:v>
                </c:pt>
                <c:pt idx="8077">
                  <c:v>10000615.399993982</c:v>
                </c:pt>
                <c:pt idx="8078">
                  <c:v>10000615.599993981</c:v>
                </c:pt>
                <c:pt idx="8079">
                  <c:v>10000615.799993981</c:v>
                </c:pt>
                <c:pt idx="8080">
                  <c:v>10000615.99999398</c:v>
                </c:pt>
                <c:pt idx="8081">
                  <c:v>10000616.199993979</c:v>
                </c:pt>
                <c:pt idx="8082">
                  <c:v>10000616.399993978</c:v>
                </c:pt>
                <c:pt idx="8083">
                  <c:v>10000616.599993978</c:v>
                </c:pt>
                <c:pt idx="8084">
                  <c:v>10000616.799993977</c:v>
                </c:pt>
                <c:pt idx="8085">
                  <c:v>10000616.999993976</c:v>
                </c:pt>
                <c:pt idx="8086">
                  <c:v>10000617.199993975</c:v>
                </c:pt>
                <c:pt idx="8087">
                  <c:v>10000617.399993975</c:v>
                </c:pt>
                <c:pt idx="8088">
                  <c:v>10000617.599993974</c:v>
                </c:pt>
                <c:pt idx="8089">
                  <c:v>10000617.799993973</c:v>
                </c:pt>
                <c:pt idx="8090">
                  <c:v>10000617.999993972</c:v>
                </c:pt>
                <c:pt idx="8091">
                  <c:v>10000618.199993972</c:v>
                </c:pt>
                <c:pt idx="8092">
                  <c:v>10000618.399993971</c:v>
                </c:pt>
                <c:pt idx="8093">
                  <c:v>10000618.59999397</c:v>
                </c:pt>
                <c:pt idx="8094">
                  <c:v>10000618.79999397</c:v>
                </c:pt>
                <c:pt idx="8095">
                  <c:v>10000618.999993969</c:v>
                </c:pt>
                <c:pt idx="8096">
                  <c:v>10000619.199993968</c:v>
                </c:pt>
                <c:pt idx="8097">
                  <c:v>10000619.399993967</c:v>
                </c:pt>
                <c:pt idx="8098">
                  <c:v>10000619.599993967</c:v>
                </c:pt>
                <c:pt idx="8099">
                  <c:v>10000619.799993966</c:v>
                </c:pt>
                <c:pt idx="8100">
                  <c:v>10000619.999993965</c:v>
                </c:pt>
                <c:pt idx="8101">
                  <c:v>10000620.199993964</c:v>
                </c:pt>
                <c:pt idx="8102">
                  <c:v>10000620.399993964</c:v>
                </c:pt>
                <c:pt idx="8103">
                  <c:v>10000620.599993963</c:v>
                </c:pt>
                <c:pt idx="8104">
                  <c:v>10000620.799993962</c:v>
                </c:pt>
                <c:pt idx="8105">
                  <c:v>10000620.999993961</c:v>
                </c:pt>
                <c:pt idx="8106">
                  <c:v>10000621.199993961</c:v>
                </c:pt>
                <c:pt idx="8107">
                  <c:v>10000621.39999396</c:v>
                </c:pt>
                <c:pt idx="8108">
                  <c:v>10000621.599993959</c:v>
                </c:pt>
                <c:pt idx="8109">
                  <c:v>10000621.799993958</c:v>
                </c:pt>
                <c:pt idx="8110">
                  <c:v>10000621.999993958</c:v>
                </c:pt>
                <c:pt idx="8111">
                  <c:v>10000622.199993957</c:v>
                </c:pt>
                <c:pt idx="8112">
                  <c:v>10000622.399993956</c:v>
                </c:pt>
                <c:pt idx="8113">
                  <c:v>10000622.599993955</c:v>
                </c:pt>
                <c:pt idx="8114">
                  <c:v>10000622.799993955</c:v>
                </c:pt>
                <c:pt idx="8115">
                  <c:v>10000622.999993954</c:v>
                </c:pt>
                <c:pt idx="8116">
                  <c:v>10000623.199993953</c:v>
                </c:pt>
                <c:pt idx="8117">
                  <c:v>10000623.399993952</c:v>
                </c:pt>
                <c:pt idx="8118">
                  <c:v>10000623.599993952</c:v>
                </c:pt>
                <c:pt idx="8119">
                  <c:v>10000623.799993951</c:v>
                </c:pt>
                <c:pt idx="8120">
                  <c:v>10000623.99999395</c:v>
                </c:pt>
                <c:pt idx="8121">
                  <c:v>10000624.199993949</c:v>
                </c:pt>
                <c:pt idx="8122">
                  <c:v>10000624.399993949</c:v>
                </c:pt>
                <c:pt idx="8123">
                  <c:v>10000624.599993948</c:v>
                </c:pt>
                <c:pt idx="8124">
                  <c:v>10000624.799993947</c:v>
                </c:pt>
                <c:pt idx="8125">
                  <c:v>10000624.999993946</c:v>
                </c:pt>
                <c:pt idx="8126">
                  <c:v>10000625.199993946</c:v>
                </c:pt>
                <c:pt idx="8127">
                  <c:v>10000625.399993945</c:v>
                </c:pt>
                <c:pt idx="8128">
                  <c:v>10000625.599993944</c:v>
                </c:pt>
                <c:pt idx="8129">
                  <c:v>10000625.799993943</c:v>
                </c:pt>
                <c:pt idx="8130">
                  <c:v>10000625.999993943</c:v>
                </c:pt>
                <c:pt idx="8131">
                  <c:v>10000626.199993942</c:v>
                </c:pt>
                <c:pt idx="8132">
                  <c:v>10000626.399993941</c:v>
                </c:pt>
                <c:pt idx="8133">
                  <c:v>10000626.59999394</c:v>
                </c:pt>
                <c:pt idx="8134">
                  <c:v>10000626.79999394</c:v>
                </c:pt>
                <c:pt idx="8135">
                  <c:v>10000626.999993939</c:v>
                </c:pt>
                <c:pt idx="8136">
                  <c:v>10000627.199993938</c:v>
                </c:pt>
                <c:pt idx="8137">
                  <c:v>10000627.399993937</c:v>
                </c:pt>
                <c:pt idx="8138">
                  <c:v>10000627.599993937</c:v>
                </c:pt>
                <c:pt idx="8139">
                  <c:v>10000627.799993936</c:v>
                </c:pt>
                <c:pt idx="8140">
                  <c:v>10000627.999993935</c:v>
                </c:pt>
                <c:pt idx="8141">
                  <c:v>10000628.199993934</c:v>
                </c:pt>
                <c:pt idx="8142">
                  <c:v>10000628.399993934</c:v>
                </c:pt>
                <c:pt idx="8143">
                  <c:v>10000628.599993933</c:v>
                </c:pt>
                <c:pt idx="8144">
                  <c:v>10000628.799993932</c:v>
                </c:pt>
                <c:pt idx="8145">
                  <c:v>10000628.999993932</c:v>
                </c:pt>
                <c:pt idx="8146">
                  <c:v>10000629.199993931</c:v>
                </c:pt>
                <c:pt idx="8147">
                  <c:v>10000629.39999393</c:v>
                </c:pt>
                <c:pt idx="8148">
                  <c:v>10000629.599993929</c:v>
                </c:pt>
                <c:pt idx="8149">
                  <c:v>10000629.799993929</c:v>
                </c:pt>
                <c:pt idx="8150">
                  <c:v>10000629.999993928</c:v>
                </c:pt>
                <c:pt idx="8151">
                  <c:v>10000630.199993927</c:v>
                </c:pt>
                <c:pt idx="8152">
                  <c:v>10000630.399993926</c:v>
                </c:pt>
                <c:pt idx="8153">
                  <c:v>10000630.599993926</c:v>
                </c:pt>
                <c:pt idx="8154">
                  <c:v>10000630.799993925</c:v>
                </c:pt>
                <c:pt idx="8155">
                  <c:v>10000630.999993924</c:v>
                </c:pt>
                <c:pt idx="8156">
                  <c:v>10000631.199993923</c:v>
                </c:pt>
                <c:pt idx="8157">
                  <c:v>10000631.399993923</c:v>
                </c:pt>
                <c:pt idx="8158">
                  <c:v>10000631.599993922</c:v>
                </c:pt>
                <c:pt idx="8159">
                  <c:v>10000631.799993921</c:v>
                </c:pt>
                <c:pt idx="8160">
                  <c:v>10000631.99999392</c:v>
                </c:pt>
                <c:pt idx="8161">
                  <c:v>10000632.19999392</c:v>
                </c:pt>
                <c:pt idx="8162">
                  <c:v>10000632.399993919</c:v>
                </c:pt>
                <c:pt idx="8163">
                  <c:v>10000632.599993918</c:v>
                </c:pt>
                <c:pt idx="8164">
                  <c:v>10000632.799993917</c:v>
                </c:pt>
                <c:pt idx="8165">
                  <c:v>10000632.999993917</c:v>
                </c:pt>
                <c:pt idx="8166">
                  <c:v>10000633.199993916</c:v>
                </c:pt>
                <c:pt idx="8167">
                  <c:v>10000633.399993915</c:v>
                </c:pt>
                <c:pt idx="8168">
                  <c:v>10000633.599993914</c:v>
                </c:pt>
                <c:pt idx="8169">
                  <c:v>10000633.799993914</c:v>
                </c:pt>
                <c:pt idx="8170">
                  <c:v>10000633.999993913</c:v>
                </c:pt>
                <c:pt idx="8171">
                  <c:v>10000634.199993912</c:v>
                </c:pt>
                <c:pt idx="8172">
                  <c:v>10000634.399993911</c:v>
                </c:pt>
                <c:pt idx="8173">
                  <c:v>10000634.599993911</c:v>
                </c:pt>
                <c:pt idx="8174">
                  <c:v>10000634.79999391</c:v>
                </c:pt>
                <c:pt idx="8175">
                  <c:v>10000634.999993909</c:v>
                </c:pt>
                <c:pt idx="8176">
                  <c:v>10000635.199993908</c:v>
                </c:pt>
                <c:pt idx="8177">
                  <c:v>10000635.399993908</c:v>
                </c:pt>
                <c:pt idx="8178">
                  <c:v>10000635.599993907</c:v>
                </c:pt>
                <c:pt idx="8179">
                  <c:v>10000635.799993906</c:v>
                </c:pt>
                <c:pt idx="8180">
                  <c:v>10000635.999993905</c:v>
                </c:pt>
                <c:pt idx="8181">
                  <c:v>10000636.199993905</c:v>
                </c:pt>
                <c:pt idx="8182">
                  <c:v>10000636.399993904</c:v>
                </c:pt>
                <c:pt idx="8183">
                  <c:v>10000636.599993903</c:v>
                </c:pt>
                <c:pt idx="8184">
                  <c:v>10000636.799993902</c:v>
                </c:pt>
                <c:pt idx="8185">
                  <c:v>10000636.999993902</c:v>
                </c:pt>
                <c:pt idx="8186">
                  <c:v>10000637.199993901</c:v>
                </c:pt>
                <c:pt idx="8187">
                  <c:v>10000637.3999939</c:v>
                </c:pt>
                <c:pt idx="8188">
                  <c:v>10000637.599993899</c:v>
                </c:pt>
                <c:pt idx="8189">
                  <c:v>10000637.799993899</c:v>
                </c:pt>
                <c:pt idx="8190">
                  <c:v>10000637.999993898</c:v>
                </c:pt>
                <c:pt idx="8191">
                  <c:v>10000638.199993897</c:v>
                </c:pt>
                <c:pt idx="8192">
                  <c:v>10000638.399993896</c:v>
                </c:pt>
                <c:pt idx="8193">
                  <c:v>10000638.599993896</c:v>
                </c:pt>
                <c:pt idx="8194">
                  <c:v>10000638.799993895</c:v>
                </c:pt>
                <c:pt idx="8195">
                  <c:v>10000638.999993894</c:v>
                </c:pt>
                <c:pt idx="8196">
                  <c:v>10000639.199993894</c:v>
                </c:pt>
                <c:pt idx="8197">
                  <c:v>10000639.399993893</c:v>
                </c:pt>
                <c:pt idx="8198">
                  <c:v>10000639.599993892</c:v>
                </c:pt>
                <c:pt idx="8199">
                  <c:v>10000639.799993891</c:v>
                </c:pt>
                <c:pt idx="8200">
                  <c:v>10000639.999993891</c:v>
                </c:pt>
                <c:pt idx="8201">
                  <c:v>10000640.19999389</c:v>
                </c:pt>
                <c:pt idx="8202">
                  <c:v>10000640.399993889</c:v>
                </c:pt>
                <c:pt idx="8203">
                  <c:v>10000640.599993888</c:v>
                </c:pt>
                <c:pt idx="8204">
                  <c:v>10000640.799993888</c:v>
                </c:pt>
                <c:pt idx="8205">
                  <c:v>10000640.999993887</c:v>
                </c:pt>
                <c:pt idx="8206">
                  <c:v>10000641.199993886</c:v>
                </c:pt>
                <c:pt idx="8207">
                  <c:v>10000641.399993885</c:v>
                </c:pt>
                <c:pt idx="8208">
                  <c:v>10000641.599993885</c:v>
                </c:pt>
                <c:pt idx="8209">
                  <c:v>10000641.799993884</c:v>
                </c:pt>
                <c:pt idx="8210">
                  <c:v>10000641.999993883</c:v>
                </c:pt>
                <c:pt idx="8211">
                  <c:v>10000642.199993882</c:v>
                </c:pt>
                <c:pt idx="8212">
                  <c:v>10000642.399993882</c:v>
                </c:pt>
                <c:pt idx="8213">
                  <c:v>10000642.599993881</c:v>
                </c:pt>
                <c:pt idx="8214">
                  <c:v>10000642.79999388</c:v>
                </c:pt>
                <c:pt idx="8215">
                  <c:v>10000642.999993879</c:v>
                </c:pt>
                <c:pt idx="8216">
                  <c:v>10000643.199993879</c:v>
                </c:pt>
                <c:pt idx="8217">
                  <c:v>10000643.399993878</c:v>
                </c:pt>
                <c:pt idx="8218">
                  <c:v>10000643.599993877</c:v>
                </c:pt>
                <c:pt idx="8219">
                  <c:v>10000643.799993876</c:v>
                </c:pt>
                <c:pt idx="8220">
                  <c:v>10000643.999993876</c:v>
                </c:pt>
                <c:pt idx="8221">
                  <c:v>10000644.199993875</c:v>
                </c:pt>
                <c:pt idx="8222">
                  <c:v>10000644.399993874</c:v>
                </c:pt>
                <c:pt idx="8223">
                  <c:v>10000644.599993873</c:v>
                </c:pt>
                <c:pt idx="8224">
                  <c:v>10000644.799993873</c:v>
                </c:pt>
                <c:pt idx="8225">
                  <c:v>10000644.999993872</c:v>
                </c:pt>
                <c:pt idx="8226">
                  <c:v>10000645.199993871</c:v>
                </c:pt>
                <c:pt idx="8227">
                  <c:v>10000645.39999387</c:v>
                </c:pt>
                <c:pt idx="8228">
                  <c:v>10000645.59999387</c:v>
                </c:pt>
                <c:pt idx="8229">
                  <c:v>10000645.799993869</c:v>
                </c:pt>
                <c:pt idx="8230">
                  <c:v>10000645.999993868</c:v>
                </c:pt>
                <c:pt idx="8231">
                  <c:v>10000646.199993867</c:v>
                </c:pt>
                <c:pt idx="8232">
                  <c:v>10000646.399993867</c:v>
                </c:pt>
                <c:pt idx="8233">
                  <c:v>10000646.599993866</c:v>
                </c:pt>
                <c:pt idx="8234">
                  <c:v>10000646.799993865</c:v>
                </c:pt>
                <c:pt idx="8235">
                  <c:v>10000646.999993864</c:v>
                </c:pt>
                <c:pt idx="8236">
                  <c:v>10000647.199993864</c:v>
                </c:pt>
                <c:pt idx="8237">
                  <c:v>10000647.399993863</c:v>
                </c:pt>
                <c:pt idx="8238">
                  <c:v>10000647.599993862</c:v>
                </c:pt>
                <c:pt idx="8239">
                  <c:v>10000647.799993861</c:v>
                </c:pt>
                <c:pt idx="8240">
                  <c:v>10000647.999993861</c:v>
                </c:pt>
                <c:pt idx="8241">
                  <c:v>10000648.19999386</c:v>
                </c:pt>
                <c:pt idx="8242">
                  <c:v>10000648.399993859</c:v>
                </c:pt>
                <c:pt idx="8243">
                  <c:v>10000648.599993858</c:v>
                </c:pt>
                <c:pt idx="8244">
                  <c:v>10000648.799993858</c:v>
                </c:pt>
                <c:pt idx="8245">
                  <c:v>10000648.999993857</c:v>
                </c:pt>
                <c:pt idx="8246">
                  <c:v>10000649.199993856</c:v>
                </c:pt>
                <c:pt idx="8247">
                  <c:v>10000649.399993856</c:v>
                </c:pt>
                <c:pt idx="8248">
                  <c:v>10000649.599993855</c:v>
                </c:pt>
                <c:pt idx="8249">
                  <c:v>10000649.799993854</c:v>
                </c:pt>
                <c:pt idx="8250">
                  <c:v>10000649.999993853</c:v>
                </c:pt>
                <c:pt idx="8251">
                  <c:v>10000650.199993853</c:v>
                </c:pt>
                <c:pt idx="8252">
                  <c:v>10000650.399993852</c:v>
                </c:pt>
                <c:pt idx="8253">
                  <c:v>10000650.599993851</c:v>
                </c:pt>
                <c:pt idx="8254">
                  <c:v>10000650.79999385</c:v>
                </c:pt>
                <c:pt idx="8255">
                  <c:v>10000650.99999385</c:v>
                </c:pt>
                <c:pt idx="8256">
                  <c:v>10000651.199993849</c:v>
                </c:pt>
                <c:pt idx="8257">
                  <c:v>10000651.399993848</c:v>
                </c:pt>
                <c:pt idx="8258">
                  <c:v>10000651.599993847</c:v>
                </c:pt>
                <c:pt idx="8259">
                  <c:v>10000651.799993847</c:v>
                </c:pt>
                <c:pt idx="8260">
                  <c:v>10000651.999993846</c:v>
                </c:pt>
                <c:pt idx="8261">
                  <c:v>10000652.199993845</c:v>
                </c:pt>
                <c:pt idx="8262">
                  <c:v>10000652.399993844</c:v>
                </c:pt>
                <c:pt idx="8263">
                  <c:v>10000652.599993844</c:v>
                </c:pt>
                <c:pt idx="8264">
                  <c:v>10000652.799993843</c:v>
                </c:pt>
                <c:pt idx="8265">
                  <c:v>10000652.999993842</c:v>
                </c:pt>
                <c:pt idx="8266">
                  <c:v>10000653.199993841</c:v>
                </c:pt>
                <c:pt idx="8267">
                  <c:v>10000653.399993841</c:v>
                </c:pt>
                <c:pt idx="8268">
                  <c:v>10000653.59999384</c:v>
                </c:pt>
                <c:pt idx="8269">
                  <c:v>10000653.799993839</c:v>
                </c:pt>
                <c:pt idx="8270">
                  <c:v>10000653.999993838</c:v>
                </c:pt>
                <c:pt idx="8271">
                  <c:v>10000654.199993838</c:v>
                </c:pt>
                <c:pt idx="8272">
                  <c:v>10000654.399993837</c:v>
                </c:pt>
                <c:pt idx="8273">
                  <c:v>10000654.599993836</c:v>
                </c:pt>
                <c:pt idx="8274">
                  <c:v>10000654.799993835</c:v>
                </c:pt>
                <c:pt idx="8275">
                  <c:v>10000654.999993835</c:v>
                </c:pt>
                <c:pt idx="8276">
                  <c:v>10000655.199993834</c:v>
                </c:pt>
                <c:pt idx="8277">
                  <c:v>10000655.399993833</c:v>
                </c:pt>
                <c:pt idx="8278">
                  <c:v>10000655.599993832</c:v>
                </c:pt>
                <c:pt idx="8279">
                  <c:v>10000655.799993832</c:v>
                </c:pt>
                <c:pt idx="8280">
                  <c:v>10000655.999993831</c:v>
                </c:pt>
                <c:pt idx="8281">
                  <c:v>10000656.19999383</c:v>
                </c:pt>
                <c:pt idx="8282">
                  <c:v>10000656.399993829</c:v>
                </c:pt>
                <c:pt idx="8283">
                  <c:v>10000656.599993829</c:v>
                </c:pt>
                <c:pt idx="8284">
                  <c:v>10000656.799993828</c:v>
                </c:pt>
                <c:pt idx="8285">
                  <c:v>10000656.999993827</c:v>
                </c:pt>
                <c:pt idx="8286">
                  <c:v>10000657.199993826</c:v>
                </c:pt>
                <c:pt idx="8287">
                  <c:v>10000657.399993826</c:v>
                </c:pt>
                <c:pt idx="8288">
                  <c:v>10000657.599993825</c:v>
                </c:pt>
                <c:pt idx="8289">
                  <c:v>10000657.799993824</c:v>
                </c:pt>
                <c:pt idx="8290">
                  <c:v>10000657.999993823</c:v>
                </c:pt>
                <c:pt idx="8291">
                  <c:v>10000658.199993823</c:v>
                </c:pt>
                <c:pt idx="8292">
                  <c:v>10000658.399993822</c:v>
                </c:pt>
                <c:pt idx="8293">
                  <c:v>10000658.599993821</c:v>
                </c:pt>
                <c:pt idx="8294">
                  <c:v>10000658.79999382</c:v>
                </c:pt>
                <c:pt idx="8295">
                  <c:v>10000658.99999382</c:v>
                </c:pt>
                <c:pt idx="8296">
                  <c:v>10000659.199993819</c:v>
                </c:pt>
                <c:pt idx="8297">
                  <c:v>10000659.399993818</c:v>
                </c:pt>
                <c:pt idx="8298">
                  <c:v>10000659.599993818</c:v>
                </c:pt>
                <c:pt idx="8299">
                  <c:v>10000659.799993817</c:v>
                </c:pt>
                <c:pt idx="8300">
                  <c:v>10000659.999993816</c:v>
                </c:pt>
                <c:pt idx="8301">
                  <c:v>10000660.199993815</c:v>
                </c:pt>
                <c:pt idx="8302">
                  <c:v>10000660.399993815</c:v>
                </c:pt>
                <c:pt idx="8303">
                  <c:v>10000660.599993814</c:v>
                </c:pt>
                <c:pt idx="8304">
                  <c:v>10000660.799993813</c:v>
                </c:pt>
                <c:pt idx="8305">
                  <c:v>10000660.999993812</c:v>
                </c:pt>
                <c:pt idx="8306">
                  <c:v>10000661.199993812</c:v>
                </c:pt>
                <c:pt idx="8307">
                  <c:v>10000661.399993811</c:v>
                </c:pt>
                <c:pt idx="8308">
                  <c:v>10000661.59999381</c:v>
                </c:pt>
                <c:pt idx="8309">
                  <c:v>10000661.799993809</c:v>
                </c:pt>
                <c:pt idx="8310">
                  <c:v>10000661.999993809</c:v>
                </c:pt>
                <c:pt idx="8311">
                  <c:v>10000662.199993808</c:v>
                </c:pt>
                <c:pt idx="8312">
                  <c:v>10000662.399993807</c:v>
                </c:pt>
                <c:pt idx="8313">
                  <c:v>10000662.599993806</c:v>
                </c:pt>
                <c:pt idx="8314">
                  <c:v>10000662.799993806</c:v>
                </c:pt>
                <c:pt idx="8315">
                  <c:v>10000662.999993805</c:v>
                </c:pt>
                <c:pt idx="8316">
                  <c:v>10000663.199993804</c:v>
                </c:pt>
                <c:pt idx="8317">
                  <c:v>10000663.399993803</c:v>
                </c:pt>
                <c:pt idx="8318">
                  <c:v>10000663.599993803</c:v>
                </c:pt>
                <c:pt idx="8319">
                  <c:v>10000663.799993802</c:v>
                </c:pt>
                <c:pt idx="8320">
                  <c:v>10000663.999993801</c:v>
                </c:pt>
                <c:pt idx="8321">
                  <c:v>10000664.1999938</c:v>
                </c:pt>
                <c:pt idx="8322">
                  <c:v>10000664.3999938</c:v>
                </c:pt>
                <c:pt idx="8323">
                  <c:v>10000664.599993799</c:v>
                </c:pt>
                <c:pt idx="8324">
                  <c:v>10000664.799993798</c:v>
                </c:pt>
                <c:pt idx="8325">
                  <c:v>10000664.999993797</c:v>
                </c:pt>
                <c:pt idx="8326">
                  <c:v>10000665.199993797</c:v>
                </c:pt>
                <c:pt idx="8327">
                  <c:v>10000665.399993796</c:v>
                </c:pt>
                <c:pt idx="8328">
                  <c:v>10000665.599993795</c:v>
                </c:pt>
                <c:pt idx="8329">
                  <c:v>10000665.799993794</c:v>
                </c:pt>
                <c:pt idx="8330">
                  <c:v>10000665.999993794</c:v>
                </c:pt>
                <c:pt idx="8331">
                  <c:v>10000666.199993793</c:v>
                </c:pt>
                <c:pt idx="8332">
                  <c:v>10000666.399993792</c:v>
                </c:pt>
                <c:pt idx="8333">
                  <c:v>10000666.599993791</c:v>
                </c:pt>
                <c:pt idx="8334">
                  <c:v>10000666.799993791</c:v>
                </c:pt>
                <c:pt idx="8335">
                  <c:v>10000666.99999379</c:v>
                </c:pt>
                <c:pt idx="8336">
                  <c:v>10000667.199993789</c:v>
                </c:pt>
                <c:pt idx="8337">
                  <c:v>10000667.399993788</c:v>
                </c:pt>
                <c:pt idx="8338">
                  <c:v>10000667.599993788</c:v>
                </c:pt>
                <c:pt idx="8339">
                  <c:v>10000667.799993787</c:v>
                </c:pt>
                <c:pt idx="8340">
                  <c:v>10000667.999993786</c:v>
                </c:pt>
                <c:pt idx="8341">
                  <c:v>10000668.199993785</c:v>
                </c:pt>
                <c:pt idx="8342">
                  <c:v>10000668.399993785</c:v>
                </c:pt>
                <c:pt idx="8343">
                  <c:v>10000668.599993784</c:v>
                </c:pt>
                <c:pt idx="8344">
                  <c:v>10000668.799993783</c:v>
                </c:pt>
                <c:pt idx="8345">
                  <c:v>10000668.999993782</c:v>
                </c:pt>
                <c:pt idx="8346">
                  <c:v>10000669.199993782</c:v>
                </c:pt>
                <c:pt idx="8347">
                  <c:v>10000669.399993781</c:v>
                </c:pt>
                <c:pt idx="8348">
                  <c:v>10000669.59999378</c:v>
                </c:pt>
                <c:pt idx="8349">
                  <c:v>10000669.79999378</c:v>
                </c:pt>
                <c:pt idx="8350">
                  <c:v>10000669.999993779</c:v>
                </c:pt>
                <c:pt idx="8351">
                  <c:v>10000670.199993778</c:v>
                </c:pt>
                <c:pt idx="8352">
                  <c:v>10000670.399993777</c:v>
                </c:pt>
                <c:pt idx="8353">
                  <c:v>10000670.599993777</c:v>
                </c:pt>
                <c:pt idx="8354">
                  <c:v>10000670.799993776</c:v>
                </c:pt>
                <c:pt idx="8355">
                  <c:v>10000670.999993775</c:v>
                </c:pt>
                <c:pt idx="8356">
                  <c:v>10000671.199993774</c:v>
                </c:pt>
                <c:pt idx="8357">
                  <c:v>10000671.399993774</c:v>
                </c:pt>
                <c:pt idx="8358">
                  <c:v>10000671.599993773</c:v>
                </c:pt>
                <c:pt idx="8359">
                  <c:v>10000671.799993772</c:v>
                </c:pt>
                <c:pt idx="8360">
                  <c:v>10000671.999993771</c:v>
                </c:pt>
                <c:pt idx="8361">
                  <c:v>10000672.199993771</c:v>
                </c:pt>
                <c:pt idx="8362">
                  <c:v>10000672.39999377</c:v>
                </c:pt>
                <c:pt idx="8363">
                  <c:v>10000672.599993769</c:v>
                </c:pt>
                <c:pt idx="8364">
                  <c:v>10000672.799993768</c:v>
                </c:pt>
                <c:pt idx="8365">
                  <c:v>10000672.999993768</c:v>
                </c:pt>
                <c:pt idx="8366">
                  <c:v>10000673.199993767</c:v>
                </c:pt>
                <c:pt idx="8367">
                  <c:v>10000673.399993766</c:v>
                </c:pt>
                <c:pt idx="8368">
                  <c:v>10000673.599993765</c:v>
                </c:pt>
                <c:pt idx="8369">
                  <c:v>10000673.799993765</c:v>
                </c:pt>
                <c:pt idx="8370">
                  <c:v>10000673.999993764</c:v>
                </c:pt>
                <c:pt idx="8371">
                  <c:v>10000674.199993763</c:v>
                </c:pt>
                <c:pt idx="8372">
                  <c:v>10000674.399993762</c:v>
                </c:pt>
                <c:pt idx="8373">
                  <c:v>10000674.599993762</c:v>
                </c:pt>
                <c:pt idx="8374">
                  <c:v>10000674.799993761</c:v>
                </c:pt>
                <c:pt idx="8375">
                  <c:v>10000674.99999376</c:v>
                </c:pt>
                <c:pt idx="8376">
                  <c:v>10000675.199993759</c:v>
                </c:pt>
                <c:pt idx="8377">
                  <c:v>10000675.399993759</c:v>
                </c:pt>
                <c:pt idx="8378">
                  <c:v>10000675.599993758</c:v>
                </c:pt>
                <c:pt idx="8379">
                  <c:v>10000675.799993757</c:v>
                </c:pt>
                <c:pt idx="8380">
                  <c:v>10000675.999993756</c:v>
                </c:pt>
                <c:pt idx="8381">
                  <c:v>10000676.199993756</c:v>
                </c:pt>
                <c:pt idx="8382">
                  <c:v>10000676.399993755</c:v>
                </c:pt>
                <c:pt idx="8383">
                  <c:v>10000676.599993754</c:v>
                </c:pt>
                <c:pt idx="8384">
                  <c:v>10000676.799993753</c:v>
                </c:pt>
                <c:pt idx="8385">
                  <c:v>10000676.999993753</c:v>
                </c:pt>
                <c:pt idx="8386">
                  <c:v>10000677.199993752</c:v>
                </c:pt>
                <c:pt idx="8387">
                  <c:v>10000677.399993751</c:v>
                </c:pt>
                <c:pt idx="8388">
                  <c:v>10000677.59999375</c:v>
                </c:pt>
                <c:pt idx="8389">
                  <c:v>10000677.79999375</c:v>
                </c:pt>
                <c:pt idx="8390">
                  <c:v>10000677.999993749</c:v>
                </c:pt>
                <c:pt idx="8391">
                  <c:v>10000678.199993748</c:v>
                </c:pt>
                <c:pt idx="8392">
                  <c:v>10000678.399993747</c:v>
                </c:pt>
                <c:pt idx="8393">
                  <c:v>10000678.599993747</c:v>
                </c:pt>
                <c:pt idx="8394">
                  <c:v>10000678.799993746</c:v>
                </c:pt>
                <c:pt idx="8395">
                  <c:v>10000678.999993745</c:v>
                </c:pt>
                <c:pt idx="8396">
                  <c:v>10000679.199993744</c:v>
                </c:pt>
                <c:pt idx="8397">
                  <c:v>10000679.399993744</c:v>
                </c:pt>
                <c:pt idx="8398">
                  <c:v>10000679.599993743</c:v>
                </c:pt>
                <c:pt idx="8399">
                  <c:v>10000679.799993742</c:v>
                </c:pt>
                <c:pt idx="8400">
                  <c:v>10000679.999993742</c:v>
                </c:pt>
                <c:pt idx="8401">
                  <c:v>10000680.199993741</c:v>
                </c:pt>
                <c:pt idx="8402">
                  <c:v>10000680.39999374</c:v>
                </c:pt>
                <c:pt idx="8403">
                  <c:v>10000680.599993739</c:v>
                </c:pt>
                <c:pt idx="8404">
                  <c:v>10000680.799993739</c:v>
                </c:pt>
                <c:pt idx="8405">
                  <c:v>10000680.999993738</c:v>
                </c:pt>
                <c:pt idx="8406">
                  <c:v>10000681.199993737</c:v>
                </c:pt>
                <c:pt idx="8407">
                  <c:v>10000681.399993736</c:v>
                </c:pt>
                <c:pt idx="8408">
                  <c:v>10000681.599993736</c:v>
                </c:pt>
                <c:pt idx="8409">
                  <c:v>10000681.799993735</c:v>
                </c:pt>
                <c:pt idx="8410">
                  <c:v>10000681.999993734</c:v>
                </c:pt>
                <c:pt idx="8411">
                  <c:v>10000682.199993733</c:v>
                </c:pt>
                <c:pt idx="8412">
                  <c:v>10000682.399993733</c:v>
                </c:pt>
                <c:pt idx="8413">
                  <c:v>10000682.599993732</c:v>
                </c:pt>
                <c:pt idx="8414">
                  <c:v>10000682.799993731</c:v>
                </c:pt>
                <c:pt idx="8415">
                  <c:v>10000682.99999373</c:v>
                </c:pt>
                <c:pt idx="8416">
                  <c:v>10000683.19999373</c:v>
                </c:pt>
                <c:pt idx="8417">
                  <c:v>10000683.399993729</c:v>
                </c:pt>
                <c:pt idx="8418">
                  <c:v>10000683.599993728</c:v>
                </c:pt>
                <c:pt idx="8419">
                  <c:v>10000683.799993727</c:v>
                </c:pt>
                <c:pt idx="8420">
                  <c:v>10000683.999993727</c:v>
                </c:pt>
                <c:pt idx="8421">
                  <c:v>10000684.199993726</c:v>
                </c:pt>
                <c:pt idx="8422">
                  <c:v>10000684.399993725</c:v>
                </c:pt>
                <c:pt idx="8423">
                  <c:v>10000684.599993724</c:v>
                </c:pt>
                <c:pt idx="8424">
                  <c:v>10000684.799993724</c:v>
                </c:pt>
                <c:pt idx="8425">
                  <c:v>10000684.999993723</c:v>
                </c:pt>
                <c:pt idx="8426">
                  <c:v>10000685.199993722</c:v>
                </c:pt>
                <c:pt idx="8427">
                  <c:v>10000685.399993721</c:v>
                </c:pt>
                <c:pt idx="8428">
                  <c:v>10000685.599993721</c:v>
                </c:pt>
                <c:pt idx="8429">
                  <c:v>10000685.79999372</c:v>
                </c:pt>
                <c:pt idx="8430">
                  <c:v>10000685.999993719</c:v>
                </c:pt>
                <c:pt idx="8431">
                  <c:v>10000686.199993718</c:v>
                </c:pt>
                <c:pt idx="8432">
                  <c:v>10000686.399993718</c:v>
                </c:pt>
                <c:pt idx="8433">
                  <c:v>10000686.599993717</c:v>
                </c:pt>
                <c:pt idx="8434">
                  <c:v>10000686.799993716</c:v>
                </c:pt>
                <c:pt idx="8435">
                  <c:v>10000686.999993715</c:v>
                </c:pt>
                <c:pt idx="8436">
                  <c:v>10000687.199993715</c:v>
                </c:pt>
                <c:pt idx="8437">
                  <c:v>10000687.399993714</c:v>
                </c:pt>
                <c:pt idx="8438">
                  <c:v>10000687.599993713</c:v>
                </c:pt>
                <c:pt idx="8439">
                  <c:v>10000687.799993712</c:v>
                </c:pt>
                <c:pt idx="8440">
                  <c:v>10000687.999993712</c:v>
                </c:pt>
                <c:pt idx="8441">
                  <c:v>10000688.199993711</c:v>
                </c:pt>
                <c:pt idx="8442">
                  <c:v>10000688.39999371</c:v>
                </c:pt>
                <c:pt idx="8443">
                  <c:v>10000688.599993709</c:v>
                </c:pt>
                <c:pt idx="8444">
                  <c:v>10000688.799993709</c:v>
                </c:pt>
                <c:pt idx="8445">
                  <c:v>10000688.999993708</c:v>
                </c:pt>
                <c:pt idx="8446">
                  <c:v>10000689.199993707</c:v>
                </c:pt>
                <c:pt idx="8447">
                  <c:v>10000689.399993706</c:v>
                </c:pt>
                <c:pt idx="8448">
                  <c:v>10000689.599993706</c:v>
                </c:pt>
                <c:pt idx="8449">
                  <c:v>10000689.799993705</c:v>
                </c:pt>
                <c:pt idx="8450">
                  <c:v>10000689.999993704</c:v>
                </c:pt>
                <c:pt idx="8451">
                  <c:v>10000690.199993704</c:v>
                </c:pt>
                <c:pt idx="8452">
                  <c:v>10000690.399993703</c:v>
                </c:pt>
                <c:pt idx="8453">
                  <c:v>10000690.599993702</c:v>
                </c:pt>
                <c:pt idx="8454">
                  <c:v>10000690.799993701</c:v>
                </c:pt>
                <c:pt idx="8455">
                  <c:v>10000690.999993701</c:v>
                </c:pt>
                <c:pt idx="8456">
                  <c:v>10000691.1999937</c:v>
                </c:pt>
                <c:pt idx="8457">
                  <c:v>10000691.399993699</c:v>
                </c:pt>
                <c:pt idx="8458">
                  <c:v>10000691.599993698</c:v>
                </c:pt>
                <c:pt idx="8459">
                  <c:v>10000691.799993698</c:v>
                </c:pt>
                <c:pt idx="8460">
                  <c:v>10000691.999993697</c:v>
                </c:pt>
                <c:pt idx="8461">
                  <c:v>10000692.199993696</c:v>
                </c:pt>
                <c:pt idx="8462">
                  <c:v>10000692.399993695</c:v>
                </c:pt>
                <c:pt idx="8463">
                  <c:v>10000692.599993695</c:v>
                </c:pt>
                <c:pt idx="8464">
                  <c:v>10000692.799993694</c:v>
                </c:pt>
                <c:pt idx="8465">
                  <c:v>10000692.999993693</c:v>
                </c:pt>
                <c:pt idx="8466">
                  <c:v>10000693.199993692</c:v>
                </c:pt>
                <c:pt idx="8467">
                  <c:v>10000693.399993692</c:v>
                </c:pt>
                <c:pt idx="8468">
                  <c:v>10000693.599993691</c:v>
                </c:pt>
                <c:pt idx="8469">
                  <c:v>10000693.79999369</c:v>
                </c:pt>
                <c:pt idx="8470">
                  <c:v>10000693.999993689</c:v>
                </c:pt>
                <c:pt idx="8471">
                  <c:v>10000694.199993689</c:v>
                </c:pt>
                <c:pt idx="8472">
                  <c:v>10000694.399993688</c:v>
                </c:pt>
                <c:pt idx="8473">
                  <c:v>10000694.599993687</c:v>
                </c:pt>
                <c:pt idx="8474">
                  <c:v>10000694.799993686</c:v>
                </c:pt>
                <c:pt idx="8475">
                  <c:v>10000694.999993686</c:v>
                </c:pt>
                <c:pt idx="8476">
                  <c:v>10000695.199993685</c:v>
                </c:pt>
                <c:pt idx="8477">
                  <c:v>10000695.399993684</c:v>
                </c:pt>
                <c:pt idx="8478">
                  <c:v>10000695.599993683</c:v>
                </c:pt>
                <c:pt idx="8479">
                  <c:v>10000695.799993683</c:v>
                </c:pt>
                <c:pt idx="8480">
                  <c:v>10000695.999993682</c:v>
                </c:pt>
                <c:pt idx="8481">
                  <c:v>10000696.199993681</c:v>
                </c:pt>
                <c:pt idx="8482">
                  <c:v>10000696.39999368</c:v>
                </c:pt>
                <c:pt idx="8483">
                  <c:v>10000696.59999368</c:v>
                </c:pt>
                <c:pt idx="8484">
                  <c:v>10000696.799993679</c:v>
                </c:pt>
                <c:pt idx="8485">
                  <c:v>10000696.999993678</c:v>
                </c:pt>
                <c:pt idx="8486">
                  <c:v>10000697.199993677</c:v>
                </c:pt>
                <c:pt idx="8487">
                  <c:v>10000697.399993677</c:v>
                </c:pt>
                <c:pt idx="8488">
                  <c:v>10000697.599993676</c:v>
                </c:pt>
                <c:pt idx="8489">
                  <c:v>10000697.799993675</c:v>
                </c:pt>
                <c:pt idx="8490">
                  <c:v>10000697.999993674</c:v>
                </c:pt>
                <c:pt idx="8491">
                  <c:v>10000698.199993674</c:v>
                </c:pt>
                <c:pt idx="8492">
                  <c:v>10000698.399993673</c:v>
                </c:pt>
                <c:pt idx="8493">
                  <c:v>10000698.599993672</c:v>
                </c:pt>
                <c:pt idx="8494">
                  <c:v>10000698.799993671</c:v>
                </c:pt>
                <c:pt idx="8495">
                  <c:v>10000698.999993671</c:v>
                </c:pt>
                <c:pt idx="8496">
                  <c:v>10000699.19999367</c:v>
                </c:pt>
                <c:pt idx="8497">
                  <c:v>10000699.399993669</c:v>
                </c:pt>
                <c:pt idx="8498">
                  <c:v>10000699.599993668</c:v>
                </c:pt>
                <c:pt idx="8499">
                  <c:v>10000699.799993668</c:v>
                </c:pt>
                <c:pt idx="8500">
                  <c:v>10000699.999993667</c:v>
                </c:pt>
                <c:pt idx="8501">
                  <c:v>10000700.199993666</c:v>
                </c:pt>
                <c:pt idx="8502">
                  <c:v>10000700.399993666</c:v>
                </c:pt>
                <c:pt idx="8503">
                  <c:v>10000700.599993665</c:v>
                </c:pt>
                <c:pt idx="8504">
                  <c:v>10000700.799993664</c:v>
                </c:pt>
                <c:pt idx="8505">
                  <c:v>10000700.999993663</c:v>
                </c:pt>
                <c:pt idx="8506">
                  <c:v>10000701.199993663</c:v>
                </c:pt>
                <c:pt idx="8507">
                  <c:v>10000701.399993662</c:v>
                </c:pt>
                <c:pt idx="8508">
                  <c:v>10000701.599993661</c:v>
                </c:pt>
                <c:pt idx="8509">
                  <c:v>10000701.79999366</c:v>
                </c:pt>
                <c:pt idx="8510">
                  <c:v>10000701.99999366</c:v>
                </c:pt>
                <c:pt idx="8511">
                  <c:v>10000702.199993659</c:v>
                </c:pt>
                <c:pt idx="8512">
                  <c:v>10000702.399993658</c:v>
                </c:pt>
                <c:pt idx="8513">
                  <c:v>10000702.599993657</c:v>
                </c:pt>
                <c:pt idx="8514">
                  <c:v>10000702.799993657</c:v>
                </c:pt>
                <c:pt idx="8515">
                  <c:v>10000702.999993656</c:v>
                </c:pt>
                <c:pt idx="8516">
                  <c:v>10000703.199993655</c:v>
                </c:pt>
                <c:pt idx="8517">
                  <c:v>10000703.399993654</c:v>
                </c:pt>
                <c:pt idx="8518">
                  <c:v>10000703.599993654</c:v>
                </c:pt>
                <c:pt idx="8519">
                  <c:v>10000703.799993653</c:v>
                </c:pt>
                <c:pt idx="8520">
                  <c:v>10000703.999993652</c:v>
                </c:pt>
                <c:pt idx="8521">
                  <c:v>10000704.199993651</c:v>
                </c:pt>
                <c:pt idx="8522">
                  <c:v>10000704.399993651</c:v>
                </c:pt>
                <c:pt idx="8523">
                  <c:v>10000704.59999365</c:v>
                </c:pt>
                <c:pt idx="8524">
                  <c:v>10000704.799993649</c:v>
                </c:pt>
                <c:pt idx="8525">
                  <c:v>10000704.999993648</c:v>
                </c:pt>
                <c:pt idx="8526">
                  <c:v>10000705.199993648</c:v>
                </c:pt>
                <c:pt idx="8527">
                  <c:v>10000705.399993647</c:v>
                </c:pt>
                <c:pt idx="8528">
                  <c:v>10000705.599993646</c:v>
                </c:pt>
                <c:pt idx="8529">
                  <c:v>10000705.799993645</c:v>
                </c:pt>
                <c:pt idx="8530">
                  <c:v>10000705.999993645</c:v>
                </c:pt>
                <c:pt idx="8531">
                  <c:v>10000706.199993644</c:v>
                </c:pt>
                <c:pt idx="8532">
                  <c:v>10000706.399993643</c:v>
                </c:pt>
                <c:pt idx="8533">
                  <c:v>10000706.599993642</c:v>
                </c:pt>
                <c:pt idx="8534">
                  <c:v>10000706.799993642</c:v>
                </c:pt>
                <c:pt idx="8535">
                  <c:v>10000706.999993641</c:v>
                </c:pt>
                <c:pt idx="8536">
                  <c:v>10000707.19999364</c:v>
                </c:pt>
                <c:pt idx="8537">
                  <c:v>10000707.399993639</c:v>
                </c:pt>
                <c:pt idx="8538">
                  <c:v>10000707.599993639</c:v>
                </c:pt>
                <c:pt idx="8539">
                  <c:v>10000707.799993638</c:v>
                </c:pt>
                <c:pt idx="8540">
                  <c:v>10000707.999993637</c:v>
                </c:pt>
                <c:pt idx="8541">
                  <c:v>10000708.199993636</c:v>
                </c:pt>
                <c:pt idx="8542">
                  <c:v>10000708.399993636</c:v>
                </c:pt>
                <c:pt idx="8543">
                  <c:v>10000708.599993635</c:v>
                </c:pt>
                <c:pt idx="8544">
                  <c:v>10000708.799993634</c:v>
                </c:pt>
                <c:pt idx="8545">
                  <c:v>10000708.999993633</c:v>
                </c:pt>
                <c:pt idx="8546">
                  <c:v>10000709.199993633</c:v>
                </c:pt>
                <c:pt idx="8547">
                  <c:v>10000709.399993632</c:v>
                </c:pt>
                <c:pt idx="8548">
                  <c:v>10000709.599993631</c:v>
                </c:pt>
                <c:pt idx="8549">
                  <c:v>10000709.79999363</c:v>
                </c:pt>
                <c:pt idx="8550">
                  <c:v>10000709.99999363</c:v>
                </c:pt>
                <c:pt idx="8551">
                  <c:v>10000710.199993629</c:v>
                </c:pt>
                <c:pt idx="8552">
                  <c:v>10000710.399993628</c:v>
                </c:pt>
                <c:pt idx="8553">
                  <c:v>10000710.599993628</c:v>
                </c:pt>
                <c:pt idx="8554">
                  <c:v>10000710.799993627</c:v>
                </c:pt>
                <c:pt idx="8555">
                  <c:v>10000710.999993626</c:v>
                </c:pt>
                <c:pt idx="8556">
                  <c:v>10000711.199993625</c:v>
                </c:pt>
                <c:pt idx="8557">
                  <c:v>10000711.399993625</c:v>
                </c:pt>
                <c:pt idx="8558">
                  <c:v>10000711.599993624</c:v>
                </c:pt>
                <c:pt idx="8559">
                  <c:v>10000711.799993623</c:v>
                </c:pt>
                <c:pt idx="8560">
                  <c:v>10000711.999993622</c:v>
                </c:pt>
                <c:pt idx="8561">
                  <c:v>10000712.199993622</c:v>
                </c:pt>
                <c:pt idx="8562">
                  <c:v>10000712.399993621</c:v>
                </c:pt>
                <c:pt idx="8563">
                  <c:v>10000712.59999362</c:v>
                </c:pt>
                <c:pt idx="8564">
                  <c:v>10000712.799993619</c:v>
                </c:pt>
                <c:pt idx="8565">
                  <c:v>10000712.999993619</c:v>
                </c:pt>
                <c:pt idx="8566">
                  <c:v>10000713.199993618</c:v>
                </c:pt>
                <c:pt idx="8567">
                  <c:v>10000713.399993617</c:v>
                </c:pt>
                <c:pt idx="8568">
                  <c:v>10000713.599993616</c:v>
                </c:pt>
                <c:pt idx="8569">
                  <c:v>10000713.799993616</c:v>
                </c:pt>
                <c:pt idx="8570">
                  <c:v>10000713.999993615</c:v>
                </c:pt>
                <c:pt idx="8571">
                  <c:v>10000714.199993614</c:v>
                </c:pt>
                <c:pt idx="8572">
                  <c:v>10000714.399993613</c:v>
                </c:pt>
                <c:pt idx="8573">
                  <c:v>10000714.599993613</c:v>
                </c:pt>
                <c:pt idx="8574">
                  <c:v>10000714.799993612</c:v>
                </c:pt>
                <c:pt idx="8575">
                  <c:v>10000714.999993611</c:v>
                </c:pt>
                <c:pt idx="8576">
                  <c:v>10000715.19999361</c:v>
                </c:pt>
                <c:pt idx="8577">
                  <c:v>10000715.39999361</c:v>
                </c:pt>
                <c:pt idx="8578">
                  <c:v>10000715.599993609</c:v>
                </c:pt>
                <c:pt idx="8579">
                  <c:v>10000715.799993608</c:v>
                </c:pt>
                <c:pt idx="8580">
                  <c:v>10000715.999993607</c:v>
                </c:pt>
                <c:pt idx="8581">
                  <c:v>10000716.199993607</c:v>
                </c:pt>
                <c:pt idx="8582">
                  <c:v>10000716.399993606</c:v>
                </c:pt>
                <c:pt idx="8583">
                  <c:v>10000716.599993605</c:v>
                </c:pt>
                <c:pt idx="8584">
                  <c:v>10000716.799993604</c:v>
                </c:pt>
                <c:pt idx="8585">
                  <c:v>10000716.999993604</c:v>
                </c:pt>
                <c:pt idx="8586">
                  <c:v>10000717.199993603</c:v>
                </c:pt>
                <c:pt idx="8587">
                  <c:v>10000717.399993602</c:v>
                </c:pt>
                <c:pt idx="8588">
                  <c:v>10000717.599993601</c:v>
                </c:pt>
                <c:pt idx="8589">
                  <c:v>10000717.799993601</c:v>
                </c:pt>
                <c:pt idx="8590">
                  <c:v>10000717.9999936</c:v>
                </c:pt>
                <c:pt idx="8591">
                  <c:v>10000718.199993599</c:v>
                </c:pt>
                <c:pt idx="8592">
                  <c:v>10000718.399993598</c:v>
                </c:pt>
                <c:pt idx="8593">
                  <c:v>10000718.599993598</c:v>
                </c:pt>
                <c:pt idx="8594">
                  <c:v>10000718.799993597</c:v>
                </c:pt>
                <c:pt idx="8595">
                  <c:v>10000718.999993596</c:v>
                </c:pt>
                <c:pt idx="8596">
                  <c:v>10000719.199993595</c:v>
                </c:pt>
                <c:pt idx="8597">
                  <c:v>10000719.399993595</c:v>
                </c:pt>
                <c:pt idx="8598">
                  <c:v>10000719.599993594</c:v>
                </c:pt>
                <c:pt idx="8599">
                  <c:v>10000719.799993593</c:v>
                </c:pt>
                <c:pt idx="8600">
                  <c:v>10000719.999993593</c:v>
                </c:pt>
                <c:pt idx="8601">
                  <c:v>10000720.199993592</c:v>
                </c:pt>
                <c:pt idx="8602">
                  <c:v>10000720.399993591</c:v>
                </c:pt>
                <c:pt idx="8603">
                  <c:v>10000720.59999359</c:v>
                </c:pt>
                <c:pt idx="8604">
                  <c:v>10000720.79999359</c:v>
                </c:pt>
                <c:pt idx="8605">
                  <c:v>10000720.999993589</c:v>
                </c:pt>
                <c:pt idx="8606">
                  <c:v>10000721.199993588</c:v>
                </c:pt>
                <c:pt idx="8607">
                  <c:v>10000721.399993587</c:v>
                </c:pt>
                <c:pt idx="8608">
                  <c:v>10000721.599993587</c:v>
                </c:pt>
                <c:pt idx="8609">
                  <c:v>10000721.799993586</c:v>
                </c:pt>
                <c:pt idx="8610">
                  <c:v>10000721.999993585</c:v>
                </c:pt>
                <c:pt idx="8611">
                  <c:v>10000722.199993584</c:v>
                </c:pt>
                <c:pt idx="8612">
                  <c:v>10000722.399993584</c:v>
                </c:pt>
                <c:pt idx="8613">
                  <c:v>10000722.599993583</c:v>
                </c:pt>
                <c:pt idx="8614">
                  <c:v>10000722.799993582</c:v>
                </c:pt>
                <c:pt idx="8615">
                  <c:v>10000722.999993581</c:v>
                </c:pt>
                <c:pt idx="8616">
                  <c:v>10000723.199993581</c:v>
                </c:pt>
                <c:pt idx="8617">
                  <c:v>10000723.39999358</c:v>
                </c:pt>
                <c:pt idx="8618">
                  <c:v>10000723.599993579</c:v>
                </c:pt>
                <c:pt idx="8619">
                  <c:v>10000723.799993578</c:v>
                </c:pt>
                <c:pt idx="8620">
                  <c:v>10000723.999993578</c:v>
                </c:pt>
                <c:pt idx="8621">
                  <c:v>10000724.199993577</c:v>
                </c:pt>
                <c:pt idx="8622">
                  <c:v>10000724.399993576</c:v>
                </c:pt>
                <c:pt idx="8623">
                  <c:v>10000724.599993575</c:v>
                </c:pt>
                <c:pt idx="8624">
                  <c:v>10000724.799993575</c:v>
                </c:pt>
                <c:pt idx="8625">
                  <c:v>10000724.999993574</c:v>
                </c:pt>
                <c:pt idx="8626">
                  <c:v>10000725.199993573</c:v>
                </c:pt>
                <c:pt idx="8627">
                  <c:v>10000725.399993572</c:v>
                </c:pt>
                <c:pt idx="8628">
                  <c:v>10000725.599993572</c:v>
                </c:pt>
                <c:pt idx="8629">
                  <c:v>10000725.799993571</c:v>
                </c:pt>
                <c:pt idx="8630">
                  <c:v>10000725.99999357</c:v>
                </c:pt>
                <c:pt idx="8631">
                  <c:v>10000726.199993569</c:v>
                </c:pt>
                <c:pt idx="8632">
                  <c:v>10000726.399993569</c:v>
                </c:pt>
                <c:pt idx="8633">
                  <c:v>10000726.599993568</c:v>
                </c:pt>
                <c:pt idx="8634">
                  <c:v>10000726.799993567</c:v>
                </c:pt>
                <c:pt idx="8635">
                  <c:v>10000726.999993566</c:v>
                </c:pt>
                <c:pt idx="8636">
                  <c:v>10000727.199993566</c:v>
                </c:pt>
                <c:pt idx="8637">
                  <c:v>10000727.399993565</c:v>
                </c:pt>
                <c:pt idx="8638">
                  <c:v>10000727.599993564</c:v>
                </c:pt>
                <c:pt idx="8639">
                  <c:v>10000727.799993563</c:v>
                </c:pt>
                <c:pt idx="8640">
                  <c:v>10000727.999993563</c:v>
                </c:pt>
                <c:pt idx="8641">
                  <c:v>10000728.199993562</c:v>
                </c:pt>
                <c:pt idx="8642">
                  <c:v>10000728.399993561</c:v>
                </c:pt>
                <c:pt idx="8643">
                  <c:v>10000728.59999356</c:v>
                </c:pt>
                <c:pt idx="8644">
                  <c:v>10000728.79999356</c:v>
                </c:pt>
                <c:pt idx="8645">
                  <c:v>10000728.999993559</c:v>
                </c:pt>
                <c:pt idx="8646">
                  <c:v>10000729.199993558</c:v>
                </c:pt>
                <c:pt idx="8647">
                  <c:v>10000729.399993557</c:v>
                </c:pt>
                <c:pt idx="8648">
                  <c:v>10000729.599993557</c:v>
                </c:pt>
                <c:pt idx="8649">
                  <c:v>10000729.799993556</c:v>
                </c:pt>
                <c:pt idx="8650">
                  <c:v>10000729.999993555</c:v>
                </c:pt>
                <c:pt idx="8651">
                  <c:v>10000730.199993555</c:v>
                </c:pt>
                <c:pt idx="8652">
                  <c:v>10000730.399993554</c:v>
                </c:pt>
                <c:pt idx="8653">
                  <c:v>10000730.599993553</c:v>
                </c:pt>
                <c:pt idx="8654">
                  <c:v>10000730.799993552</c:v>
                </c:pt>
                <c:pt idx="8655">
                  <c:v>10000730.999993552</c:v>
                </c:pt>
                <c:pt idx="8656">
                  <c:v>10000731.199993551</c:v>
                </c:pt>
                <c:pt idx="8657">
                  <c:v>10000731.39999355</c:v>
                </c:pt>
                <c:pt idx="8658">
                  <c:v>10000731.599993549</c:v>
                </c:pt>
                <c:pt idx="8659">
                  <c:v>10000731.799993549</c:v>
                </c:pt>
                <c:pt idx="8660">
                  <c:v>10000731.999993548</c:v>
                </c:pt>
                <c:pt idx="8661">
                  <c:v>10000732.199993547</c:v>
                </c:pt>
                <c:pt idx="8662">
                  <c:v>10000732.399993546</c:v>
                </c:pt>
                <c:pt idx="8663">
                  <c:v>10000732.599993546</c:v>
                </c:pt>
                <c:pt idx="8664">
                  <c:v>10000732.799993545</c:v>
                </c:pt>
                <c:pt idx="8665">
                  <c:v>10000732.999993544</c:v>
                </c:pt>
                <c:pt idx="8666">
                  <c:v>10000733.199993543</c:v>
                </c:pt>
                <c:pt idx="8667">
                  <c:v>10000733.399993543</c:v>
                </c:pt>
                <c:pt idx="8668">
                  <c:v>10000733.599993542</c:v>
                </c:pt>
                <c:pt idx="8669">
                  <c:v>10000733.799993541</c:v>
                </c:pt>
                <c:pt idx="8670">
                  <c:v>10000733.99999354</c:v>
                </c:pt>
                <c:pt idx="8671">
                  <c:v>10000734.19999354</c:v>
                </c:pt>
                <c:pt idx="8672">
                  <c:v>10000734.399993539</c:v>
                </c:pt>
                <c:pt idx="8673">
                  <c:v>10000734.599993538</c:v>
                </c:pt>
                <c:pt idx="8674">
                  <c:v>10000734.799993537</c:v>
                </c:pt>
                <c:pt idx="8675">
                  <c:v>10000734.999993537</c:v>
                </c:pt>
                <c:pt idx="8676">
                  <c:v>10000735.199993536</c:v>
                </c:pt>
                <c:pt idx="8677">
                  <c:v>10000735.399993535</c:v>
                </c:pt>
                <c:pt idx="8678">
                  <c:v>10000735.599993534</c:v>
                </c:pt>
                <c:pt idx="8679">
                  <c:v>10000735.799993534</c:v>
                </c:pt>
                <c:pt idx="8680">
                  <c:v>10000735.999993533</c:v>
                </c:pt>
                <c:pt idx="8681">
                  <c:v>10000736.199993532</c:v>
                </c:pt>
                <c:pt idx="8682">
                  <c:v>10000736.399993531</c:v>
                </c:pt>
                <c:pt idx="8683">
                  <c:v>10000736.599993531</c:v>
                </c:pt>
                <c:pt idx="8684">
                  <c:v>10000736.79999353</c:v>
                </c:pt>
                <c:pt idx="8685">
                  <c:v>10000736.999993529</c:v>
                </c:pt>
                <c:pt idx="8686">
                  <c:v>10000737.199993528</c:v>
                </c:pt>
                <c:pt idx="8687">
                  <c:v>10000737.399993528</c:v>
                </c:pt>
                <c:pt idx="8688">
                  <c:v>10000737.599993527</c:v>
                </c:pt>
                <c:pt idx="8689">
                  <c:v>10000737.799993526</c:v>
                </c:pt>
                <c:pt idx="8690">
                  <c:v>10000737.999993525</c:v>
                </c:pt>
                <c:pt idx="8691">
                  <c:v>10000738.199993525</c:v>
                </c:pt>
                <c:pt idx="8692">
                  <c:v>10000738.399993524</c:v>
                </c:pt>
                <c:pt idx="8693">
                  <c:v>10000738.599993523</c:v>
                </c:pt>
                <c:pt idx="8694">
                  <c:v>10000738.799993522</c:v>
                </c:pt>
                <c:pt idx="8695">
                  <c:v>10000738.999993522</c:v>
                </c:pt>
                <c:pt idx="8696">
                  <c:v>10000739.199993521</c:v>
                </c:pt>
                <c:pt idx="8697">
                  <c:v>10000739.39999352</c:v>
                </c:pt>
                <c:pt idx="8698">
                  <c:v>10000739.599993519</c:v>
                </c:pt>
                <c:pt idx="8699">
                  <c:v>10000739.799993519</c:v>
                </c:pt>
                <c:pt idx="8700">
                  <c:v>10000739.999993518</c:v>
                </c:pt>
                <c:pt idx="8701">
                  <c:v>10000740.199993517</c:v>
                </c:pt>
                <c:pt idx="8702">
                  <c:v>10000740.399993517</c:v>
                </c:pt>
                <c:pt idx="8703">
                  <c:v>10000740.599993516</c:v>
                </c:pt>
                <c:pt idx="8704">
                  <c:v>10000740.799993515</c:v>
                </c:pt>
                <c:pt idx="8705">
                  <c:v>10000740.999993514</c:v>
                </c:pt>
                <c:pt idx="8706">
                  <c:v>10000741.199993514</c:v>
                </c:pt>
                <c:pt idx="8707">
                  <c:v>10000741.399993513</c:v>
                </c:pt>
                <c:pt idx="8708">
                  <c:v>10000741.599993512</c:v>
                </c:pt>
                <c:pt idx="8709">
                  <c:v>10000741.799993511</c:v>
                </c:pt>
                <c:pt idx="8710">
                  <c:v>10000741.999993511</c:v>
                </c:pt>
                <c:pt idx="8711">
                  <c:v>10000742.19999351</c:v>
                </c:pt>
                <c:pt idx="8712">
                  <c:v>10000742.399993509</c:v>
                </c:pt>
                <c:pt idx="8713">
                  <c:v>10000742.599993508</c:v>
                </c:pt>
                <c:pt idx="8714">
                  <c:v>10000742.799993508</c:v>
                </c:pt>
                <c:pt idx="8715">
                  <c:v>10000742.999993507</c:v>
                </c:pt>
                <c:pt idx="8716">
                  <c:v>10000743.199993506</c:v>
                </c:pt>
                <c:pt idx="8717">
                  <c:v>10000743.399993505</c:v>
                </c:pt>
                <c:pt idx="8718">
                  <c:v>10000743.599993505</c:v>
                </c:pt>
                <c:pt idx="8719">
                  <c:v>10000743.799993504</c:v>
                </c:pt>
                <c:pt idx="8720">
                  <c:v>10000743.999993503</c:v>
                </c:pt>
                <c:pt idx="8721">
                  <c:v>10000744.199993502</c:v>
                </c:pt>
                <c:pt idx="8722">
                  <c:v>10000744.399993502</c:v>
                </c:pt>
                <c:pt idx="8723">
                  <c:v>10000744.599993501</c:v>
                </c:pt>
                <c:pt idx="8724">
                  <c:v>10000744.7999935</c:v>
                </c:pt>
                <c:pt idx="8725">
                  <c:v>10000744.999993499</c:v>
                </c:pt>
                <c:pt idx="8726">
                  <c:v>10000745.199993499</c:v>
                </c:pt>
                <c:pt idx="8727">
                  <c:v>10000745.399993498</c:v>
                </c:pt>
                <c:pt idx="8728">
                  <c:v>10000745.599993497</c:v>
                </c:pt>
                <c:pt idx="8729">
                  <c:v>10000745.799993496</c:v>
                </c:pt>
                <c:pt idx="8730">
                  <c:v>10000745.999993496</c:v>
                </c:pt>
                <c:pt idx="8731">
                  <c:v>10000746.199993495</c:v>
                </c:pt>
                <c:pt idx="8732">
                  <c:v>10000746.399993494</c:v>
                </c:pt>
                <c:pt idx="8733">
                  <c:v>10000746.599993493</c:v>
                </c:pt>
                <c:pt idx="8734">
                  <c:v>10000746.799993493</c:v>
                </c:pt>
                <c:pt idx="8735">
                  <c:v>10000746.999993492</c:v>
                </c:pt>
                <c:pt idx="8736">
                  <c:v>10000747.199993491</c:v>
                </c:pt>
                <c:pt idx="8737">
                  <c:v>10000747.39999349</c:v>
                </c:pt>
                <c:pt idx="8738">
                  <c:v>10000747.59999349</c:v>
                </c:pt>
                <c:pt idx="8739">
                  <c:v>10000747.799993489</c:v>
                </c:pt>
                <c:pt idx="8740">
                  <c:v>10000747.999993488</c:v>
                </c:pt>
                <c:pt idx="8741">
                  <c:v>10000748.199993487</c:v>
                </c:pt>
                <c:pt idx="8742">
                  <c:v>10000748.399993487</c:v>
                </c:pt>
                <c:pt idx="8743">
                  <c:v>10000748.599993486</c:v>
                </c:pt>
                <c:pt idx="8744">
                  <c:v>10000748.799993485</c:v>
                </c:pt>
                <c:pt idx="8745">
                  <c:v>10000748.999993484</c:v>
                </c:pt>
                <c:pt idx="8746">
                  <c:v>10000749.199993484</c:v>
                </c:pt>
                <c:pt idx="8747">
                  <c:v>10000749.399993483</c:v>
                </c:pt>
                <c:pt idx="8748">
                  <c:v>10000749.599993482</c:v>
                </c:pt>
                <c:pt idx="8749">
                  <c:v>10000749.799993481</c:v>
                </c:pt>
                <c:pt idx="8750">
                  <c:v>10000749.999993481</c:v>
                </c:pt>
                <c:pt idx="8751">
                  <c:v>10000750.19999348</c:v>
                </c:pt>
                <c:pt idx="8752">
                  <c:v>10000750.399993479</c:v>
                </c:pt>
                <c:pt idx="8753">
                  <c:v>10000750.599993479</c:v>
                </c:pt>
                <c:pt idx="8754">
                  <c:v>10000750.799993478</c:v>
                </c:pt>
                <c:pt idx="8755">
                  <c:v>10000750.999993477</c:v>
                </c:pt>
                <c:pt idx="8756">
                  <c:v>10000751.199993476</c:v>
                </c:pt>
                <c:pt idx="8757">
                  <c:v>10000751.399993476</c:v>
                </c:pt>
                <c:pt idx="8758">
                  <c:v>10000751.599993475</c:v>
                </c:pt>
                <c:pt idx="8759">
                  <c:v>10000751.799993474</c:v>
                </c:pt>
                <c:pt idx="8760">
                  <c:v>10000751.999993473</c:v>
                </c:pt>
                <c:pt idx="8761">
                  <c:v>10000752.199993473</c:v>
                </c:pt>
                <c:pt idx="8762">
                  <c:v>10000752.399993472</c:v>
                </c:pt>
                <c:pt idx="8763">
                  <c:v>10000752.599993471</c:v>
                </c:pt>
                <c:pt idx="8764">
                  <c:v>10000752.79999347</c:v>
                </c:pt>
                <c:pt idx="8765">
                  <c:v>10000752.99999347</c:v>
                </c:pt>
                <c:pt idx="8766">
                  <c:v>10000753.199993469</c:v>
                </c:pt>
                <c:pt idx="8767">
                  <c:v>10000753.399993468</c:v>
                </c:pt>
                <c:pt idx="8768">
                  <c:v>10000753.599993467</c:v>
                </c:pt>
                <c:pt idx="8769">
                  <c:v>10000753.799993467</c:v>
                </c:pt>
                <c:pt idx="8770">
                  <c:v>10000753.999993466</c:v>
                </c:pt>
                <c:pt idx="8771">
                  <c:v>10000754.199993465</c:v>
                </c:pt>
                <c:pt idx="8772">
                  <c:v>10000754.399993464</c:v>
                </c:pt>
                <c:pt idx="8773">
                  <c:v>10000754.599993464</c:v>
                </c:pt>
                <c:pt idx="8774">
                  <c:v>10000754.799993463</c:v>
                </c:pt>
                <c:pt idx="8775">
                  <c:v>10000754.999993462</c:v>
                </c:pt>
                <c:pt idx="8776">
                  <c:v>10000755.199993461</c:v>
                </c:pt>
                <c:pt idx="8777">
                  <c:v>10000755.399993461</c:v>
                </c:pt>
                <c:pt idx="8778">
                  <c:v>10000755.59999346</c:v>
                </c:pt>
                <c:pt idx="8779">
                  <c:v>10000755.799993459</c:v>
                </c:pt>
                <c:pt idx="8780">
                  <c:v>10000755.999993458</c:v>
                </c:pt>
                <c:pt idx="8781">
                  <c:v>10000756.199993458</c:v>
                </c:pt>
                <c:pt idx="8782">
                  <c:v>10000756.399993457</c:v>
                </c:pt>
                <c:pt idx="8783">
                  <c:v>10000756.599993456</c:v>
                </c:pt>
                <c:pt idx="8784">
                  <c:v>10000756.799993455</c:v>
                </c:pt>
                <c:pt idx="8785">
                  <c:v>10000756.999993455</c:v>
                </c:pt>
                <c:pt idx="8786">
                  <c:v>10000757.199993454</c:v>
                </c:pt>
                <c:pt idx="8787">
                  <c:v>10000757.399993453</c:v>
                </c:pt>
                <c:pt idx="8788">
                  <c:v>10000757.599993452</c:v>
                </c:pt>
                <c:pt idx="8789">
                  <c:v>10000757.799993452</c:v>
                </c:pt>
                <c:pt idx="8790">
                  <c:v>10000757.999993451</c:v>
                </c:pt>
                <c:pt idx="8791">
                  <c:v>10000758.19999345</c:v>
                </c:pt>
                <c:pt idx="8792">
                  <c:v>10000758.399993449</c:v>
                </c:pt>
                <c:pt idx="8793">
                  <c:v>10000758.599993449</c:v>
                </c:pt>
                <c:pt idx="8794">
                  <c:v>10000758.799993448</c:v>
                </c:pt>
                <c:pt idx="8795">
                  <c:v>10000758.999993447</c:v>
                </c:pt>
                <c:pt idx="8796">
                  <c:v>10000759.199993446</c:v>
                </c:pt>
                <c:pt idx="8797">
                  <c:v>10000759.399993446</c:v>
                </c:pt>
                <c:pt idx="8798">
                  <c:v>10000759.599993445</c:v>
                </c:pt>
                <c:pt idx="8799">
                  <c:v>10000759.799993444</c:v>
                </c:pt>
                <c:pt idx="8800">
                  <c:v>10000759.999993443</c:v>
                </c:pt>
                <c:pt idx="8801">
                  <c:v>10000760.199993443</c:v>
                </c:pt>
                <c:pt idx="8802">
                  <c:v>10000760.399993442</c:v>
                </c:pt>
                <c:pt idx="8803">
                  <c:v>10000760.599993441</c:v>
                </c:pt>
                <c:pt idx="8804">
                  <c:v>10000760.799993441</c:v>
                </c:pt>
                <c:pt idx="8805">
                  <c:v>10000760.99999344</c:v>
                </c:pt>
                <c:pt idx="8806">
                  <c:v>10000761.199993439</c:v>
                </c:pt>
                <c:pt idx="8807">
                  <c:v>10000761.399993438</c:v>
                </c:pt>
                <c:pt idx="8808">
                  <c:v>10000761.599993438</c:v>
                </c:pt>
                <c:pt idx="8809">
                  <c:v>10000761.799993437</c:v>
                </c:pt>
                <c:pt idx="8810">
                  <c:v>10000761.999993436</c:v>
                </c:pt>
                <c:pt idx="8811">
                  <c:v>10000762.199993435</c:v>
                </c:pt>
                <c:pt idx="8812">
                  <c:v>10000762.399993435</c:v>
                </c:pt>
                <c:pt idx="8813">
                  <c:v>10000762.599993434</c:v>
                </c:pt>
                <c:pt idx="8814">
                  <c:v>10000762.799993433</c:v>
                </c:pt>
                <c:pt idx="8815">
                  <c:v>10000762.999993432</c:v>
                </c:pt>
                <c:pt idx="8816">
                  <c:v>10000763.199993432</c:v>
                </c:pt>
                <c:pt idx="8817">
                  <c:v>10000763.399993431</c:v>
                </c:pt>
                <c:pt idx="8818">
                  <c:v>10000763.59999343</c:v>
                </c:pt>
                <c:pt idx="8819">
                  <c:v>10000763.799993429</c:v>
                </c:pt>
                <c:pt idx="8820">
                  <c:v>10000763.999993429</c:v>
                </c:pt>
                <c:pt idx="8821">
                  <c:v>10000764.199993428</c:v>
                </c:pt>
                <c:pt idx="8822">
                  <c:v>10000764.399993427</c:v>
                </c:pt>
                <c:pt idx="8823">
                  <c:v>10000764.599993426</c:v>
                </c:pt>
                <c:pt idx="8824">
                  <c:v>10000764.799993426</c:v>
                </c:pt>
                <c:pt idx="8825">
                  <c:v>10000764.999993425</c:v>
                </c:pt>
                <c:pt idx="8826">
                  <c:v>10000765.199993424</c:v>
                </c:pt>
                <c:pt idx="8827">
                  <c:v>10000765.399993423</c:v>
                </c:pt>
                <c:pt idx="8828">
                  <c:v>10000765.599993423</c:v>
                </c:pt>
                <c:pt idx="8829">
                  <c:v>10000765.799993422</c:v>
                </c:pt>
                <c:pt idx="8830">
                  <c:v>10000765.999993421</c:v>
                </c:pt>
                <c:pt idx="8831">
                  <c:v>10000766.19999342</c:v>
                </c:pt>
                <c:pt idx="8832">
                  <c:v>10000766.39999342</c:v>
                </c:pt>
                <c:pt idx="8833">
                  <c:v>10000766.599993419</c:v>
                </c:pt>
                <c:pt idx="8834">
                  <c:v>10000766.799993418</c:v>
                </c:pt>
                <c:pt idx="8835">
                  <c:v>10000766.999993417</c:v>
                </c:pt>
                <c:pt idx="8836">
                  <c:v>10000767.199993417</c:v>
                </c:pt>
                <c:pt idx="8837">
                  <c:v>10000767.399993416</c:v>
                </c:pt>
                <c:pt idx="8838">
                  <c:v>10000767.599993415</c:v>
                </c:pt>
                <c:pt idx="8839">
                  <c:v>10000767.799993414</c:v>
                </c:pt>
                <c:pt idx="8840">
                  <c:v>10000767.999993414</c:v>
                </c:pt>
                <c:pt idx="8841">
                  <c:v>10000768.199993413</c:v>
                </c:pt>
                <c:pt idx="8842">
                  <c:v>10000768.399993412</c:v>
                </c:pt>
                <c:pt idx="8843">
                  <c:v>10000768.599993411</c:v>
                </c:pt>
                <c:pt idx="8844">
                  <c:v>10000768.799993411</c:v>
                </c:pt>
                <c:pt idx="8845">
                  <c:v>10000768.99999341</c:v>
                </c:pt>
                <c:pt idx="8846">
                  <c:v>10000769.199993409</c:v>
                </c:pt>
                <c:pt idx="8847">
                  <c:v>10000769.399993408</c:v>
                </c:pt>
                <c:pt idx="8848">
                  <c:v>10000769.599993408</c:v>
                </c:pt>
                <c:pt idx="8849">
                  <c:v>10000769.799993407</c:v>
                </c:pt>
                <c:pt idx="8850">
                  <c:v>10000769.999993406</c:v>
                </c:pt>
                <c:pt idx="8851">
                  <c:v>10000770.199993405</c:v>
                </c:pt>
                <c:pt idx="8852">
                  <c:v>10000770.399993405</c:v>
                </c:pt>
                <c:pt idx="8853">
                  <c:v>10000770.599993404</c:v>
                </c:pt>
                <c:pt idx="8854">
                  <c:v>10000770.799993403</c:v>
                </c:pt>
                <c:pt idx="8855">
                  <c:v>10000770.999993403</c:v>
                </c:pt>
                <c:pt idx="8856">
                  <c:v>10000771.199993402</c:v>
                </c:pt>
                <c:pt idx="8857">
                  <c:v>10000771.399993401</c:v>
                </c:pt>
                <c:pt idx="8858">
                  <c:v>10000771.5999934</c:v>
                </c:pt>
                <c:pt idx="8859">
                  <c:v>10000771.7999934</c:v>
                </c:pt>
                <c:pt idx="8860">
                  <c:v>10000771.999993399</c:v>
                </c:pt>
                <c:pt idx="8861">
                  <c:v>10000772.199993398</c:v>
                </c:pt>
                <c:pt idx="8862">
                  <c:v>10000772.399993397</c:v>
                </c:pt>
                <c:pt idx="8863">
                  <c:v>10000772.599993397</c:v>
                </c:pt>
                <c:pt idx="8864">
                  <c:v>10000772.799993396</c:v>
                </c:pt>
                <c:pt idx="8865">
                  <c:v>10000772.999993395</c:v>
                </c:pt>
                <c:pt idx="8866">
                  <c:v>10000773.199993394</c:v>
                </c:pt>
                <c:pt idx="8867">
                  <c:v>10000773.399993394</c:v>
                </c:pt>
                <c:pt idx="8868">
                  <c:v>10000773.599993393</c:v>
                </c:pt>
                <c:pt idx="8869">
                  <c:v>10000773.799993392</c:v>
                </c:pt>
                <c:pt idx="8870">
                  <c:v>10000773.999993391</c:v>
                </c:pt>
                <c:pt idx="8871">
                  <c:v>10000774.199993391</c:v>
                </c:pt>
                <c:pt idx="8872">
                  <c:v>10000774.39999339</c:v>
                </c:pt>
                <c:pt idx="8873">
                  <c:v>10000774.599993389</c:v>
                </c:pt>
                <c:pt idx="8874">
                  <c:v>10000774.799993388</c:v>
                </c:pt>
                <c:pt idx="8875">
                  <c:v>10000774.999993388</c:v>
                </c:pt>
                <c:pt idx="8876">
                  <c:v>10000775.199993387</c:v>
                </c:pt>
                <c:pt idx="8877">
                  <c:v>10000775.399993386</c:v>
                </c:pt>
                <c:pt idx="8878">
                  <c:v>10000775.599993385</c:v>
                </c:pt>
                <c:pt idx="8879">
                  <c:v>10000775.799993385</c:v>
                </c:pt>
                <c:pt idx="8880">
                  <c:v>10000775.999993384</c:v>
                </c:pt>
                <c:pt idx="8881">
                  <c:v>10000776.199993383</c:v>
                </c:pt>
                <c:pt idx="8882">
                  <c:v>10000776.399993382</c:v>
                </c:pt>
                <c:pt idx="8883">
                  <c:v>10000776.599993382</c:v>
                </c:pt>
                <c:pt idx="8884">
                  <c:v>10000776.799993381</c:v>
                </c:pt>
                <c:pt idx="8885">
                  <c:v>10000776.99999338</c:v>
                </c:pt>
                <c:pt idx="8886">
                  <c:v>10000777.199993379</c:v>
                </c:pt>
                <c:pt idx="8887">
                  <c:v>10000777.399993379</c:v>
                </c:pt>
                <c:pt idx="8888">
                  <c:v>10000777.599993378</c:v>
                </c:pt>
                <c:pt idx="8889">
                  <c:v>10000777.799993377</c:v>
                </c:pt>
                <c:pt idx="8890">
                  <c:v>10000777.999993376</c:v>
                </c:pt>
                <c:pt idx="8891">
                  <c:v>10000778.199993376</c:v>
                </c:pt>
                <c:pt idx="8892">
                  <c:v>10000778.399993375</c:v>
                </c:pt>
                <c:pt idx="8893">
                  <c:v>10000778.599993374</c:v>
                </c:pt>
                <c:pt idx="8894">
                  <c:v>10000778.799993373</c:v>
                </c:pt>
                <c:pt idx="8895">
                  <c:v>10000778.999993373</c:v>
                </c:pt>
                <c:pt idx="8896">
                  <c:v>10000779.199993372</c:v>
                </c:pt>
                <c:pt idx="8897">
                  <c:v>10000779.399993371</c:v>
                </c:pt>
                <c:pt idx="8898">
                  <c:v>10000779.59999337</c:v>
                </c:pt>
                <c:pt idx="8899">
                  <c:v>10000779.79999337</c:v>
                </c:pt>
                <c:pt idx="8900">
                  <c:v>10000779.999993369</c:v>
                </c:pt>
                <c:pt idx="8901">
                  <c:v>10000780.199993368</c:v>
                </c:pt>
                <c:pt idx="8902">
                  <c:v>10000780.399993367</c:v>
                </c:pt>
                <c:pt idx="8903">
                  <c:v>10000780.599993367</c:v>
                </c:pt>
                <c:pt idx="8904">
                  <c:v>10000780.799993366</c:v>
                </c:pt>
                <c:pt idx="8905">
                  <c:v>10000780.999993365</c:v>
                </c:pt>
                <c:pt idx="8906">
                  <c:v>10000781.199993365</c:v>
                </c:pt>
                <c:pt idx="8907">
                  <c:v>10000781.399993364</c:v>
                </c:pt>
                <c:pt idx="8908">
                  <c:v>10000781.599993363</c:v>
                </c:pt>
                <c:pt idx="8909">
                  <c:v>10000781.799993362</c:v>
                </c:pt>
                <c:pt idx="8910">
                  <c:v>10000781.999993362</c:v>
                </c:pt>
                <c:pt idx="8911">
                  <c:v>10000782.199993361</c:v>
                </c:pt>
                <c:pt idx="8912">
                  <c:v>10000782.39999336</c:v>
                </c:pt>
                <c:pt idx="8913">
                  <c:v>10000782.599993359</c:v>
                </c:pt>
                <c:pt idx="8914">
                  <c:v>10000782.799993359</c:v>
                </c:pt>
                <c:pt idx="8915">
                  <c:v>10000782.999993358</c:v>
                </c:pt>
                <c:pt idx="8916">
                  <c:v>10000783.199993357</c:v>
                </c:pt>
                <c:pt idx="8917">
                  <c:v>10000783.399993356</c:v>
                </c:pt>
                <c:pt idx="8918">
                  <c:v>10000783.599993356</c:v>
                </c:pt>
                <c:pt idx="8919">
                  <c:v>10000783.799993355</c:v>
                </c:pt>
                <c:pt idx="8920">
                  <c:v>10000783.999993354</c:v>
                </c:pt>
                <c:pt idx="8921">
                  <c:v>10000784.199993353</c:v>
                </c:pt>
                <c:pt idx="8922">
                  <c:v>10000784.399993353</c:v>
                </c:pt>
                <c:pt idx="8923">
                  <c:v>10000784.599993352</c:v>
                </c:pt>
                <c:pt idx="8924">
                  <c:v>10000784.799993351</c:v>
                </c:pt>
                <c:pt idx="8925">
                  <c:v>10000784.99999335</c:v>
                </c:pt>
                <c:pt idx="8926">
                  <c:v>10000785.19999335</c:v>
                </c:pt>
                <c:pt idx="8927">
                  <c:v>10000785.399993349</c:v>
                </c:pt>
                <c:pt idx="8928">
                  <c:v>10000785.599993348</c:v>
                </c:pt>
                <c:pt idx="8929">
                  <c:v>10000785.799993347</c:v>
                </c:pt>
                <c:pt idx="8930">
                  <c:v>10000785.999993347</c:v>
                </c:pt>
                <c:pt idx="8931">
                  <c:v>10000786.199993346</c:v>
                </c:pt>
                <c:pt idx="8932">
                  <c:v>10000786.399993345</c:v>
                </c:pt>
                <c:pt idx="8933">
                  <c:v>10000786.599993344</c:v>
                </c:pt>
                <c:pt idx="8934">
                  <c:v>10000786.799993344</c:v>
                </c:pt>
                <c:pt idx="8935">
                  <c:v>10000786.999993343</c:v>
                </c:pt>
                <c:pt idx="8936">
                  <c:v>10000787.199993342</c:v>
                </c:pt>
                <c:pt idx="8937">
                  <c:v>10000787.399993341</c:v>
                </c:pt>
                <c:pt idx="8938">
                  <c:v>10000787.599993341</c:v>
                </c:pt>
                <c:pt idx="8939">
                  <c:v>10000787.79999334</c:v>
                </c:pt>
                <c:pt idx="8940">
                  <c:v>10000787.999993339</c:v>
                </c:pt>
                <c:pt idx="8941">
                  <c:v>10000788.199993338</c:v>
                </c:pt>
                <c:pt idx="8942">
                  <c:v>10000788.399993338</c:v>
                </c:pt>
                <c:pt idx="8943">
                  <c:v>10000788.599993337</c:v>
                </c:pt>
                <c:pt idx="8944">
                  <c:v>10000788.799993336</c:v>
                </c:pt>
                <c:pt idx="8945">
                  <c:v>10000788.999993335</c:v>
                </c:pt>
                <c:pt idx="8946">
                  <c:v>10000789.199993335</c:v>
                </c:pt>
                <c:pt idx="8947">
                  <c:v>10000789.399993334</c:v>
                </c:pt>
                <c:pt idx="8948">
                  <c:v>10000789.599993333</c:v>
                </c:pt>
                <c:pt idx="8949">
                  <c:v>10000789.799993332</c:v>
                </c:pt>
                <c:pt idx="8950">
                  <c:v>10000789.999993332</c:v>
                </c:pt>
                <c:pt idx="8951">
                  <c:v>10000790.199993331</c:v>
                </c:pt>
                <c:pt idx="8952">
                  <c:v>10000790.39999333</c:v>
                </c:pt>
                <c:pt idx="8953">
                  <c:v>10000790.599993329</c:v>
                </c:pt>
                <c:pt idx="8954">
                  <c:v>10000790.799993329</c:v>
                </c:pt>
                <c:pt idx="8955">
                  <c:v>10000790.999993328</c:v>
                </c:pt>
                <c:pt idx="8956">
                  <c:v>10000791.199993327</c:v>
                </c:pt>
                <c:pt idx="8957">
                  <c:v>10000791.399993327</c:v>
                </c:pt>
                <c:pt idx="8958">
                  <c:v>10000791.599993326</c:v>
                </c:pt>
                <c:pt idx="8959">
                  <c:v>10000791.799993325</c:v>
                </c:pt>
                <c:pt idx="8960">
                  <c:v>10000791.999993324</c:v>
                </c:pt>
                <c:pt idx="8961">
                  <c:v>10000792.199993324</c:v>
                </c:pt>
                <c:pt idx="8962">
                  <c:v>10000792.399993323</c:v>
                </c:pt>
                <c:pt idx="8963">
                  <c:v>10000792.599993322</c:v>
                </c:pt>
                <c:pt idx="8964">
                  <c:v>10000792.799993321</c:v>
                </c:pt>
                <c:pt idx="8965">
                  <c:v>10000792.999993321</c:v>
                </c:pt>
                <c:pt idx="8966">
                  <c:v>10000793.19999332</c:v>
                </c:pt>
                <c:pt idx="8967">
                  <c:v>10000793.399993319</c:v>
                </c:pt>
                <c:pt idx="8968">
                  <c:v>10000793.599993318</c:v>
                </c:pt>
                <c:pt idx="8969">
                  <c:v>10000793.799993318</c:v>
                </c:pt>
                <c:pt idx="8970">
                  <c:v>10000793.999993317</c:v>
                </c:pt>
                <c:pt idx="8971">
                  <c:v>10000794.199993316</c:v>
                </c:pt>
                <c:pt idx="8972">
                  <c:v>10000794.399993315</c:v>
                </c:pt>
                <c:pt idx="8973">
                  <c:v>10000794.599993315</c:v>
                </c:pt>
                <c:pt idx="8974">
                  <c:v>10000794.799993314</c:v>
                </c:pt>
                <c:pt idx="8975">
                  <c:v>10000794.999993313</c:v>
                </c:pt>
                <c:pt idx="8976">
                  <c:v>10000795.199993312</c:v>
                </c:pt>
                <c:pt idx="8977">
                  <c:v>10000795.399993312</c:v>
                </c:pt>
                <c:pt idx="8978">
                  <c:v>10000795.599993311</c:v>
                </c:pt>
                <c:pt idx="8979">
                  <c:v>10000795.79999331</c:v>
                </c:pt>
                <c:pt idx="8980">
                  <c:v>10000795.999993309</c:v>
                </c:pt>
                <c:pt idx="8981">
                  <c:v>10000796.199993309</c:v>
                </c:pt>
                <c:pt idx="8982">
                  <c:v>10000796.399993308</c:v>
                </c:pt>
                <c:pt idx="8983">
                  <c:v>10000796.599993307</c:v>
                </c:pt>
                <c:pt idx="8984">
                  <c:v>10000796.799993306</c:v>
                </c:pt>
                <c:pt idx="8985">
                  <c:v>10000796.999993306</c:v>
                </c:pt>
                <c:pt idx="8986">
                  <c:v>10000797.199993305</c:v>
                </c:pt>
                <c:pt idx="8987">
                  <c:v>10000797.399993304</c:v>
                </c:pt>
                <c:pt idx="8988">
                  <c:v>10000797.599993303</c:v>
                </c:pt>
                <c:pt idx="8989">
                  <c:v>10000797.799993303</c:v>
                </c:pt>
                <c:pt idx="8990">
                  <c:v>10000797.999993302</c:v>
                </c:pt>
                <c:pt idx="8991">
                  <c:v>10000798.199993301</c:v>
                </c:pt>
                <c:pt idx="8992">
                  <c:v>10000798.3999933</c:v>
                </c:pt>
                <c:pt idx="8993">
                  <c:v>10000798.5999933</c:v>
                </c:pt>
                <c:pt idx="8994">
                  <c:v>10000798.799993299</c:v>
                </c:pt>
                <c:pt idx="8995">
                  <c:v>10000798.999993298</c:v>
                </c:pt>
                <c:pt idx="8996">
                  <c:v>10000799.199993297</c:v>
                </c:pt>
                <c:pt idx="8997">
                  <c:v>10000799.399993297</c:v>
                </c:pt>
                <c:pt idx="8998">
                  <c:v>10000799.599993296</c:v>
                </c:pt>
                <c:pt idx="8999">
                  <c:v>10000799.799993295</c:v>
                </c:pt>
                <c:pt idx="9000">
                  <c:v>10000799.999993294</c:v>
                </c:pt>
                <c:pt idx="9001">
                  <c:v>10000800.199993294</c:v>
                </c:pt>
                <c:pt idx="9002">
                  <c:v>10000800.399993293</c:v>
                </c:pt>
                <c:pt idx="9003">
                  <c:v>10000800.599993292</c:v>
                </c:pt>
                <c:pt idx="9004">
                  <c:v>10000800.799993291</c:v>
                </c:pt>
                <c:pt idx="9005">
                  <c:v>10000800.999993291</c:v>
                </c:pt>
                <c:pt idx="9006">
                  <c:v>10000801.19999329</c:v>
                </c:pt>
                <c:pt idx="9007">
                  <c:v>10000801.399993289</c:v>
                </c:pt>
                <c:pt idx="9008">
                  <c:v>10000801.599993289</c:v>
                </c:pt>
                <c:pt idx="9009">
                  <c:v>10000801.799993288</c:v>
                </c:pt>
                <c:pt idx="9010">
                  <c:v>10000801.999993287</c:v>
                </c:pt>
                <c:pt idx="9011">
                  <c:v>10000802.199993286</c:v>
                </c:pt>
                <c:pt idx="9012">
                  <c:v>10000802.399993286</c:v>
                </c:pt>
                <c:pt idx="9013">
                  <c:v>10000802.599993285</c:v>
                </c:pt>
                <c:pt idx="9014">
                  <c:v>10000802.799993284</c:v>
                </c:pt>
                <c:pt idx="9015">
                  <c:v>10000802.999993283</c:v>
                </c:pt>
                <c:pt idx="9016">
                  <c:v>10000803.199993283</c:v>
                </c:pt>
                <c:pt idx="9017">
                  <c:v>10000803.399993282</c:v>
                </c:pt>
                <c:pt idx="9018">
                  <c:v>10000803.599993281</c:v>
                </c:pt>
                <c:pt idx="9019">
                  <c:v>10000803.79999328</c:v>
                </c:pt>
                <c:pt idx="9020">
                  <c:v>10000803.99999328</c:v>
                </c:pt>
                <c:pt idx="9021">
                  <c:v>10000804.199993279</c:v>
                </c:pt>
                <c:pt idx="9022">
                  <c:v>10000804.399993278</c:v>
                </c:pt>
                <c:pt idx="9023">
                  <c:v>10000804.599993277</c:v>
                </c:pt>
                <c:pt idx="9024">
                  <c:v>10000804.799993277</c:v>
                </c:pt>
                <c:pt idx="9025">
                  <c:v>10000804.999993276</c:v>
                </c:pt>
                <c:pt idx="9026">
                  <c:v>10000805.199993275</c:v>
                </c:pt>
                <c:pt idx="9027">
                  <c:v>10000805.399993274</c:v>
                </c:pt>
                <c:pt idx="9028">
                  <c:v>10000805.599993274</c:v>
                </c:pt>
                <c:pt idx="9029">
                  <c:v>10000805.799993273</c:v>
                </c:pt>
                <c:pt idx="9030">
                  <c:v>10000805.999993272</c:v>
                </c:pt>
                <c:pt idx="9031">
                  <c:v>10000806.199993271</c:v>
                </c:pt>
                <c:pt idx="9032">
                  <c:v>10000806.399993271</c:v>
                </c:pt>
                <c:pt idx="9033">
                  <c:v>10000806.59999327</c:v>
                </c:pt>
                <c:pt idx="9034">
                  <c:v>10000806.799993269</c:v>
                </c:pt>
                <c:pt idx="9035">
                  <c:v>10000806.999993268</c:v>
                </c:pt>
                <c:pt idx="9036">
                  <c:v>10000807.199993268</c:v>
                </c:pt>
                <c:pt idx="9037">
                  <c:v>10000807.399993267</c:v>
                </c:pt>
                <c:pt idx="9038">
                  <c:v>10000807.599993266</c:v>
                </c:pt>
                <c:pt idx="9039">
                  <c:v>10000807.799993265</c:v>
                </c:pt>
                <c:pt idx="9040">
                  <c:v>10000807.999993265</c:v>
                </c:pt>
                <c:pt idx="9041">
                  <c:v>10000808.199993264</c:v>
                </c:pt>
                <c:pt idx="9042">
                  <c:v>10000808.399993263</c:v>
                </c:pt>
                <c:pt idx="9043">
                  <c:v>10000808.599993262</c:v>
                </c:pt>
                <c:pt idx="9044">
                  <c:v>10000808.799993262</c:v>
                </c:pt>
                <c:pt idx="9045">
                  <c:v>10000808.999993261</c:v>
                </c:pt>
                <c:pt idx="9046">
                  <c:v>10000809.19999326</c:v>
                </c:pt>
                <c:pt idx="9047">
                  <c:v>10000809.399993259</c:v>
                </c:pt>
                <c:pt idx="9048">
                  <c:v>10000809.599993259</c:v>
                </c:pt>
                <c:pt idx="9049">
                  <c:v>10000809.799993258</c:v>
                </c:pt>
                <c:pt idx="9050">
                  <c:v>10000809.999993257</c:v>
                </c:pt>
                <c:pt idx="9051">
                  <c:v>10000810.199993256</c:v>
                </c:pt>
                <c:pt idx="9052">
                  <c:v>10000810.399993256</c:v>
                </c:pt>
                <c:pt idx="9053">
                  <c:v>10000810.599993255</c:v>
                </c:pt>
                <c:pt idx="9054">
                  <c:v>10000810.799993254</c:v>
                </c:pt>
                <c:pt idx="9055">
                  <c:v>10000810.999993253</c:v>
                </c:pt>
                <c:pt idx="9056">
                  <c:v>10000811.199993253</c:v>
                </c:pt>
                <c:pt idx="9057">
                  <c:v>10000811.399993252</c:v>
                </c:pt>
                <c:pt idx="9058">
                  <c:v>10000811.599993251</c:v>
                </c:pt>
                <c:pt idx="9059">
                  <c:v>10000811.799993251</c:v>
                </c:pt>
                <c:pt idx="9060">
                  <c:v>10000811.99999325</c:v>
                </c:pt>
                <c:pt idx="9061">
                  <c:v>10000812.199993249</c:v>
                </c:pt>
                <c:pt idx="9062">
                  <c:v>10000812.399993248</c:v>
                </c:pt>
                <c:pt idx="9063">
                  <c:v>10000812.599993248</c:v>
                </c:pt>
                <c:pt idx="9064">
                  <c:v>10000812.799993247</c:v>
                </c:pt>
                <c:pt idx="9065">
                  <c:v>10000812.999993246</c:v>
                </c:pt>
                <c:pt idx="9066">
                  <c:v>10000813.199993245</c:v>
                </c:pt>
                <c:pt idx="9067">
                  <c:v>10000813.399993245</c:v>
                </c:pt>
                <c:pt idx="9068">
                  <c:v>10000813.599993244</c:v>
                </c:pt>
                <c:pt idx="9069">
                  <c:v>10000813.799993243</c:v>
                </c:pt>
                <c:pt idx="9070">
                  <c:v>10000813.999993242</c:v>
                </c:pt>
                <c:pt idx="9071">
                  <c:v>10000814.199993242</c:v>
                </c:pt>
                <c:pt idx="9072">
                  <c:v>10000814.399993241</c:v>
                </c:pt>
                <c:pt idx="9073">
                  <c:v>10000814.59999324</c:v>
                </c:pt>
                <c:pt idx="9074">
                  <c:v>10000814.799993239</c:v>
                </c:pt>
                <c:pt idx="9075">
                  <c:v>10000814.999993239</c:v>
                </c:pt>
                <c:pt idx="9076">
                  <c:v>10000815.199993238</c:v>
                </c:pt>
                <c:pt idx="9077">
                  <c:v>10000815.399993237</c:v>
                </c:pt>
                <c:pt idx="9078">
                  <c:v>10000815.599993236</c:v>
                </c:pt>
                <c:pt idx="9079">
                  <c:v>10000815.799993236</c:v>
                </c:pt>
                <c:pt idx="9080">
                  <c:v>10000815.999993235</c:v>
                </c:pt>
                <c:pt idx="9081">
                  <c:v>10000816.199993234</c:v>
                </c:pt>
                <c:pt idx="9082">
                  <c:v>10000816.399993233</c:v>
                </c:pt>
                <c:pt idx="9083">
                  <c:v>10000816.599993233</c:v>
                </c:pt>
                <c:pt idx="9084">
                  <c:v>10000816.799993232</c:v>
                </c:pt>
                <c:pt idx="9085">
                  <c:v>10000816.999993231</c:v>
                </c:pt>
                <c:pt idx="9086">
                  <c:v>10000817.19999323</c:v>
                </c:pt>
                <c:pt idx="9087">
                  <c:v>10000817.39999323</c:v>
                </c:pt>
                <c:pt idx="9088">
                  <c:v>10000817.599993229</c:v>
                </c:pt>
                <c:pt idx="9089">
                  <c:v>10000817.799993228</c:v>
                </c:pt>
                <c:pt idx="9090">
                  <c:v>10000817.999993227</c:v>
                </c:pt>
                <c:pt idx="9091">
                  <c:v>10000818.199993227</c:v>
                </c:pt>
                <c:pt idx="9092">
                  <c:v>10000818.399993226</c:v>
                </c:pt>
                <c:pt idx="9093">
                  <c:v>10000818.599993225</c:v>
                </c:pt>
                <c:pt idx="9094">
                  <c:v>10000818.799993224</c:v>
                </c:pt>
                <c:pt idx="9095">
                  <c:v>10000818.999993224</c:v>
                </c:pt>
                <c:pt idx="9096">
                  <c:v>10000819.199993223</c:v>
                </c:pt>
                <c:pt idx="9097">
                  <c:v>10000819.399993222</c:v>
                </c:pt>
                <c:pt idx="9098">
                  <c:v>10000819.599993221</c:v>
                </c:pt>
                <c:pt idx="9099">
                  <c:v>10000819.799993221</c:v>
                </c:pt>
                <c:pt idx="9100">
                  <c:v>10000819.99999322</c:v>
                </c:pt>
                <c:pt idx="9101">
                  <c:v>10000820.199993219</c:v>
                </c:pt>
                <c:pt idx="9102">
                  <c:v>10000820.399993218</c:v>
                </c:pt>
                <c:pt idx="9103">
                  <c:v>10000820.599993218</c:v>
                </c:pt>
                <c:pt idx="9104">
                  <c:v>10000820.799993217</c:v>
                </c:pt>
                <c:pt idx="9105">
                  <c:v>10000820.999993216</c:v>
                </c:pt>
                <c:pt idx="9106">
                  <c:v>10000821.199993216</c:v>
                </c:pt>
                <c:pt idx="9107">
                  <c:v>10000821.399993215</c:v>
                </c:pt>
                <c:pt idx="9108">
                  <c:v>10000821.599993214</c:v>
                </c:pt>
                <c:pt idx="9109">
                  <c:v>10000821.799993213</c:v>
                </c:pt>
                <c:pt idx="9110">
                  <c:v>10000821.999993213</c:v>
                </c:pt>
                <c:pt idx="9111">
                  <c:v>10000822.199993212</c:v>
                </c:pt>
                <c:pt idx="9112">
                  <c:v>10000822.399993211</c:v>
                </c:pt>
                <c:pt idx="9113">
                  <c:v>10000822.59999321</c:v>
                </c:pt>
                <c:pt idx="9114">
                  <c:v>10000822.79999321</c:v>
                </c:pt>
                <c:pt idx="9115">
                  <c:v>10000822.999993209</c:v>
                </c:pt>
                <c:pt idx="9116">
                  <c:v>10000823.199993208</c:v>
                </c:pt>
                <c:pt idx="9117">
                  <c:v>10000823.399993207</c:v>
                </c:pt>
                <c:pt idx="9118">
                  <c:v>10000823.599993207</c:v>
                </c:pt>
                <c:pt idx="9119">
                  <c:v>10000823.799993206</c:v>
                </c:pt>
                <c:pt idx="9120">
                  <c:v>10000823.999993205</c:v>
                </c:pt>
                <c:pt idx="9121">
                  <c:v>10000824.199993204</c:v>
                </c:pt>
                <c:pt idx="9122">
                  <c:v>10000824.399993204</c:v>
                </c:pt>
                <c:pt idx="9123">
                  <c:v>10000824.599993203</c:v>
                </c:pt>
                <c:pt idx="9124">
                  <c:v>10000824.799993202</c:v>
                </c:pt>
                <c:pt idx="9125">
                  <c:v>10000824.999993201</c:v>
                </c:pt>
                <c:pt idx="9126">
                  <c:v>10000825.199993201</c:v>
                </c:pt>
                <c:pt idx="9127">
                  <c:v>10000825.3999932</c:v>
                </c:pt>
                <c:pt idx="9128">
                  <c:v>10000825.599993199</c:v>
                </c:pt>
                <c:pt idx="9129">
                  <c:v>10000825.799993198</c:v>
                </c:pt>
                <c:pt idx="9130">
                  <c:v>10000825.999993198</c:v>
                </c:pt>
                <c:pt idx="9131">
                  <c:v>10000826.199993197</c:v>
                </c:pt>
                <c:pt idx="9132">
                  <c:v>10000826.399993196</c:v>
                </c:pt>
                <c:pt idx="9133">
                  <c:v>10000826.599993195</c:v>
                </c:pt>
                <c:pt idx="9134">
                  <c:v>10000826.799993195</c:v>
                </c:pt>
                <c:pt idx="9135">
                  <c:v>10000826.999993194</c:v>
                </c:pt>
                <c:pt idx="9136">
                  <c:v>10000827.199993193</c:v>
                </c:pt>
                <c:pt idx="9137">
                  <c:v>10000827.399993192</c:v>
                </c:pt>
                <c:pt idx="9138">
                  <c:v>10000827.599993192</c:v>
                </c:pt>
                <c:pt idx="9139">
                  <c:v>10000827.799993191</c:v>
                </c:pt>
                <c:pt idx="9140">
                  <c:v>10000827.99999319</c:v>
                </c:pt>
                <c:pt idx="9141">
                  <c:v>10000828.199993189</c:v>
                </c:pt>
                <c:pt idx="9142">
                  <c:v>10000828.399993189</c:v>
                </c:pt>
                <c:pt idx="9143">
                  <c:v>10000828.599993188</c:v>
                </c:pt>
                <c:pt idx="9144">
                  <c:v>10000828.799993187</c:v>
                </c:pt>
                <c:pt idx="9145">
                  <c:v>10000828.999993186</c:v>
                </c:pt>
                <c:pt idx="9146">
                  <c:v>10000829.199993186</c:v>
                </c:pt>
                <c:pt idx="9147">
                  <c:v>10000829.399993185</c:v>
                </c:pt>
                <c:pt idx="9148">
                  <c:v>10000829.599993184</c:v>
                </c:pt>
                <c:pt idx="9149">
                  <c:v>10000829.799993183</c:v>
                </c:pt>
                <c:pt idx="9150">
                  <c:v>10000829.999993183</c:v>
                </c:pt>
                <c:pt idx="9151">
                  <c:v>10000830.199993182</c:v>
                </c:pt>
                <c:pt idx="9152">
                  <c:v>10000830.399993181</c:v>
                </c:pt>
                <c:pt idx="9153">
                  <c:v>10000830.59999318</c:v>
                </c:pt>
                <c:pt idx="9154">
                  <c:v>10000830.79999318</c:v>
                </c:pt>
                <c:pt idx="9155">
                  <c:v>10000830.999993179</c:v>
                </c:pt>
                <c:pt idx="9156">
                  <c:v>10000831.199993178</c:v>
                </c:pt>
                <c:pt idx="9157">
                  <c:v>10000831.399993178</c:v>
                </c:pt>
                <c:pt idx="9158">
                  <c:v>10000831.599993177</c:v>
                </c:pt>
                <c:pt idx="9159">
                  <c:v>10000831.799993176</c:v>
                </c:pt>
                <c:pt idx="9160">
                  <c:v>10000831.999993175</c:v>
                </c:pt>
                <c:pt idx="9161">
                  <c:v>10000832.199993175</c:v>
                </c:pt>
                <c:pt idx="9162">
                  <c:v>10000832.399993174</c:v>
                </c:pt>
                <c:pt idx="9163">
                  <c:v>10000832.599993173</c:v>
                </c:pt>
                <c:pt idx="9164">
                  <c:v>10000832.799993172</c:v>
                </c:pt>
                <c:pt idx="9165">
                  <c:v>10000832.999993172</c:v>
                </c:pt>
                <c:pt idx="9166">
                  <c:v>10000833.199993171</c:v>
                </c:pt>
                <c:pt idx="9167">
                  <c:v>10000833.39999317</c:v>
                </c:pt>
                <c:pt idx="9168">
                  <c:v>10000833.599993169</c:v>
                </c:pt>
                <c:pt idx="9169">
                  <c:v>10000833.799993169</c:v>
                </c:pt>
                <c:pt idx="9170">
                  <c:v>10000833.999993168</c:v>
                </c:pt>
                <c:pt idx="9171">
                  <c:v>10000834.199993167</c:v>
                </c:pt>
                <c:pt idx="9172">
                  <c:v>10000834.399993166</c:v>
                </c:pt>
                <c:pt idx="9173">
                  <c:v>10000834.599993166</c:v>
                </c:pt>
                <c:pt idx="9174">
                  <c:v>10000834.799993165</c:v>
                </c:pt>
                <c:pt idx="9175">
                  <c:v>10000834.999993164</c:v>
                </c:pt>
                <c:pt idx="9176">
                  <c:v>10000835.199993163</c:v>
                </c:pt>
                <c:pt idx="9177">
                  <c:v>10000835.399993163</c:v>
                </c:pt>
                <c:pt idx="9178">
                  <c:v>10000835.599993162</c:v>
                </c:pt>
                <c:pt idx="9179">
                  <c:v>10000835.799993161</c:v>
                </c:pt>
                <c:pt idx="9180">
                  <c:v>10000835.99999316</c:v>
                </c:pt>
                <c:pt idx="9181">
                  <c:v>10000836.19999316</c:v>
                </c:pt>
                <c:pt idx="9182">
                  <c:v>10000836.399993159</c:v>
                </c:pt>
                <c:pt idx="9183">
                  <c:v>10000836.599993158</c:v>
                </c:pt>
                <c:pt idx="9184">
                  <c:v>10000836.799993157</c:v>
                </c:pt>
                <c:pt idx="9185">
                  <c:v>10000836.999993157</c:v>
                </c:pt>
                <c:pt idx="9186">
                  <c:v>10000837.199993156</c:v>
                </c:pt>
                <c:pt idx="9187">
                  <c:v>10000837.399993155</c:v>
                </c:pt>
                <c:pt idx="9188">
                  <c:v>10000837.599993154</c:v>
                </c:pt>
                <c:pt idx="9189">
                  <c:v>10000837.799993154</c:v>
                </c:pt>
                <c:pt idx="9190">
                  <c:v>10000837.999993153</c:v>
                </c:pt>
                <c:pt idx="9191">
                  <c:v>10000838.199993152</c:v>
                </c:pt>
                <c:pt idx="9192">
                  <c:v>10000838.399993151</c:v>
                </c:pt>
                <c:pt idx="9193">
                  <c:v>10000838.599993151</c:v>
                </c:pt>
                <c:pt idx="9194">
                  <c:v>10000838.79999315</c:v>
                </c:pt>
                <c:pt idx="9195">
                  <c:v>10000838.999993149</c:v>
                </c:pt>
                <c:pt idx="9196">
                  <c:v>10000839.199993148</c:v>
                </c:pt>
                <c:pt idx="9197">
                  <c:v>10000839.399993148</c:v>
                </c:pt>
                <c:pt idx="9198">
                  <c:v>10000839.599993147</c:v>
                </c:pt>
                <c:pt idx="9199">
                  <c:v>10000839.799993146</c:v>
                </c:pt>
                <c:pt idx="9200">
                  <c:v>10000839.999993145</c:v>
                </c:pt>
                <c:pt idx="9201">
                  <c:v>10000840.199993145</c:v>
                </c:pt>
                <c:pt idx="9202">
                  <c:v>10000840.399993144</c:v>
                </c:pt>
                <c:pt idx="9203">
                  <c:v>10000840.599993143</c:v>
                </c:pt>
                <c:pt idx="9204">
                  <c:v>10000840.799993142</c:v>
                </c:pt>
                <c:pt idx="9205">
                  <c:v>10000840.999993142</c:v>
                </c:pt>
                <c:pt idx="9206">
                  <c:v>10000841.199993141</c:v>
                </c:pt>
                <c:pt idx="9207">
                  <c:v>10000841.39999314</c:v>
                </c:pt>
                <c:pt idx="9208">
                  <c:v>10000841.59999314</c:v>
                </c:pt>
                <c:pt idx="9209">
                  <c:v>10000841.799993139</c:v>
                </c:pt>
                <c:pt idx="9210">
                  <c:v>10000841.999993138</c:v>
                </c:pt>
                <c:pt idx="9211">
                  <c:v>10000842.199993137</c:v>
                </c:pt>
                <c:pt idx="9212">
                  <c:v>10000842.399993137</c:v>
                </c:pt>
                <c:pt idx="9213">
                  <c:v>10000842.599993136</c:v>
                </c:pt>
                <c:pt idx="9214">
                  <c:v>10000842.799993135</c:v>
                </c:pt>
                <c:pt idx="9215">
                  <c:v>10000842.999993134</c:v>
                </c:pt>
                <c:pt idx="9216">
                  <c:v>10000843.199993134</c:v>
                </c:pt>
                <c:pt idx="9217">
                  <c:v>10000843.399993133</c:v>
                </c:pt>
                <c:pt idx="9218">
                  <c:v>10000843.599993132</c:v>
                </c:pt>
                <c:pt idx="9219">
                  <c:v>10000843.799993131</c:v>
                </c:pt>
                <c:pt idx="9220">
                  <c:v>10000843.999993131</c:v>
                </c:pt>
                <c:pt idx="9221">
                  <c:v>10000844.19999313</c:v>
                </c:pt>
                <c:pt idx="9222">
                  <c:v>10000844.399993129</c:v>
                </c:pt>
                <c:pt idx="9223">
                  <c:v>10000844.599993128</c:v>
                </c:pt>
                <c:pt idx="9224">
                  <c:v>10000844.799993128</c:v>
                </c:pt>
                <c:pt idx="9225">
                  <c:v>10000844.999993127</c:v>
                </c:pt>
                <c:pt idx="9226">
                  <c:v>10000845.199993126</c:v>
                </c:pt>
                <c:pt idx="9227">
                  <c:v>10000845.399993125</c:v>
                </c:pt>
                <c:pt idx="9228">
                  <c:v>10000845.599993125</c:v>
                </c:pt>
                <c:pt idx="9229">
                  <c:v>10000845.799993124</c:v>
                </c:pt>
                <c:pt idx="9230">
                  <c:v>10000845.999993123</c:v>
                </c:pt>
                <c:pt idx="9231">
                  <c:v>10000846.199993122</c:v>
                </c:pt>
                <c:pt idx="9232">
                  <c:v>10000846.399993122</c:v>
                </c:pt>
                <c:pt idx="9233">
                  <c:v>10000846.599993121</c:v>
                </c:pt>
                <c:pt idx="9234">
                  <c:v>10000846.79999312</c:v>
                </c:pt>
                <c:pt idx="9235">
                  <c:v>10000846.999993119</c:v>
                </c:pt>
                <c:pt idx="9236">
                  <c:v>10000847.199993119</c:v>
                </c:pt>
                <c:pt idx="9237">
                  <c:v>10000847.399993118</c:v>
                </c:pt>
                <c:pt idx="9238">
                  <c:v>10000847.599993117</c:v>
                </c:pt>
                <c:pt idx="9239">
                  <c:v>10000847.799993116</c:v>
                </c:pt>
                <c:pt idx="9240">
                  <c:v>10000847.999993116</c:v>
                </c:pt>
                <c:pt idx="9241">
                  <c:v>10000848.199993115</c:v>
                </c:pt>
                <c:pt idx="9242">
                  <c:v>10000848.399993114</c:v>
                </c:pt>
                <c:pt idx="9243">
                  <c:v>10000848.599993113</c:v>
                </c:pt>
                <c:pt idx="9244">
                  <c:v>10000848.799993113</c:v>
                </c:pt>
                <c:pt idx="9245">
                  <c:v>10000848.999993112</c:v>
                </c:pt>
                <c:pt idx="9246">
                  <c:v>10000849.199993111</c:v>
                </c:pt>
                <c:pt idx="9247">
                  <c:v>10000849.39999311</c:v>
                </c:pt>
                <c:pt idx="9248">
                  <c:v>10000849.59999311</c:v>
                </c:pt>
                <c:pt idx="9249">
                  <c:v>10000849.799993109</c:v>
                </c:pt>
                <c:pt idx="9250">
                  <c:v>10000849.999993108</c:v>
                </c:pt>
                <c:pt idx="9251">
                  <c:v>10000850.199993107</c:v>
                </c:pt>
                <c:pt idx="9252">
                  <c:v>10000850.399993107</c:v>
                </c:pt>
                <c:pt idx="9253">
                  <c:v>10000850.599993106</c:v>
                </c:pt>
                <c:pt idx="9254">
                  <c:v>10000850.799993105</c:v>
                </c:pt>
                <c:pt idx="9255">
                  <c:v>10000850.999993104</c:v>
                </c:pt>
                <c:pt idx="9256">
                  <c:v>10000851.199993104</c:v>
                </c:pt>
                <c:pt idx="9257">
                  <c:v>10000851.399993103</c:v>
                </c:pt>
                <c:pt idx="9258">
                  <c:v>10000851.599993102</c:v>
                </c:pt>
                <c:pt idx="9259">
                  <c:v>10000851.799993102</c:v>
                </c:pt>
                <c:pt idx="9260">
                  <c:v>10000851.999993101</c:v>
                </c:pt>
                <c:pt idx="9261">
                  <c:v>10000852.1999931</c:v>
                </c:pt>
                <c:pt idx="9262">
                  <c:v>10000852.399993099</c:v>
                </c:pt>
                <c:pt idx="9263">
                  <c:v>10000852.599993099</c:v>
                </c:pt>
                <c:pt idx="9264">
                  <c:v>10000852.799993098</c:v>
                </c:pt>
                <c:pt idx="9265">
                  <c:v>10000852.999993097</c:v>
                </c:pt>
                <c:pt idx="9266">
                  <c:v>10000853.199993096</c:v>
                </c:pt>
                <c:pt idx="9267">
                  <c:v>10000853.399993096</c:v>
                </c:pt>
                <c:pt idx="9268">
                  <c:v>10000853.599993095</c:v>
                </c:pt>
                <c:pt idx="9269">
                  <c:v>10000853.799993094</c:v>
                </c:pt>
                <c:pt idx="9270">
                  <c:v>10000853.999993093</c:v>
                </c:pt>
                <c:pt idx="9271">
                  <c:v>10000854.199993093</c:v>
                </c:pt>
                <c:pt idx="9272">
                  <c:v>10000854.399993092</c:v>
                </c:pt>
                <c:pt idx="9273">
                  <c:v>10000854.599993091</c:v>
                </c:pt>
                <c:pt idx="9274">
                  <c:v>10000854.79999309</c:v>
                </c:pt>
                <c:pt idx="9275">
                  <c:v>10000854.99999309</c:v>
                </c:pt>
                <c:pt idx="9276">
                  <c:v>10000855.199993089</c:v>
                </c:pt>
                <c:pt idx="9277">
                  <c:v>10000855.399993088</c:v>
                </c:pt>
                <c:pt idx="9278">
                  <c:v>10000855.599993087</c:v>
                </c:pt>
                <c:pt idx="9279">
                  <c:v>10000855.799993087</c:v>
                </c:pt>
                <c:pt idx="9280">
                  <c:v>10000855.999993086</c:v>
                </c:pt>
                <c:pt idx="9281">
                  <c:v>10000856.199993085</c:v>
                </c:pt>
                <c:pt idx="9282">
                  <c:v>10000856.399993084</c:v>
                </c:pt>
                <c:pt idx="9283">
                  <c:v>10000856.599993084</c:v>
                </c:pt>
                <c:pt idx="9284">
                  <c:v>10000856.799993083</c:v>
                </c:pt>
                <c:pt idx="9285">
                  <c:v>10000856.999993082</c:v>
                </c:pt>
                <c:pt idx="9286">
                  <c:v>10000857.199993081</c:v>
                </c:pt>
                <c:pt idx="9287">
                  <c:v>10000857.399993081</c:v>
                </c:pt>
                <c:pt idx="9288">
                  <c:v>10000857.59999308</c:v>
                </c:pt>
                <c:pt idx="9289">
                  <c:v>10000857.799993079</c:v>
                </c:pt>
                <c:pt idx="9290">
                  <c:v>10000857.999993078</c:v>
                </c:pt>
                <c:pt idx="9291">
                  <c:v>10000858.199993078</c:v>
                </c:pt>
                <c:pt idx="9292">
                  <c:v>10000858.399993077</c:v>
                </c:pt>
                <c:pt idx="9293">
                  <c:v>10000858.599993076</c:v>
                </c:pt>
                <c:pt idx="9294">
                  <c:v>10000858.799993075</c:v>
                </c:pt>
                <c:pt idx="9295">
                  <c:v>10000858.999993075</c:v>
                </c:pt>
                <c:pt idx="9296">
                  <c:v>10000859.199993074</c:v>
                </c:pt>
                <c:pt idx="9297">
                  <c:v>10000859.399993073</c:v>
                </c:pt>
                <c:pt idx="9298">
                  <c:v>10000859.599993072</c:v>
                </c:pt>
                <c:pt idx="9299">
                  <c:v>10000859.799993072</c:v>
                </c:pt>
                <c:pt idx="9300">
                  <c:v>10000859.999993071</c:v>
                </c:pt>
                <c:pt idx="9301">
                  <c:v>10000860.19999307</c:v>
                </c:pt>
                <c:pt idx="9302">
                  <c:v>10000860.399993069</c:v>
                </c:pt>
                <c:pt idx="9303">
                  <c:v>10000860.599993069</c:v>
                </c:pt>
                <c:pt idx="9304">
                  <c:v>10000860.799993068</c:v>
                </c:pt>
                <c:pt idx="9305">
                  <c:v>10000860.999993067</c:v>
                </c:pt>
                <c:pt idx="9306">
                  <c:v>10000861.199993066</c:v>
                </c:pt>
                <c:pt idx="9307">
                  <c:v>10000861.399993066</c:v>
                </c:pt>
                <c:pt idx="9308">
                  <c:v>10000861.599993065</c:v>
                </c:pt>
                <c:pt idx="9309">
                  <c:v>10000861.799993064</c:v>
                </c:pt>
                <c:pt idx="9310">
                  <c:v>10000861.999993064</c:v>
                </c:pt>
                <c:pt idx="9311">
                  <c:v>10000862.199993063</c:v>
                </c:pt>
                <c:pt idx="9312">
                  <c:v>10000862.399993062</c:v>
                </c:pt>
                <c:pt idx="9313">
                  <c:v>10000862.599993061</c:v>
                </c:pt>
                <c:pt idx="9314">
                  <c:v>10000862.799993061</c:v>
                </c:pt>
                <c:pt idx="9315">
                  <c:v>10000862.99999306</c:v>
                </c:pt>
                <c:pt idx="9316">
                  <c:v>10000863.199993059</c:v>
                </c:pt>
                <c:pt idx="9317">
                  <c:v>10000863.399993058</c:v>
                </c:pt>
                <c:pt idx="9318">
                  <c:v>10000863.599993058</c:v>
                </c:pt>
                <c:pt idx="9319">
                  <c:v>10000863.799993057</c:v>
                </c:pt>
                <c:pt idx="9320">
                  <c:v>10000863.999993056</c:v>
                </c:pt>
                <c:pt idx="9321">
                  <c:v>10000864.199993055</c:v>
                </c:pt>
                <c:pt idx="9322">
                  <c:v>10000864.399993055</c:v>
                </c:pt>
                <c:pt idx="9323">
                  <c:v>10000864.599993054</c:v>
                </c:pt>
                <c:pt idx="9324">
                  <c:v>10000864.799993053</c:v>
                </c:pt>
                <c:pt idx="9325">
                  <c:v>10000864.999993052</c:v>
                </c:pt>
                <c:pt idx="9326">
                  <c:v>10000865.199993052</c:v>
                </c:pt>
                <c:pt idx="9327">
                  <c:v>10000865.399993051</c:v>
                </c:pt>
                <c:pt idx="9328">
                  <c:v>10000865.59999305</c:v>
                </c:pt>
                <c:pt idx="9329">
                  <c:v>10000865.799993049</c:v>
                </c:pt>
                <c:pt idx="9330">
                  <c:v>10000865.999993049</c:v>
                </c:pt>
                <c:pt idx="9331">
                  <c:v>10000866.199993048</c:v>
                </c:pt>
                <c:pt idx="9332">
                  <c:v>10000866.399993047</c:v>
                </c:pt>
                <c:pt idx="9333">
                  <c:v>10000866.599993046</c:v>
                </c:pt>
                <c:pt idx="9334">
                  <c:v>10000866.799993046</c:v>
                </c:pt>
                <c:pt idx="9335">
                  <c:v>10000866.999993045</c:v>
                </c:pt>
                <c:pt idx="9336">
                  <c:v>10000867.199993044</c:v>
                </c:pt>
                <c:pt idx="9337">
                  <c:v>10000867.399993043</c:v>
                </c:pt>
                <c:pt idx="9338">
                  <c:v>10000867.599993043</c:v>
                </c:pt>
                <c:pt idx="9339">
                  <c:v>10000867.799993042</c:v>
                </c:pt>
                <c:pt idx="9340">
                  <c:v>10000867.999993041</c:v>
                </c:pt>
                <c:pt idx="9341">
                  <c:v>10000868.19999304</c:v>
                </c:pt>
                <c:pt idx="9342">
                  <c:v>10000868.39999304</c:v>
                </c:pt>
                <c:pt idx="9343">
                  <c:v>10000868.599993039</c:v>
                </c:pt>
                <c:pt idx="9344">
                  <c:v>10000868.799993038</c:v>
                </c:pt>
                <c:pt idx="9345">
                  <c:v>10000868.999993037</c:v>
                </c:pt>
                <c:pt idx="9346">
                  <c:v>10000869.199993037</c:v>
                </c:pt>
                <c:pt idx="9347">
                  <c:v>10000869.399993036</c:v>
                </c:pt>
                <c:pt idx="9348">
                  <c:v>10000869.599993035</c:v>
                </c:pt>
                <c:pt idx="9349">
                  <c:v>10000869.799993034</c:v>
                </c:pt>
                <c:pt idx="9350">
                  <c:v>10000869.999993034</c:v>
                </c:pt>
                <c:pt idx="9351">
                  <c:v>10000870.199993033</c:v>
                </c:pt>
                <c:pt idx="9352">
                  <c:v>10000870.399993032</c:v>
                </c:pt>
                <c:pt idx="9353">
                  <c:v>10000870.599993031</c:v>
                </c:pt>
                <c:pt idx="9354">
                  <c:v>10000870.799993031</c:v>
                </c:pt>
                <c:pt idx="9355">
                  <c:v>10000870.99999303</c:v>
                </c:pt>
                <c:pt idx="9356">
                  <c:v>10000871.199993029</c:v>
                </c:pt>
                <c:pt idx="9357">
                  <c:v>10000871.399993028</c:v>
                </c:pt>
                <c:pt idx="9358">
                  <c:v>10000871.599993028</c:v>
                </c:pt>
                <c:pt idx="9359">
                  <c:v>10000871.799993027</c:v>
                </c:pt>
                <c:pt idx="9360">
                  <c:v>10000871.999993026</c:v>
                </c:pt>
                <c:pt idx="9361">
                  <c:v>10000872.199993026</c:v>
                </c:pt>
                <c:pt idx="9362">
                  <c:v>10000872.399993025</c:v>
                </c:pt>
                <c:pt idx="9363">
                  <c:v>10000872.599993024</c:v>
                </c:pt>
                <c:pt idx="9364">
                  <c:v>10000872.799993023</c:v>
                </c:pt>
                <c:pt idx="9365">
                  <c:v>10000872.999993023</c:v>
                </c:pt>
                <c:pt idx="9366">
                  <c:v>10000873.199993022</c:v>
                </c:pt>
                <c:pt idx="9367">
                  <c:v>10000873.399993021</c:v>
                </c:pt>
                <c:pt idx="9368">
                  <c:v>10000873.59999302</c:v>
                </c:pt>
                <c:pt idx="9369">
                  <c:v>10000873.79999302</c:v>
                </c:pt>
                <c:pt idx="9370">
                  <c:v>10000873.999993019</c:v>
                </c:pt>
                <c:pt idx="9371">
                  <c:v>10000874.199993018</c:v>
                </c:pt>
                <c:pt idx="9372">
                  <c:v>10000874.399993017</c:v>
                </c:pt>
                <c:pt idx="9373">
                  <c:v>10000874.599993017</c:v>
                </c:pt>
                <c:pt idx="9374">
                  <c:v>10000874.799993016</c:v>
                </c:pt>
                <c:pt idx="9375">
                  <c:v>10000874.999993015</c:v>
                </c:pt>
                <c:pt idx="9376">
                  <c:v>10000875.199993014</c:v>
                </c:pt>
                <c:pt idx="9377">
                  <c:v>10000875.399993014</c:v>
                </c:pt>
                <c:pt idx="9378">
                  <c:v>10000875.599993013</c:v>
                </c:pt>
                <c:pt idx="9379">
                  <c:v>10000875.799993012</c:v>
                </c:pt>
                <c:pt idx="9380">
                  <c:v>10000875.999993011</c:v>
                </c:pt>
                <c:pt idx="9381">
                  <c:v>10000876.199993011</c:v>
                </c:pt>
                <c:pt idx="9382">
                  <c:v>10000876.39999301</c:v>
                </c:pt>
                <c:pt idx="9383">
                  <c:v>10000876.599993009</c:v>
                </c:pt>
                <c:pt idx="9384">
                  <c:v>10000876.799993008</c:v>
                </c:pt>
                <c:pt idx="9385">
                  <c:v>10000876.999993008</c:v>
                </c:pt>
                <c:pt idx="9386">
                  <c:v>10000877.199993007</c:v>
                </c:pt>
                <c:pt idx="9387">
                  <c:v>10000877.399993006</c:v>
                </c:pt>
                <c:pt idx="9388">
                  <c:v>10000877.599993005</c:v>
                </c:pt>
                <c:pt idx="9389">
                  <c:v>10000877.799993005</c:v>
                </c:pt>
                <c:pt idx="9390">
                  <c:v>10000877.999993004</c:v>
                </c:pt>
                <c:pt idx="9391">
                  <c:v>10000878.199993003</c:v>
                </c:pt>
                <c:pt idx="9392">
                  <c:v>10000878.399993002</c:v>
                </c:pt>
                <c:pt idx="9393">
                  <c:v>10000878.599993002</c:v>
                </c:pt>
                <c:pt idx="9394">
                  <c:v>10000878.799993001</c:v>
                </c:pt>
                <c:pt idx="9395">
                  <c:v>10000878.999993</c:v>
                </c:pt>
                <c:pt idx="9396">
                  <c:v>10000879.199992999</c:v>
                </c:pt>
                <c:pt idx="9397">
                  <c:v>10000879.399992999</c:v>
                </c:pt>
                <c:pt idx="9398">
                  <c:v>10000879.599992998</c:v>
                </c:pt>
                <c:pt idx="9399">
                  <c:v>10000879.799992997</c:v>
                </c:pt>
                <c:pt idx="9400">
                  <c:v>10000879.999992996</c:v>
                </c:pt>
                <c:pt idx="9401">
                  <c:v>10000880.199992996</c:v>
                </c:pt>
                <c:pt idx="9402">
                  <c:v>10000880.399992995</c:v>
                </c:pt>
                <c:pt idx="9403">
                  <c:v>10000880.599992994</c:v>
                </c:pt>
                <c:pt idx="9404">
                  <c:v>10000880.799992993</c:v>
                </c:pt>
                <c:pt idx="9405">
                  <c:v>10000880.999992993</c:v>
                </c:pt>
                <c:pt idx="9406">
                  <c:v>10000881.199992992</c:v>
                </c:pt>
                <c:pt idx="9407">
                  <c:v>10000881.399992991</c:v>
                </c:pt>
                <c:pt idx="9408">
                  <c:v>10000881.59999299</c:v>
                </c:pt>
                <c:pt idx="9409">
                  <c:v>10000881.79999299</c:v>
                </c:pt>
                <c:pt idx="9410">
                  <c:v>10000881.999992989</c:v>
                </c:pt>
                <c:pt idx="9411">
                  <c:v>10000882.199992988</c:v>
                </c:pt>
                <c:pt idx="9412">
                  <c:v>10000882.399992988</c:v>
                </c:pt>
                <c:pt idx="9413">
                  <c:v>10000882.599992987</c:v>
                </c:pt>
                <c:pt idx="9414">
                  <c:v>10000882.799992986</c:v>
                </c:pt>
                <c:pt idx="9415">
                  <c:v>10000882.999992985</c:v>
                </c:pt>
                <c:pt idx="9416">
                  <c:v>10000883.199992985</c:v>
                </c:pt>
                <c:pt idx="9417">
                  <c:v>10000883.399992984</c:v>
                </c:pt>
                <c:pt idx="9418">
                  <c:v>10000883.599992983</c:v>
                </c:pt>
                <c:pt idx="9419">
                  <c:v>10000883.799992982</c:v>
                </c:pt>
                <c:pt idx="9420">
                  <c:v>10000883.999992982</c:v>
                </c:pt>
                <c:pt idx="9421">
                  <c:v>10000884.199992981</c:v>
                </c:pt>
                <c:pt idx="9422">
                  <c:v>10000884.39999298</c:v>
                </c:pt>
                <c:pt idx="9423">
                  <c:v>10000884.599992979</c:v>
                </c:pt>
                <c:pt idx="9424">
                  <c:v>10000884.799992979</c:v>
                </c:pt>
                <c:pt idx="9425">
                  <c:v>10000884.999992978</c:v>
                </c:pt>
                <c:pt idx="9426">
                  <c:v>10000885.199992977</c:v>
                </c:pt>
                <c:pt idx="9427">
                  <c:v>10000885.399992976</c:v>
                </c:pt>
                <c:pt idx="9428">
                  <c:v>10000885.599992976</c:v>
                </c:pt>
                <c:pt idx="9429">
                  <c:v>10000885.799992975</c:v>
                </c:pt>
                <c:pt idx="9430">
                  <c:v>10000885.999992974</c:v>
                </c:pt>
                <c:pt idx="9431">
                  <c:v>10000886.199992973</c:v>
                </c:pt>
                <c:pt idx="9432">
                  <c:v>10000886.399992973</c:v>
                </c:pt>
                <c:pt idx="9433">
                  <c:v>10000886.599992972</c:v>
                </c:pt>
                <c:pt idx="9434">
                  <c:v>10000886.799992971</c:v>
                </c:pt>
                <c:pt idx="9435">
                  <c:v>10000886.99999297</c:v>
                </c:pt>
                <c:pt idx="9436">
                  <c:v>10000887.19999297</c:v>
                </c:pt>
                <c:pt idx="9437">
                  <c:v>10000887.399992969</c:v>
                </c:pt>
                <c:pt idx="9438">
                  <c:v>10000887.599992968</c:v>
                </c:pt>
                <c:pt idx="9439">
                  <c:v>10000887.799992967</c:v>
                </c:pt>
                <c:pt idx="9440">
                  <c:v>10000887.999992967</c:v>
                </c:pt>
                <c:pt idx="9441">
                  <c:v>10000888.199992966</c:v>
                </c:pt>
                <c:pt idx="9442">
                  <c:v>10000888.399992965</c:v>
                </c:pt>
                <c:pt idx="9443">
                  <c:v>10000888.599992964</c:v>
                </c:pt>
                <c:pt idx="9444">
                  <c:v>10000888.799992964</c:v>
                </c:pt>
                <c:pt idx="9445">
                  <c:v>10000888.999992963</c:v>
                </c:pt>
                <c:pt idx="9446">
                  <c:v>10000889.199992962</c:v>
                </c:pt>
                <c:pt idx="9447">
                  <c:v>10000889.399992961</c:v>
                </c:pt>
                <c:pt idx="9448">
                  <c:v>10000889.599992961</c:v>
                </c:pt>
                <c:pt idx="9449">
                  <c:v>10000889.79999296</c:v>
                </c:pt>
                <c:pt idx="9450">
                  <c:v>10000889.999992959</c:v>
                </c:pt>
                <c:pt idx="9451">
                  <c:v>10000890.199992958</c:v>
                </c:pt>
                <c:pt idx="9452">
                  <c:v>10000890.399992958</c:v>
                </c:pt>
                <c:pt idx="9453">
                  <c:v>10000890.599992957</c:v>
                </c:pt>
                <c:pt idx="9454">
                  <c:v>10000890.799992956</c:v>
                </c:pt>
                <c:pt idx="9455">
                  <c:v>10000890.999992955</c:v>
                </c:pt>
                <c:pt idx="9456">
                  <c:v>10000891.199992955</c:v>
                </c:pt>
                <c:pt idx="9457">
                  <c:v>10000891.399992954</c:v>
                </c:pt>
                <c:pt idx="9458">
                  <c:v>10000891.599992953</c:v>
                </c:pt>
                <c:pt idx="9459">
                  <c:v>10000891.799992952</c:v>
                </c:pt>
                <c:pt idx="9460">
                  <c:v>10000891.999992952</c:v>
                </c:pt>
                <c:pt idx="9461">
                  <c:v>10000892.199992951</c:v>
                </c:pt>
                <c:pt idx="9462">
                  <c:v>10000892.39999295</c:v>
                </c:pt>
                <c:pt idx="9463">
                  <c:v>10000892.59999295</c:v>
                </c:pt>
                <c:pt idx="9464">
                  <c:v>10000892.799992949</c:v>
                </c:pt>
                <c:pt idx="9465">
                  <c:v>10000892.999992948</c:v>
                </c:pt>
                <c:pt idx="9466">
                  <c:v>10000893.199992947</c:v>
                </c:pt>
                <c:pt idx="9467">
                  <c:v>10000893.399992947</c:v>
                </c:pt>
                <c:pt idx="9468">
                  <c:v>10000893.599992946</c:v>
                </c:pt>
                <c:pt idx="9469">
                  <c:v>10000893.799992945</c:v>
                </c:pt>
                <c:pt idx="9470">
                  <c:v>10000893.999992944</c:v>
                </c:pt>
                <c:pt idx="9471">
                  <c:v>10000894.199992944</c:v>
                </c:pt>
                <c:pt idx="9472">
                  <c:v>10000894.399992943</c:v>
                </c:pt>
                <c:pt idx="9473">
                  <c:v>10000894.599992942</c:v>
                </c:pt>
                <c:pt idx="9474">
                  <c:v>10000894.799992941</c:v>
                </c:pt>
                <c:pt idx="9475">
                  <c:v>10000894.999992941</c:v>
                </c:pt>
                <c:pt idx="9476">
                  <c:v>10000895.19999294</c:v>
                </c:pt>
                <c:pt idx="9477">
                  <c:v>10000895.399992939</c:v>
                </c:pt>
                <c:pt idx="9478">
                  <c:v>10000895.599992938</c:v>
                </c:pt>
                <c:pt idx="9479">
                  <c:v>10000895.799992938</c:v>
                </c:pt>
                <c:pt idx="9480">
                  <c:v>10000895.999992937</c:v>
                </c:pt>
                <c:pt idx="9481">
                  <c:v>10000896.199992936</c:v>
                </c:pt>
                <c:pt idx="9482">
                  <c:v>10000896.399992935</c:v>
                </c:pt>
                <c:pt idx="9483">
                  <c:v>10000896.599992935</c:v>
                </c:pt>
                <c:pt idx="9484">
                  <c:v>10000896.799992934</c:v>
                </c:pt>
                <c:pt idx="9485">
                  <c:v>10000896.999992933</c:v>
                </c:pt>
                <c:pt idx="9486">
                  <c:v>10000897.199992932</c:v>
                </c:pt>
                <c:pt idx="9487">
                  <c:v>10000897.399992932</c:v>
                </c:pt>
                <c:pt idx="9488">
                  <c:v>10000897.599992931</c:v>
                </c:pt>
                <c:pt idx="9489">
                  <c:v>10000897.79999293</c:v>
                </c:pt>
                <c:pt idx="9490">
                  <c:v>10000897.999992929</c:v>
                </c:pt>
                <c:pt idx="9491">
                  <c:v>10000898.199992929</c:v>
                </c:pt>
                <c:pt idx="9492">
                  <c:v>10000898.399992928</c:v>
                </c:pt>
                <c:pt idx="9493">
                  <c:v>10000898.599992927</c:v>
                </c:pt>
                <c:pt idx="9494">
                  <c:v>10000898.799992926</c:v>
                </c:pt>
                <c:pt idx="9495">
                  <c:v>10000898.999992926</c:v>
                </c:pt>
                <c:pt idx="9496">
                  <c:v>10000899.199992925</c:v>
                </c:pt>
                <c:pt idx="9497">
                  <c:v>10000899.399992924</c:v>
                </c:pt>
                <c:pt idx="9498">
                  <c:v>10000899.599992923</c:v>
                </c:pt>
                <c:pt idx="9499">
                  <c:v>10000899.799992923</c:v>
                </c:pt>
                <c:pt idx="9500">
                  <c:v>10000899.999992922</c:v>
                </c:pt>
                <c:pt idx="9501">
                  <c:v>10000900.199992921</c:v>
                </c:pt>
                <c:pt idx="9502">
                  <c:v>10000900.39999292</c:v>
                </c:pt>
                <c:pt idx="9503">
                  <c:v>10000900.59999292</c:v>
                </c:pt>
                <c:pt idx="9504">
                  <c:v>10000900.799992919</c:v>
                </c:pt>
                <c:pt idx="9505">
                  <c:v>10000900.999992918</c:v>
                </c:pt>
                <c:pt idx="9506">
                  <c:v>10000901.199992917</c:v>
                </c:pt>
                <c:pt idx="9507">
                  <c:v>10000901.399992917</c:v>
                </c:pt>
                <c:pt idx="9508">
                  <c:v>10000901.599992916</c:v>
                </c:pt>
                <c:pt idx="9509">
                  <c:v>10000901.799992915</c:v>
                </c:pt>
                <c:pt idx="9510">
                  <c:v>10000901.999992914</c:v>
                </c:pt>
                <c:pt idx="9511">
                  <c:v>10000902.199992914</c:v>
                </c:pt>
                <c:pt idx="9512">
                  <c:v>10000902.399992913</c:v>
                </c:pt>
                <c:pt idx="9513">
                  <c:v>10000902.599992912</c:v>
                </c:pt>
                <c:pt idx="9514">
                  <c:v>10000902.799992912</c:v>
                </c:pt>
                <c:pt idx="9515">
                  <c:v>10000902.999992911</c:v>
                </c:pt>
                <c:pt idx="9516">
                  <c:v>10000903.19999291</c:v>
                </c:pt>
                <c:pt idx="9517">
                  <c:v>10000903.399992909</c:v>
                </c:pt>
                <c:pt idx="9518">
                  <c:v>10000903.599992909</c:v>
                </c:pt>
                <c:pt idx="9519">
                  <c:v>10000903.799992908</c:v>
                </c:pt>
                <c:pt idx="9520">
                  <c:v>10000903.999992907</c:v>
                </c:pt>
                <c:pt idx="9521">
                  <c:v>10000904.199992906</c:v>
                </c:pt>
                <c:pt idx="9522">
                  <c:v>10000904.399992906</c:v>
                </c:pt>
                <c:pt idx="9523">
                  <c:v>10000904.599992905</c:v>
                </c:pt>
                <c:pt idx="9524">
                  <c:v>10000904.799992904</c:v>
                </c:pt>
                <c:pt idx="9525">
                  <c:v>10000904.999992903</c:v>
                </c:pt>
                <c:pt idx="9526">
                  <c:v>10000905.199992903</c:v>
                </c:pt>
                <c:pt idx="9527">
                  <c:v>10000905.399992902</c:v>
                </c:pt>
                <c:pt idx="9528">
                  <c:v>10000905.599992901</c:v>
                </c:pt>
                <c:pt idx="9529">
                  <c:v>10000905.7999929</c:v>
                </c:pt>
                <c:pt idx="9530">
                  <c:v>10000905.9999929</c:v>
                </c:pt>
                <c:pt idx="9531">
                  <c:v>10000906.199992899</c:v>
                </c:pt>
                <c:pt idx="9532">
                  <c:v>10000906.399992898</c:v>
                </c:pt>
                <c:pt idx="9533">
                  <c:v>10000906.599992897</c:v>
                </c:pt>
                <c:pt idx="9534">
                  <c:v>10000906.799992897</c:v>
                </c:pt>
                <c:pt idx="9535">
                  <c:v>10000906.999992896</c:v>
                </c:pt>
                <c:pt idx="9536">
                  <c:v>10000907.199992895</c:v>
                </c:pt>
                <c:pt idx="9537">
                  <c:v>10000907.399992894</c:v>
                </c:pt>
                <c:pt idx="9538">
                  <c:v>10000907.599992894</c:v>
                </c:pt>
                <c:pt idx="9539">
                  <c:v>10000907.799992893</c:v>
                </c:pt>
                <c:pt idx="9540">
                  <c:v>10000907.999992892</c:v>
                </c:pt>
                <c:pt idx="9541">
                  <c:v>10000908.199992891</c:v>
                </c:pt>
                <c:pt idx="9542">
                  <c:v>10000908.399992891</c:v>
                </c:pt>
                <c:pt idx="9543">
                  <c:v>10000908.59999289</c:v>
                </c:pt>
                <c:pt idx="9544">
                  <c:v>10000908.799992889</c:v>
                </c:pt>
                <c:pt idx="9545">
                  <c:v>10000908.999992888</c:v>
                </c:pt>
                <c:pt idx="9546">
                  <c:v>10000909.199992888</c:v>
                </c:pt>
                <c:pt idx="9547">
                  <c:v>10000909.399992887</c:v>
                </c:pt>
                <c:pt idx="9548">
                  <c:v>10000909.599992886</c:v>
                </c:pt>
                <c:pt idx="9549">
                  <c:v>10000909.799992885</c:v>
                </c:pt>
                <c:pt idx="9550">
                  <c:v>10000909.999992885</c:v>
                </c:pt>
                <c:pt idx="9551">
                  <c:v>10000910.199992884</c:v>
                </c:pt>
                <c:pt idx="9552">
                  <c:v>10000910.399992883</c:v>
                </c:pt>
                <c:pt idx="9553">
                  <c:v>10000910.599992882</c:v>
                </c:pt>
                <c:pt idx="9554">
                  <c:v>10000910.799992882</c:v>
                </c:pt>
                <c:pt idx="9555">
                  <c:v>10000910.999992881</c:v>
                </c:pt>
                <c:pt idx="9556">
                  <c:v>10000911.19999288</c:v>
                </c:pt>
                <c:pt idx="9557">
                  <c:v>10000911.399992879</c:v>
                </c:pt>
                <c:pt idx="9558">
                  <c:v>10000911.599992879</c:v>
                </c:pt>
                <c:pt idx="9559">
                  <c:v>10000911.799992878</c:v>
                </c:pt>
                <c:pt idx="9560">
                  <c:v>10000911.999992877</c:v>
                </c:pt>
                <c:pt idx="9561">
                  <c:v>10000912.199992876</c:v>
                </c:pt>
                <c:pt idx="9562">
                  <c:v>10000912.399992876</c:v>
                </c:pt>
                <c:pt idx="9563">
                  <c:v>10000912.599992875</c:v>
                </c:pt>
                <c:pt idx="9564">
                  <c:v>10000912.799992874</c:v>
                </c:pt>
                <c:pt idx="9565">
                  <c:v>10000912.999992874</c:v>
                </c:pt>
                <c:pt idx="9566">
                  <c:v>10000913.199992873</c:v>
                </c:pt>
                <c:pt idx="9567">
                  <c:v>10000913.399992872</c:v>
                </c:pt>
                <c:pt idx="9568">
                  <c:v>10000913.599992871</c:v>
                </c:pt>
                <c:pt idx="9569">
                  <c:v>10000913.799992871</c:v>
                </c:pt>
                <c:pt idx="9570">
                  <c:v>10000913.99999287</c:v>
                </c:pt>
                <c:pt idx="9571">
                  <c:v>10000914.199992869</c:v>
                </c:pt>
                <c:pt idx="9572">
                  <c:v>10000914.399992868</c:v>
                </c:pt>
                <c:pt idx="9573">
                  <c:v>10000914.599992868</c:v>
                </c:pt>
                <c:pt idx="9574">
                  <c:v>10000914.799992867</c:v>
                </c:pt>
                <c:pt idx="9575">
                  <c:v>10000914.999992866</c:v>
                </c:pt>
                <c:pt idx="9576">
                  <c:v>10000915.199992865</c:v>
                </c:pt>
                <c:pt idx="9577">
                  <c:v>10000915.399992865</c:v>
                </c:pt>
                <c:pt idx="9578">
                  <c:v>10000915.599992864</c:v>
                </c:pt>
                <c:pt idx="9579">
                  <c:v>10000915.799992863</c:v>
                </c:pt>
                <c:pt idx="9580">
                  <c:v>10000915.999992862</c:v>
                </c:pt>
                <c:pt idx="9581">
                  <c:v>10000916.199992862</c:v>
                </c:pt>
                <c:pt idx="9582">
                  <c:v>10000916.399992861</c:v>
                </c:pt>
                <c:pt idx="9583">
                  <c:v>10000916.59999286</c:v>
                </c:pt>
                <c:pt idx="9584">
                  <c:v>10000916.799992859</c:v>
                </c:pt>
                <c:pt idx="9585">
                  <c:v>10000916.999992859</c:v>
                </c:pt>
                <c:pt idx="9586">
                  <c:v>10000917.199992858</c:v>
                </c:pt>
                <c:pt idx="9587">
                  <c:v>10000917.399992857</c:v>
                </c:pt>
                <c:pt idx="9588">
                  <c:v>10000917.599992856</c:v>
                </c:pt>
                <c:pt idx="9589">
                  <c:v>10000917.799992856</c:v>
                </c:pt>
                <c:pt idx="9590">
                  <c:v>10000917.999992855</c:v>
                </c:pt>
                <c:pt idx="9591">
                  <c:v>10000918.199992854</c:v>
                </c:pt>
                <c:pt idx="9592">
                  <c:v>10000918.399992853</c:v>
                </c:pt>
                <c:pt idx="9593">
                  <c:v>10000918.599992853</c:v>
                </c:pt>
                <c:pt idx="9594">
                  <c:v>10000918.799992852</c:v>
                </c:pt>
                <c:pt idx="9595">
                  <c:v>10000918.999992851</c:v>
                </c:pt>
                <c:pt idx="9596">
                  <c:v>10000919.19999285</c:v>
                </c:pt>
                <c:pt idx="9597">
                  <c:v>10000919.39999285</c:v>
                </c:pt>
                <c:pt idx="9598">
                  <c:v>10000919.599992849</c:v>
                </c:pt>
                <c:pt idx="9599">
                  <c:v>10000919.799992848</c:v>
                </c:pt>
                <c:pt idx="9600">
                  <c:v>10000919.999992847</c:v>
                </c:pt>
                <c:pt idx="9601">
                  <c:v>10000920.199992847</c:v>
                </c:pt>
                <c:pt idx="9602">
                  <c:v>10000920.399992846</c:v>
                </c:pt>
                <c:pt idx="9603">
                  <c:v>10000920.599992845</c:v>
                </c:pt>
                <c:pt idx="9604">
                  <c:v>10000920.799992844</c:v>
                </c:pt>
                <c:pt idx="9605">
                  <c:v>10000920.999992844</c:v>
                </c:pt>
                <c:pt idx="9606">
                  <c:v>10000921.199992843</c:v>
                </c:pt>
                <c:pt idx="9607">
                  <c:v>10000921.399992842</c:v>
                </c:pt>
                <c:pt idx="9608">
                  <c:v>10000921.599992841</c:v>
                </c:pt>
                <c:pt idx="9609">
                  <c:v>10000921.799992841</c:v>
                </c:pt>
                <c:pt idx="9610">
                  <c:v>10000921.99999284</c:v>
                </c:pt>
                <c:pt idx="9611">
                  <c:v>10000922.199992839</c:v>
                </c:pt>
                <c:pt idx="9612">
                  <c:v>10000922.399992839</c:v>
                </c:pt>
                <c:pt idx="9613">
                  <c:v>10000922.599992838</c:v>
                </c:pt>
                <c:pt idx="9614">
                  <c:v>10000922.799992837</c:v>
                </c:pt>
                <c:pt idx="9615">
                  <c:v>10000922.999992836</c:v>
                </c:pt>
                <c:pt idx="9616">
                  <c:v>10000923.199992836</c:v>
                </c:pt>
                <c:pt idx="9617">
                  <c:v>10000923.399992835</c:v>
                </c:pt>
                <c:pt idx="9618">
                  <c:v>10000923.599992834</c:v>
                </c:pt>
                <c:pt idx="9619">
                  <c:v>10000923.799992833</c:v>
                </c:pt>
                <c:pt idx="9620">
                  <c:v>10000923.999992833</c:v>
                </c:pt>
                <c:pt idx="9621">
                  <c:v>10000924.199992832</c:v>
                </c:pt>
                <c:pt idx="9622">
                  <c:v>10000924.399992831</c:v>
                </c:pt>
                <c:pt idx="9623">
                  <c:v>10000924.59999283</c:v>
                </c:pt>
                <c:pt idx="9624">
                  <c:v>10000924.79999283</c:v>
                </c:pt>
                <c:pt idx="9625">
                  <c:v>10000924.999992829</c:v>
                </c:pt>
                <c:pt idx="9626">
                  <c:v>10000925.199992828</c:v>
                </c:pt>
                <c:pt idx="9627">
                  <c:v>10000925.399992827</c:v>
                </c:pt>
                <c:pt idx="9628">
                  <c:v>10000925.599992827</c:v>
                </c:pt>
                <c:pt idx="9629">
                  <c:v>10000925.799992826</c:v>
                </c:pt>
                <c:pt idx="9630">
                  <c:v>10000925.999992825</c:v>
                </c:pt>
                <c:pt idx="9631">
                  <c:v>10000926.199992824</c:v>
                </c:pt>
                <c:pt idx="9632">
                  <c:v>10000926.399992824</c:v>
                </c:pt>
                <c:pt idx="9633">
                  <c:v>10000926.599992823</c:v>
                </c:pt>
                <c:pt idx="9634">
                  <c:v>10000926.799992822</c:v>
                </c:pt>
                <c:pt idx="9635">
                  <c:v>10000926.999992821</c:v>
                </c:pt>
                <c:pt idx="9636">
                  <c:v>10000927.199992821</c:v>
                </c:pt>
                <c:pt idx="9637">
                  <c:v>10000927.39999282</c:v>
                </c:pt>
                <c:pt idx="9638">
                  <c:v>10000927.599992819</c:v>
                </c:pt>
                <c:pt idx="9639">
                  <c:v>10000927.799992818</c:v>
                </c:pt>
                <c:pt idx="9640">
                  <c:v>10000927.999992818</c:v>
                </c:pt>
                <c:pt idx="9641">
                  <c:v>10000928.199992817</c:v>
                </c:pt>
                <c:pt idx="9642">
                  <c:v>10000928.399992816</c:v>
                </c:pt>
                <c:pt idx="9643">
                  <c:v>10000928.599992815</c:v>
                </c:pt>
                <c:pt idx="9644">
                  <c:v>10000928.799992815</c:v>
                </c:pt>
                <c:pt idx="9645">
                  <c:v>10000928.999992814</c:v>
                </c:pt>
                <c:pt idx="9646">
                  <c:v>10000929.199992813</c:v>
                </c:pt>
                <c:pt idx="9647">
                  <c:v>10000929.399992812</c:v>
                </c:pt>
                <c:pt idx="9648">
                  <c:v>10000929.599992812</c:v>
                </c:pt>
                <c:pt idx="9649">
                  <c:v>10000929.799992811</c:v>
                </c:pt>
                <c:pt idx="9650">
                  <c:v>10000929.99999281</c:v>
                </c:pt>
                <c:pt idx="9651">
                  <c:v>10000930.199992809</c:v>
                </c:pt>
                <c:pt idx="9652">
                  <c:v>10000930.399992809</c:v>
                </c:pt>
                <c:pt idx="9653">
                  <c:v>10000930.599992808</c:v>
                </c:pt>
                <c:pt idx="9654">
                  <c:v>10000930.799992807</c:v>
                </c:pt>
                <c:pt idx="9655">
                  <c:v>10000930.999992806</c:v>
                </c:pt>
                <c:pt idx="9656">
                  <c:v>10000931.199992806</c:v>
                </c:pt>
                <c:pt idx="9657">
                  <c:v>10000931.399992805</c:v>
                </c:pt>
                <c:pt idx="9658">
                  <c:v>10000931.599992804</c:v>
                </c:pt>
                <c:pt idx="9659">
                  <c:v>10000931.799992803</c:v>
                </c:pt>
                <c:pt idx="9660">
                  <c:v>10000931.999992803</c:v>
                </c:pt>
                <c:pt idx="9661">
                  <c:v>10000932.199992802</c:v>
                </c:pt>
                <c:pt idx="9662">
                  <c:v>10000932.399992801</c:v>
                </c:pt>
                <c:pt idx="9663">
                  <c:v>10000932.599992801</c:v>
                </c:pt>
                <c:pt idx="9664">
                  <c:v>10000932.7999928</c:v>
                </c:pt>
                <c:pt idx="9665">
                  <c:v>10000932.999992799</c:v>
                </c:pt>
                <c:pt idx="9666">
                  <c:v>10000933.199992798</c:v>
                </c:pt>
                <c:pt idx="9667">
                  <c:v>10000933.399992798</c:v>
                </c:pt>
                <c:pt idx="9668">
                  <c:v>10000933.599992797</c:v>
                </c:pt>
                <c:pt idx="9669">
                  <c:v>10000933.799992796</c:v>
                </c:pt>
                <c:pt idx="9670">
                  <c:v>10000933.999992795</c:v>
                </c:pt>
                <c:pt idx="9671">
                  <c:v>10000934.199992795</c:v>
                </c:pt>
                <c:pt idx="9672">
                  <c:v>10000934.399992794</c:v>
                </c:pt>
                <c:pt idx="9673">
                  <c:v>10000934.599992793</c:v>
                </c:pt>
                <c:pt idx="9674">
                  <c:v>10000934.799992792</c:v>
                </c:pt>
                <c:pt idx="9675">
                  <c:v>10000934.999992792</c:v>
                </c:pt>
                <c:pt idx="9676">
                  <c:v>10000935.199992791</c:v>
                </c:pt>
                <c:pt idx="9677">
                  <c:v>10000935.39999279</c:v>
                </c:pt>
                <c:pt idx="9678">
                  <c:v>10000935.599992789</c:v>
                </c:pt>
                <c:pt idx="9679">
                  <c:v>10000935.799992789</c:v>
                </c:pt>
                <c:pt idx="9680">
                  <c:v>10000935.999992788</c:v>
                </c:pt>
                <c:pt idx="9681">
                  <c:v>10000936.199992787</c:v>
                </c:pt>
                <c:pt idx="9682">
                  <c:v>10000936.399992786</c:v>
                </c:pt>
                <c:pt idx="9683">
                  <c:v>10000936.599992786</c:v>
                </c:pt>
                <c:pt idx="9684">
                  <c:v>10000936.799992785</c:v>
                </c:pt>
                <c:pt idx="9685">
                  <c:v>10000936.999992784</c:v>
                </c:pt>
                <c:pt idx="9686">
                  <c:v>10000937.199992783</c:v>
                </c:pt>
                <c:pt idx="9687">
                  <c:v>10000937.399992783</c:v>
                </c:pt>
                <c:pt idx="9688">
                  <c:v>10000937.599992782</c:v>
                </c:pt>
                <c:pt idx="9689">
                  <c:v>10000937.799992781</c:v>
                </c:pt>
                <c:pt idx="9690">
                  <c:v>10000937.99999278</c:v>
                </c:pt>
                <c:pt idx="9691">
                  <c:v>10000938.19999278</c:v>
                </c:pt>
                <c:pt idx="9692">
                  <c:v>10000938.399992779</c:v>
                </c:pt>
                <c:pt idx="9693">
                  <c:v>10000938.599992778</c:v>
                </c:pt>
                <c:pt idx="9694">
                  <c:v>10000938.799992777</c:v>
                </c:pt>
                <c:pt idx="9695">
                  <c:v>10000938.999992777</c:v>
                </c:pt>
                <c:pt idx="9696">
                  <c:v>10000939.199992776</c:v>
                </c:pt>
                <c:pt idx="9697">
                  <c:v>10000939.399992775</c:v>
                </c:pt>
                <c:pt idx="9698">
                  <c:v>10000939.599992774</c:v>
                </c:pt>
                <c:pt idx="9699">
                  <c:v>10000939.799992774</c:v>
                </c:pt>
                <c:pt idx="9700">
                  <c:v>10000939.999992773</c:v>
                </c:pt>
                <c:pt idx="9701">
                  <c:v>10000940.199992772</c:v>
                </c:pt>
                <c:pt idx="9702">
                  <c:v>10000940.399992771</c:v>
                </c:pt>
                <c:pt idx="9703">
                  <c:v>10000940.599992771</c:v>
                </c:pt>
                <c:pt idx="9704">
                  <c:v>10000940.79999277</c:v>
                </c:pt>
                <c:pt idx="9705">
                  <c:v>10000940.999992769</c:v>
                </c:pt>
                <c:pt idx="9706">
                  <c:v>10000941.199992768</c:v>
                </c:pt>
                <c:pt idx="9707">
                  <c:v>10000941.399992768</c:v>
                </c:pt>
                <c:pt idx="9708">
                  <c:v>10000941.599992767</c:v>
                </c:pt>
                <c:pt idx="9709">
                  <c:v>10000941.799992766</c:v>
                </c:pt>
                <c:pt idx="9710">
                  <c:v>10000941.999992765</c:v>
                </c:pt>
                <c:pt idx="9711">
                  <c:v>10000942.199992765</c:v>
                </c:pt>
                <c:pt idx="9712">
                  <c:v>10000942.399992764</c:v>
                </c:pt>
                <c:pt idx="9713">
                  <c:v>10000942.599992763</c:v>
                </c:pt>
                <c:pt idx="9714">
                  <c:v>10000942.799992763</c:v>
                </c:pt>
                <c:pt idx="9715">
                  <c:v>10000942.999992762</c:v>
                </c:pt>
                <c:pt idx="9716">
                  <c:v>10000943.199992761</c:v>
                </c:pt>
                <c:pt idx="9717">
                  <c:v>10000943.39999276</c:v>
                </c:pt>
                <c:pt idx="9718">
                  <c:v>10000943.59999276</c:v>
                </c:pt>
                <c:pt idx="9719">
                  <c:v>10000943.799992759</c:v>
                </c:pt>
                <c:pt idx="9720">
                  <c:v>10000943.999992758</c:v>
                </c:pt>
                <c:pt idx="9721">
                  <c:v>10000944.199992757</c:v>
                </c:pt>
                <c:pt idx="9722">
                  <c:v>10000944.399992757</c:v>
                </c:pt>
                <c:pt idx="9723">
                  <c:v>10000944.599992756</c:v>
                </c:pt>
                <c:pt idx="9724">
                  <c:v>10000944.799992755</c:v>
                </c:pt>
                <c:pt idx="9725">
                  <c:v>10000944.999992754</c:v>
                </c:pt>
                <c:pt idx="9726">
                  <c:v>10000945.199992754</c:v>
                </c:pt>
                <c:pt idx="9727">
                  <c:v>10000945.399992753</c:v>
                </c:pt>
                <c:pt idx="9728">
                  <c:v>10000945.599992752</c:v>
                </c:pt>
                <c:pt idx="9729">
                  <c:v>10000945.799992751</c:v>
                </c:pt>
                <c:pt idx="9730">
                  <c:v>10000945.999992751</c:v>
                </c:pt>
                <c:pt idx="9731">
                  <c:v>10000946.19999275</c:v>
                </c:pt>
                <c:pt idx="9732">
                  <c:v>10000946.399992749</c:v>
                </c:pt>
                <c:pt idx="9733">
                  <c:v>10000946.599992748</c:v>
                </c:pt>
                <c:pt idx="9734">
                  <c:v>10000946.799992748</c:v>
                </c:pt>
                <c:pt idx="9735">
                  <c:v>10000946.999992747</c:v>
                </c:pt>
                <c:pt idx="9736">
                  <c:v>10000947.199992746</c:v>
                </c:pt>
                <c:pt idx="9737">
                  <c:v>10000947.399992745</c:v>
                </c:pt>
                <c:pt idx="9738">
                  <c:v>10000947.599992745</c:v>
                </c:pt>
                <c:pt idx="9739">
                  <c:v>10000947.799992744</c:v>
                </c:pt>
                <c:pt idx="9740">
                  <c:v>10000947.999992743</c:v>
                </c:pt>
                <c:pt idx="9741">
                  <c:v>10000948.199992742</c:v>
                </c:pt>
                <c:pt idx="9742">
                  <c:v>10000948.399992742</c:v>
                </c:pt>
                <c:pt idx="9743">
                  <c:v>10000948.599992741</c:v>
                </c:pt>
                <c:pt idx="9744">
                  <c:v>10000948.79999274</c:v>
                </c:pt>
                <c:pt idx="9745">
                  <c:v>10000948.999992739</c:v>
                </c:pt>
                <c:pt idx="9746">
                  <c:v>10000949.199992739</c:v>
                </c:pt>
                <c:pt idx="9747">
                  <c:v>10000949.399992738</c:v>
                </c:pt>
                <c:pt idx="9748">
                  <c:v>10000949.599992737</c:v>
                </c:pt>
                <c:pt idx="9749">
                  <c:v>10000949.799992736</c:v>
                </c:pt>
                <c:pt idx="9750">
                  <c:v>10000949.999992736</c:v>
                </c:pt>
                <c:pt idx="9751">
                  <c:v>10000950.199992735</c:v>
                </c:pt>
                <c:pt idx="9752">
                  <c:v>10000950.399992734</c:v>
                </c:pt>
                <c:pt idx="9753">
                  <c:v>10000950.599992733</c:v>
                </c:pt>
                <c:pt idx="9754">
                  <c:v>10000950.799992733</c:v>
                </c:pt>
                <c:pt idx="9755">
                  <c:v>10000950.999992732</c:v>
                </c:pt>
                <c:pt idx="9756">
                  <c:v>10000951.199992731</c:v>
                </c:pt>
                <c:pt idx="9757">
                  <c:v>10000951.39999273</c:v>
                </c:pt>
                <c:pt idx="9758">
                  <c:v>10000951.59999273</c:v>
                </c:pt>
                <c:pt idx="9759">
                  <c:v>10000951.799992729</c:v>
                </c:pt>
                <c:pt idx="9760">
                  <c:v>10000951.999992728</c:v>
                </c:pt>
                <c:pt idx="9761">
                  <c:v>10000952.199992727</c:v>
                </c:pt>
                <c:pt idx="9762">
                  <c:v>10000952.399992727</c:v>
                </c:pt>
                <c:pt idx="9763">
                  <c:v>10000952.599992726</c:v>
                </c:pt>
                <c:pt idx="9764">
                  <c:v>10000952.799992725</c:v>
                </c:pt>
                <c:pt idx="9765">
                  <c:v>10000952.999992725</c:v>
                </c:pt>
                <c:pt idx="9766">
                  <c:v>10000953.199992724</c:v>
                </c:pt>
                <c:pt idx="9767">
                  <c:v>10000953.399992723</c:v>
                </c:pt>
                <c:pt idx="9768">
                  <c:v>10000953.599992722</c:v>
                </c:pt>
                <c:pt idx="9769">
                  <c:v>10000953.799992722</c:v>
                </c:pt>
                <c:pt idx="9770">
                  <c:v>10000953.999992721</c:v>
                </c:pt>
                <c:pt idx="9771">
                  <c:v>10000954.19999272</c:v>
                </c:pt>
                <c:pt idx="9772">
                  <c:v>10000954.399992719</c:v>
                </c:pt>
                <c:pt idx="9773">
                  <c:v>10000954.599992719</c:v>
                </c:pt>
                <c:pt idx="9774">
                  <c:v>10000954.799992718</c:v>
                </c:pt>
                <c:pt idx="9775">
                  <c:v>10000954.999992717</c:v>
                </c:pt>
                <c:pt idx="9776">
                  <c:v>10000955.199992716</c:v>
                </c:pt>
                <c:pt idx="9777">
                  <c:v>10000955.399992716</c:v>
                </c:pt>
                <c:pt idx="9778">
                  <c:v>10000955.599992715</c:v>
                </c:pt>
                <c:pt idx="9779">
                  <c:v>10000955.799992714</c:v>
                </c:pt>
                <c:pt idx="9780">
                  <c:v>10000955.999992713</c:v>
                </c:pt>
                <c:pt idx="9781">
                  <c:v>10000956.199992713</c:v>
                </c:pt>
                <c:pt idx="9782">
                  <c:v>10000956.399992712</c:v>
                </c:pt>
                <c:pt idx="9783">
                  <c:v>10000956.599992711</c:v>
                </c:pt>
                <c:pt idx="9784">
                  <c:v>10000956.79999271</c:v>
                </c:pt>
                <c:pt idx="9785">
                  <c:v>10000956.99999271</c:v>
                </c:pt>
                <c:pt idx="9786">
                  <c:v>10000957.199992709</c:v>
                </c:pt>
                <c:pt idx="9787">
                  <c:v>10000957.399992708</c:v>
                </c:pt>
                <c:pt idx="9788">
                  <c:v>10000957.599992707</c:v>
                </c:pt>
                <c:pt idx="9789">
                  <c:v>10000957.799992707</c:v>
                </c:pt>
                <c:pt idx="9790">
                  <c:v>10000957.999992706</c:v>
                </c:pt>
                <c:pt idx="9791">
                  <c:v>10000958.199992705</c:v>
                </c:pt>
                <c:pt idx="9792">
                  <c:v>10000958.399992704</c:v>
                </c:pt>
                <c:pt idx="9793">
                  <c:v>10000958.599992704</c:v>
                </c:pt>
                <c:pt idx="9794">
                  <c:v>10000958.799992703</c:v>
                </c:pt>
                <c:pt idx="9795">
                  <c:v>10000958.999992702</c:v>
                </c:pt>
                <c:pt idx="9796">
                  <c:v>10000959.199992701</c:v>
                </c:pt>
                <c:pt idx="9797">
                  <c:v>10000959.399992701</c:v>
                </c:pt>
                <c:pt idx="9798">
                  <c:v>10000959.5999927</c:v>
                </c:pt>
                <c:pt idx="9799">
                  <c:v>10000959.799992699</c:v>
                </c:pt>
                <c:pt idx="9800">
                  <c:v>10000959.999992698</c:v>
                </c:pt>
                <c:pt idx="9801">
                  <c:v>10000960.199992698</c:v>
                </c:pt>
                <c:pt idx="9802">
                  <c:v>10000960.399992697</c:v>
                </c:pt>
                <c:pt idx="9803">
                  <c:v>10000960.599992696</c:v>
                </c:pt>
                <c:pt idx="9804">
                  <c:v>10000960.799992695</c:v>
                </c:pt>
                <c:pt idx="9805">
                  <c:v>10000960.999992695</c:v>
                </c:pt>
                <c:pt idx="9806">
                  <c:v>10000961.199992694</c:v>
                </c:pt>
                <c:pt idx="9807">
                  <c:v>10000961.399992693</c:v>
                </c:pt>
                <c:pt idx="9808">
                  <c:v>10000961.599992692</c:v>
                </c:pt>
                <c:pt idx="9809">
                  <c:v>10000961.799992692</c:v>
                </c:pt>
                <c:pt idx="9810">
                  <c:v>10000961.999992691</c:v>
                </c:pt>
                <c:pt idx="9811">
                  <c:v>10000962.19999269</c:v>
                </c:pt>
                <c:pt idx="9812">
                  <c:v>10000962.399992689</c:v>
                </c:pt>
                <c:pt idx="9813">
                  <c:v>10000962.599992689</c:v>
                </c:pt>
                <c:pt idx="9814">
                  <c:v>10000962.799992688</c:v>
                </c:pt>
                <c:pt idx="9815">
                  <c:v>10000962.999992687</c:v>
                </c:pt>
                <c:pt idx="9816">
                  <c:v>10000963.199992687</c:v>
                </c:pt>
                <c:pt idx="9817">
                  <c:v>10000963.399992686</c:v>
                </c:pt>
                <c:pt idx="9818">
                  <c:v>10000963.599992685</c:v>
                </c:pt>
                <c:pt idx="9819">
                  <c:v>10000963.799992684</c:v>
                </c:pt>
                <c:pt idx="9820">
                  <c:v>10000963.999992684</c:v>
                </c:pt>
                <c:pt idx="9821">
                  <c:v>10000964.199992683</c:v>
                </c:pt>
                <c:pt idx="9822">
                  <c:v>10000964.399992682</c:v>
                </c:pt>
                <c:pt idx="9823">
                  <c:v>10000964.599992681</c:v>
                </c:pt>
                <c:pt idx="9824">
                  <c:v>10000964.799992681</c:v>
                </c:pt>
                <c:pt idx="9825">
                  <c:v>10000964.99999268</c:v>
                </c:pt>
                <c:pt idx="9826">
                  <c:v>10000965.199992679</c:v>
                </c:pt>
                <c:pt idx="9827">
                  <c:v>10000965.399992678</c:v>
                </c:pt>
                <c:pt idx="9828">
                  <c:v>10000965.599992678</c:v>
                </c:pt>
                <c:pt idx="9829">
                  <c:v>10000965.799992677</c:v>
                </c:pt>
                <c:pt idx="9830">
                  <c:v>10000965.999992676</c:v>
                </c:pt>
                <c:pt idx="9831">
                  <c:v>10000966.199992675</c:v>
                </c:pt>
                <c:pt idx="9832">
                  <c:v>10000966.399992675</c:v>
                </c:pt>
                <c:pt idx="9833">
                  <c:v>10000966.599992674</c:v>
                </c:pt>
                <c:pt idx="9834">
                  <c:v>10000966.799992673</c:v>
                </c:pt>
                <c:pt idx="9835">
                  <c:v>10000966.999992672</c:v>
                </c:pt>
                <c:pt idx="9836">
                  <c:v>10000967.199992672</c:v>
                </c:pt>
                <c:pt idx="9837">
                  <c:v>10000967.399992671</c:v>
                </c:pt>
                <c:pt idx="9838">
                  <c:v>10000967.59999267</c:v>
                </c:pt>
                <c:pt idx="9839">
                  <c:v>10000967.799992669</c:v>
                </c:pt>
                <c:pt idx="9840">
                  <c:v>10000967.999992669</c:v>
                </c:pt>
                <c:pt idx="9841">
                  <c:v>10000968.199992668</c:v>
                </c:pt>
                <c:pt idx="9842">
                  <c:v>10000968.399992667</c:v>
                </c:pt>
                <c:pt idx="9843">
                  <c:v>10000968.599992666</c:v>
                </c:pt>
                <c:pt idx="9844">
                  <c:v>10000968.799992666</c:v>
                </c:pt>
                <c:pt idx="9845">
                  <c:v>10000968.999992665</c:v>
                </c:pt>
                <c:pt idx="9846">
                  <c:v>10000969.199992664</c:v>
                </c:pt>
                <c:pt idx="9847">
                  <c:v>10000969.399992663</c:v>
                </c:pt>
                <c:pt idx="9848">
                  <c:v>10000969.599992663</c:v>
                </c:pt>
                <c:pt idx="9849">
                  <c:v>10000969.799992662</c:v>
                </c:pt>
                <c:pt idx="9850">
                  <c:v>10000969.999992661</c:v>
                </c:pt>
                <c:pt idx="9851">
                  <c:v>10000970.19999266</c:v>
                </c:pt>
                <c:pt idx="9852">
                  <c:v>10000970.39999266</c:v>
                </c:pt>
                <c:pt idx="9853">
                  <c:v>10000970.599992659</c:v>
                </c:pt>
                <c:pt idx="9854">
                  <c:v>10000970.799992658</c:v>
                </c:pt>
                <c:pt idx="9855">
                  <c:v>10000970.999992657</c:v>
                </c:pt>
                <c:pt idx="9856">
                  <c:v>10000971.199992657</c:v>
                </c:pt>
                <c:pt idx="9857">
                  <c:v>10000971.399992656</c:v>
                </c:pt>
                <c:pt idx="9858">
                  <c:v>10000971.599992655</c:v>
                </c:pt>
                <c:pt idx="9859">
                  <c:v>10000971.799992654</c:v>
                </c:pt>
                <c:pt idx="9860">
                  <c:v>10000971.999992654</c:v>
                </c:pt>
                <c:pt idx="9861">
                  <c:v>10000972.199992653</c:v>
                </c:pt>
                <c:pt idx="9862">
                  <c:v>10000972.399992652</c:v>
                </c:pt>
                <c:pt idx="9863">
                  <c:v>10000972.599992651</c:v>
                </c:pt>
                <c:pt idx="9864">
                  <c:v>10000972.799992651</c:v>
                </c:pt>
                <c:pt idx="9865">
                  <c:v>10000972.99999265</c:v>
                </c:pt>
                <c:pt idx="9866">
                  <c:v>10000973.199992649</c:v>
                </c:pt>
                <c:pt idx="9867">
                  <c:v>10000973.399992649</c:v>
                </c:pt>
                <c:pt idx="9868">
                  <c:v>10000973.599992648</c:v>
                </c:pt>
                <c:pt idx="9869">
                  <c:v>10000973.799992647</c:v>
                </c:pt>
                <c:pt idx="9870">
                  <c:v>10000973.999992646</c:v>
                </c:pt>
                <c:pt idx="9871">
                  <c:v>10000974.199992646</c:v>
                </c:pt>
                <c:pt idx="9872">
                  <c:v>10000974.399992645</c:v>
                </c:pt>
                <c:pt idx="9873">
                  <c:v>10000974.599992644</c:v>
                </c:pt>
                <c:pt idx="9874">
                  <c:v>10000974.799992643</c:v>
                </c:pt>
                <c:pt idx="9875">
                  <c:v>10000974.999992643</c:v>
                </c:pt>
                <c:pt idx="9876">
                  <c:v>10000975.199992642</c:v>
                </c:pt>
                <c:pt idx="9877">
                  <c:v>10000975.399992641</c:v>
                </c:pt>
                <c:pt idx="9878">
                  <c:v>10000975.59999264</c:v>
                </c:pt>
                <c:pt idx="9879">
                  <c:v>10000975.79999264</c:v>
                </c:pt>
                <c:pt idx="9880">
                  <c:v>10000975.999992639</c:v>
                </c:pt>
                <c:pt idx="9881">
                  <c:v>10000976.199992638</c:v>
                </c:pt>
                <c:pt idx="9882">
                  <c:v>10000976.399992637</c:v>
                </c:pt>
                <c:pt idx="9883">
                  <c:v>10000976.599992637</c:v>
                </c:pt>
                <c:pt idx="9884">
                  <c:v>10000976.799992636</c:v>
                </c:pt>
                <c:pt idx="9885">
                  <c:v>10000976.999992635</c:v>
                </c:pt>
                <c:pt idx="9886">
                  <c:v>10000977.199992634</c:v>
                </c:pt>
                <c:pt idx="9887">
                  <c:v>10000977.399992634</c:v>
                </c:pt>
                <c:pt idx="9888">
                  <c:v>10000977.599992633</c:v>
                </c:pt>
                <c:pt idx="9889">
                  <c:v>10000977.799992632</c:v>
                </c:pt>
                <c:pt idx="9890">
                  <c:v>10000977.999992631</c:v>
                </c:pt>
                <c:pt idx="9891">
                  <c:v>10000978.199992631</c:v>
                </c:pt>
                <c:pt idx="9892">
                  <c:v>10000978.39999263</c:v>
                </c:pt>
                <c:pt idx="9893">
                  <c:v>10000978.599992629</c:v>
                </c:pt>
                <c:pt idx="9894">
                  <c:v>10000978.799992628</c:v>
                </c:pt>
                <c:pt idx="9895">
                  <c:v>10000978.999992628</c:v>
                </c:pt>
                <c:pt idx="9896">
                  <c:v>10000979.199992627</c:v>
                </c:pt>
                <c:pt idx="9897">
                  <c:v>10000979.399992626</c:v>
                </c:pt>
                <c:pt idx="9898">
                  <c:v>10000979.599992625</c:v>
                </c:pt>
                <c:pt idx="9899">
                  <c:v>10000979.799992625</c:v>
                </c:pt>
                <c:pt idx="9900">
                  <c:v>10000979.999992624</c:v>
                </c:pt>
                <c:pt idx="9901">
                  <c:v>10000980.199992623</c:v>
                </c:pt>
                <c:pt idx="9902">
                  <c:v>10000980.399992622</c:v>
                </c:pt>
                <c:pt idx="9903">
                  <c:v>10000980.599992622</c:v>
                </c:pt>
                <c:pt idx="9904">
                  <c:v>10000980.799992621</c:v>
                </c:pt>
                <c:pt idx="9905">
                  <c:v>10000980.99999262</c:v>
                </c:pt>
                <c:pt idx="9906">
                  <c:v>10000981.199992619</c:v>
                </c:pt>
                <c:pt idx="9907">
                  <c:v>10000981.399992619</c:v>
                </c:pt>
                <c:pt idx="9908">
                  <c:v>10000981.599992618</c:v>
                </c:pt>
                <c:pt idx="9909">
                  <c:v>10000981.799992617</c:v>
                </c:pt>
                <c:pt idx="9910">
                  <c:v>10000981.999992616</c:v>
                </c:pt>
                <c:pt idx="9911">
                  <c:v>10000982.199992616</c:v>
                </c:pt>
                <c:pt idx="9912">
                  <c:v>10000982.399992615</c:v>
                </c:pt>
                <c:pt idx="9913">
                  <c:v>10000982.599992614</c:v>
                </c:pt>
                <c:pt idx="9914">
                  <c:v>10000982.799992613</c:v>
                </c:pt>
                <c:pt idx="9915">
                  <c:v>10000982.999992613</c:v>
                </c:pt>
                <c:pt idx="9916">
                  <c:v>10000983.199992612</c:v>
                </c:pt>
                <c:pt idx="9917">
                  <c:v>10000983.399992611</c:v>
                </c:pt>
                <c:pt idx="9918">
                  <c:v>10000983.599992611</c:v>
                </c:pt>
                <c:pt idx="9919">
                  <c:v>10000983.79999261</c:v>
                </c:pt>
                <c:pt idx="9920">
                  <c:v>10000983.999992609</c:v>
                </c:pt>
                <c:pt idx="9921">
                  <c:v>10000984.199992608</c:v>
                </c:pt>
                <c:pt idx="9922">
                  <c:v>10000984.399992608</c:v>
                </c:pt>
                <c:pt idx="9923">
                  <c:v>10000984.599992607</c:v>
                </c:pt>
                <c:pt idx="9924">
                  <c:v>10000984.799992606</c:v>
                </c:pt>
                <c:pt idx="9925">
                  <c:v>10000984.999992605</c:v>
                </c:pt>
                <c:pt idx="9926">
                  <c:v>10000985.199992605</c:v>
                </c:pt>
                <c:pt idx="9927">
                  <c:v>10000985.399992604</c:v>
                </c:pt>
                <c:pt idx="9928">
                  <c:v>10000985.599992603</c:v>
                </c:pt>
                <c:pt idx="9929">
                  <c:v>10000985.799992602</c:v>
                </c:pt>
                <c:pt idx="9930">
                  <c:v>10000985.999992602</c:v>
                </c:pt>
                <c:pt idx="9931">
                  <c:v>10000986.199992601</c:v>
                </c:pt>
                <c:pt idx="9932">
                  <c:v>10000986.3999926</c:v>
                </c:pt>
                <c:pt idx="9933">
                  <c:v>10000986.599992599</c:v>
                </c:pt>
                <c:pt idx="9934">
                  <c:v>10000986.799992599</c:v>
                </c:pt>
                <c:pt idx="9935">
                  <c:v>10000986.999992598</c:v>
                </c:pt>
                <c:pt idx="9936">
                  <c:v>10000987.199992597</c:v>
                </c:pt>
                <c:pt idx="9937">
                  <c:v>10000987.399992596</c:v>
                </c:pt>
                <c:pt idx="9938">
                  <c:v>10000987.599992596</c:v>
                </c:pt>
                <c:pt idx="9939">
                  <c:v>10000987.799992595</c:v>
                </c:pt>
                <c:pt idx="9940">
                  <c:v>10000987.999992594</c:v>
                </c:pt>
                <c:pt idx="9941">
                  <c:v>10000988.199992593</c:v>
                </c:pt>
                <c:pt idx="9942">
                  <c:v>10000988.399992593</c:v>
                </c:pt>
                <c:pt idx="9943">
                  <c:v>10000988.599992592</c:v>
                </c:pt>
                <c:pt idx="9944">
                  <c:v>10000988.799992591</c:v>
                </c:pt>
                <c:pt idx="9945">
                  <c:v>10000988.99999259</c:v>
                </c:pt>
                <c:pt idx="9946">
                  <c:v>10000989.19999259</c:v>
                </c:pt>
                <c:pt idx="9947">
                  <c:v>10000989.399992589</c:v>
                </c:pt>
                <c:pt idx="9948">
                  <c:v>10000989.599992588</c:v>
                </c:pt>
                <c:pt idx="9949">
                  <c:v>10000989.799992587</c:v>
                </c:pt>
                <c:pt idx="9950">
                  <c:v>10000989.999992587</c:v>
                </c:pt>
                <c:pt idx="9951">
                  <c:v>10000990.199992586</c:v>
                </c:pt>
                <c:pt idx="9952">
                  <c:v>10000990.399992585</c:v>
                </c:pt>
                <c:pt idx="9953">
                  <c:v>10000990.599992584</c:v>
                </c:pt>
                <c:pt idx="9954">
                  <c:v>10000990.799992584</c:v>
                </c:pt>
                <c:pt idx="9955">
                  <c:v>10000990.999992583</c:v>
                </c:pt>
                <c:pt idx="9956">
                  <c:v>10000991.199992582</c:v>
                </c:pt>
                <c:pt idx="9957">
                  <c:v>10000991.399992581</c:v>
                </c:pt>
                <c:pt idx="9958">
                  <c:v>10000991.599992581</c:v>
                </c:pt>
                <c:pt idx="9959">
                  <c:v>10000991.79999258</c:v>
                </c:pt>
                <c:pt idx="9960">
                  <c:v>10000991.999992579</c:v>
                </c:pt>
                <c:pt idx="9961">
                  <c:v>10000992.199992578</c:v>
                </c:pt>
                <c:pt idx="9962">
                  <c:v>10000992.399992578</c:v>
                </c:pt>
                <c:pt idx="9963">
                  <c:v>10000992.599992577</c:v>
                </c:pt>
                <c:pt idx="9964">
                  <c:v>10000992.799992576</c:v>
                </c:pt>
                <c:pt idx="9965">
                  <c:v>10000992.999992575</c:v>
                </c:pt>
                <c:pt idx="9966">
                  <c:v>10000993.199992575</c:v>
                </c:pt>
                <c:pt idx="9967">
                  <c:v>10000993.399992574</c:v>
                </c:pt>
                <c:pt idx="9968">
                  <c:v>10000993.599992573</c:v>
                </c:pt>
                <c:pt idx="9969">
                  <c:v>10000993.799992573</c:v>
                </c:pt>
                <c:pt idx="9970">
                  <c:v>10000993.999992572</c:v>
                </c:pt>
                <c:pt idx="9971">
                  <c:v>10000994.199992571</c:v>
                </c:pt>
                <c:pt idx="9972">
                  <c:v>10000994.39999257</c:v>
                </c:pt>
                <c:pt idx="9973">
                  <c:v>10000994.59999257</c:v>
                </c:pt>
                <c:pt idx="9974">
                  <c:v>10000994.799992569</c:v>
                </c:pt>
                <c:pt idx="9975">
                  <c:v>10000994.999992568</c:v>
                </c:pt>
                <c:pt idx="9976">
                  <c:v>10000995.199992567</c:v>
                </c:pt>
                <c:pt idx="9977">
                  <c:v>10000995.399992567</c:v>
                </c:pt>
                <c:pt idx="9978">
                  <c:v>10000995.599992566</c:v>
                </c:pt>
                <c:pt idx="9979">
                  <c:v>10000995.799992565</c:v>
                </c:pt>
                <c:pt idx="9980">
                  <c:v>10000995.999992564</c:v>
                </c:pt>
                <c:pt idx="9981">
                  <c:v>10000996.199992564</c:v>
                </c:pt>
                <c:pt idx="9982">
                  <c:v>10000996.399992563</c:v>
                </c:pt>
                <c:pt idx="9983">
                  <c:v>10000996.599992562</c:v>
                </c:pt>
                <c:pt idx="9984">
                  <c:v>10000996.799992561</c:v>
                </c:pt>
                <c:pt idx="9985">
                  <c:v>10000996.999992561</c:v>
                </c:pt>
                <c:pt idx="9986">
                  <c:v>10000997.19999256</c:v>
                </c:pt>
                <c:pt idx="9987">
                  <c:v>10000997.399992559</c:v>
                </c:pt>
                <c:pt idx="9988">
                  <c:v>10000997.599992558</c:v>
                </c:pt>
                <c:pt idx="9989">
                  <c:v>10000997.799992558</c:v>
                </c:pt>
                <c:pt idx="9990">
                  <c:v>10000997.999992557</c:v>
                </c:pt>
                <c:pt idx="9991">
                  <c:v>10000998.199992556</c:v>
                </c:pt>
                <c:pt idx="9992">
                  <c:v>10000998.399992555</c:v>
                </c:pt>
                <c:pt idx="9993">
                  <c:v>10000998.599992555</c:v>
                </c:pt>
                <c:pt idx="9994">
                  <c:v>10000998.799992554</c:v>
                </c:pt>
                <c:pt idx="9995">
                  <c:v>10000998.999992553</c:v>
                </c:pt>
                <c:pt idx="9996">
                  <c:v>10000999.199992552</c:v>
                </c:pt>
                <c:pt idx="9997">
                  <c:v>10000999.399992552</c:v>
                </c:pt>
                <c:pt idx="9998">
                  <c:v>10000999.599992551</c:v>
                </c:pt>
                <c:pt idx="9999">
                  <c:v>10000999.79999255</c:v>
                </c:pt>
                <c:pt idx="10000">
                  <c:v>10000999.999992549</c:v>
                </c:pt>
                <c:pt idx="10001">
                  <c:v>10001000.199992549</c:v>
                </c:pt>
                <c:pt idx="10002">
                  <c:v>10001000.399992548</c:v>
                </c:pt>
                <c:pt idx="10003">
                  <c:v>10001000.599992547</c:v>
                </c:pt>
                <c:pt idx="10004">
                  <c:v>10001000.799992546</c:v>
                </c:pt>
                <c:pt idx="10005">
                  <c:v>10001000.999992546</c:v>
                </c:pt>
              </c:numCache>
            </c:numRef>
          </c:xVal>
          <c:yVal>
            <c:numRef>
              <c:f>'Simulation 2)'!$O$15:$O$10020</c:f>
              <c:numCache>
                <c:formatCode>General</c:formatCode>
                <c:ptCount val="10006"/>
                <c:pt idx="0">
                  <c:v>-21.384654865478772</c:v>
                </c:pt>
                <c:pt idx="1">
                  <c:v>-21.384507738907175</c:v>
                </c:pt>
                <c:pt idx="2">
                  <c:v>-21.384360567456532</c:v>
                </c:pt>
                <c:pt idx="3">
                  <c:v>-21.384213341080255</c:v>
                </c:pt>
                <c:pt idx="4">
                  <c:v>-21.384066079794827</c:v>
                </c:pt>
                <c:pt idx="5">
                  <c:v>-21.383918743494277</c:v>
                </c:pt>
                <c:pt idx="6">
                  <c:v>-21.383771372240886</c:v>
                </c:pt>
                <c:pt idx="7">
                  <c:v>-21.383623935925232</c:v>
                </c:pt>
                <c:pt idx="8">
                  <c:v>-21.383476484685914</c:v>
                </c:pt>
                <c:pt idx="9">
                  <c:v>-21.383328948255564</c:v>
                </c:pt>
                <c:pt idx="10">
                  <c:v>-21.383181376794337</c:v>
                </c:pt>
                <c:pt idx="11">
                  <c:v>-21.383033770283852</c:v>
                </c:pt>
                <c:pt idx="12">
                  <c:v>-21.382886078466377</c:v>
                </c:pt>
                <c:pt idx="13">
                  <c:v>-21.382738371661091</c:v>
                </c:pt>
                <c:pt idx="14">
                  <c:v>-21.38259058952913</c:v>
                </c:pt>
                <c:pt idx="15">
                  <c:v>-21.382442762195897</c:v>
                </c:pt>
                <c:pt idx="16">
                  <c:v>-21.382294889652801</c:v>
                </c:pt>
                <c:pt idx="17">
                  <c:v>-21.382146961805496</c:v>
                </c:pt>
                <c:pt idx="18">
                  <c:v>-21.381998988696221</c:v>
                </c:pt>
                <c:pt idx="19">
                  <c:v>-21.381850970300292</c:v>
                </c:pt>
                <c:pt idx="20">
                  <c:v>-21.381702906597045</c:v>
                </c:pt>
                <c:pt idx="21">
                  <c:v>-21.381554767331771</c:v>
                </c:pt>
                <c:pt idx="22">
                  <c:v>-21.381406612953583</c:v>
                </c:pt>
                <c:pt idx="23">
                  <c:v>-21.381258393025576</c:v>
                </c:pt>
                <c:pt idx="24">
                  <c:v>-21.381110107518559</c:v>
                </c:pt>
                <c:pt idx="25">
                  <c:v>-21.380961776573258</c:v>
                </c:pt>
                <c:pt idx="26">
                  <c:v>-21.380813400176937</c:v>
                </c:pt>
                <c:pt idx="27">
                  <c:v>-21.38066497829676</c:v>
                </c:pt>
                <c:pt idx="28">
                  <c:v>-21.380516500816672</c:v>
                </c:pt>
                <c:pt idx="29">
                  <c:v>-21.380367977808277</c:v>
                </c:pt>
                <c:pt idx="30">
                  <c:v>-21.380219409258792</c:v>
                </c:pt>
                <c:pt idx="31">
                  <c:v>-21.380070774904127</c:v>
                </c:pt>
                <c:pt idx="32">
                  <c:v>-21.379922094952942</c:v>
                </c:pt>
                <c:pt idx="33">
                  <c:v>-21.379773369376309</c:v>
                </c:pt>
                <c:pt idx="34">
                  <c:v>-21.379624618405142</c:v>
                </c:pt>
                <c:pt idx="35">
                  <c:v>-21.379475791402548</c:v>
                </c:pt>
                <c:pt idx="36">
                  <c:v>-21.379326908566114</c:v>
                </c:pt>
                <c:pt idx="37">
                  <c:v>-21.379177969884697</c:v>
                </c:pt>
                <c:pt idx="38">
                  <c:v>-21.37902898544052</c:v>
                </c:pt>
                <c:pt idx="39">
                  <c:v>-21.378879965381891</c:v>
                </c:pt>
                <c:pt idx="40">
                  <c:v>-21.378730879244404</c:v>
                </c:pt>
                <c:pt idx="41">
                  <c:v>-21.378581747286397</c:v>
                </c:pt>
                <c:pt idx="42">
                  <c:v>-21.378432549179923</c:v>
                </c:pt>
                <c:pt idx="43">
                  <c:v>-21.378283325522979</c:v>
                </c:pt>
                <c:pt idx="44">
                  <c:v>-21.378134055982439</c:v>
                </c:pt>
                <c:pt idx="45">
                  <c:v>-21.377984720209589</c:v>
                </c:pt>
                <c:pt idx="46">
                  <c:v>-21.37783532832789</c:v>
                </c:pt>
                <c:pt idx="47">
                  <c:v>-21.377685890486688</c:v>
                </c:pt>
                <c:pt idx="48">
                  <c:v>-21.377536406660855</c:v>
                </c:pt>
                <c:pt idx="49">
                  <c:v>-21.377386856469904</c:v>
                </c:pt>
                <c:pt idx="50">
                  <c:v>-21.377237270417325</c:v>
                </c:pt>
                <c:pt idx="51">
                  <c:v>-21.377087638309781</c:v>
                </c:pt>
                <c:pt idx="52">
                  <c:v>-21.376937949940064</c:v>
                </c:pt>
                <c:pt idx="53">
                  <c:v>-21.376788205272547</c:v>
                </c:pt>
                <c:pt idx="54">
                  <c:v>-21.376638414460558</c:v>
                </c:pt>
                <c:pt idx="55">
                  <c:v>-21.376488587699519</c:v>
                </c:pt>
                <c:pt idx="56">
                  <c:v>-21.376338673962767</c:v>
                </c:pt>
                <c:pt idx="57">
                  <c:v>-21.376188744627452</c:v>
                </c:pt>
                <c:pt idx="58">
                  <c:v>-21.376038728231073</c:v>
                </c:pt>
                <c:pt idx="59">
                  <c:v>-21.375888696207518</c:v>
                </c:pt>
                <c:pt idx="60">
                  <c:v>-21.37573858726747</c:v>
                </c:pt>
                <c:pt idx="61">
                  <c:v>-21.37558844223577</c:v>
                </c:pt>
                <c:pt idx="62">
                  <c:v>-21.375438250880716</c:v>
                </c:pt>
                <c:pt idx="63">
                  <c:v>-21.375287992724232</c:v>
                </c:pt>
                <c:pt idx="64">
                  <c:v>-21.375137688191792</c:v>
                </c:pt>
                <c:pt idx="65">
                  <c:v>-21.374987327014562</c:v>
                </c:pt>
                <c:pt idx="66">
                  <c:v>-21.374836919411649</c:v>
                </c:pt>
                <c:pt idx="67">
                  <c:v>-21.374686465361656</c:v>
                </c:pt>
                <c:pt idx="68">
                  <c:v>-21.37453596483104</c:v>
                </c:pt>
                <c:pt idx="69">
                  <c:v>-21.374385407553088</c:v>
                </c:pt>
                <c:pt idx="70">
                  <c:v>-21.374234783259176</c:v>
                </c:pt>
                <c:pt idx="71">
                  <c:v>-21.37408413291201</c:v>
                </c:pt>
                <c:pt idx="72">
                  <c:v>-21.373933405224005</c:v>
                </c:pt>
                <c:pt idx="73">
                  <c:v>-21.373782651446781</c:v>
                </c:pt>
                <c:pt idx="74">
                  <c:v>-21.373631830524545</c:v>
                </c:pt>
                <c:pt idx="75">
                  <c:v>-21.373480952685103</c:v>
                </c:pt>
                <c:pt idx="76">
                  <c:v>-21.373330038436066</c:v>
                </c:pt>
                <c:pt idx="77">
                  <c:v>-21.373179067211609</c:v>
                </c:pt>
                <c:pt idx="78">
                  <c:v>-21.373028049264594</c:v>
                </c:pt>
                <c:pt idx="79">
                  <c:v>-21.372876964012647</c:v>
                </c:pt>
                <c:pt idx="80">
                  <c:v>-21.372725831972797</c:v>
                </c:pt>
                <c:pt idx="81">
                  <c:v>-21.372574653131508</c:v>
                </c:pt>
                <c:pt idx="82">
                  <c:v>-21.372423417176197</c:v>
                </c:pt>
                <c:pt idx="83">
                  <c:v>-21.372272144663604</c:v>
                </c:pt>
                <c:pt idx="84">
                  <c:v>-21.372120804676477</c:v>
                </c:pt>
                <c:pt idx="85">
                  <c:v>-21.371969428092775</c:v>
                </c:pt>
                <c:pt idx="86">
                  <c:v>-21.371818004600385</c:v>
                </c:pt>
                <c:pt idx="87">
                  <c:v>-21.371666513540148</c:v>
                </c:pt>
                <c:pt idx="88">
                  <c:v>-21.371514965185327</c:v>
                </c:pt>
                <c:pt idx="89">
                  <c:v>-21.371363380151113</c:v>
                </c:pt>
                <c:pt idx="90">
                  <c:v>-21.371211727448483</c:v>
                </c:pt>
                <c:pt idx="91">
                  <c:v>-21.371060017373388</c:v>
                </c:pt>
                <c:pt idx="92">
                  <c:v>-21.370908270533818</c:v>
                </c:pt>
                <c:pt idx="93">
                  <c:v>-21.37075646626705</c:v>
                </c:pt>
                <c:pt idx="94">
                  <c:v>-21.370604625211428</c:v>
                </c:pt>
                <c:pt idx="95">
                  <c:v>-21.370452716336885</c:v>
                </c:pt>
                <c:pt idx="96">
                  <c:v>-21.370300749932639</c:v>
                </c:pt>
                <c:pt idx="97">
                  <c:v>-21.370148736330471</c:v>
                </c:pt>
                <c:pt idx="98">
                  <c:v>-21.369996685843887</c:v>
                </c:pt>
                <c:pt idx="99">
                  <c:v>-21.369844557057153</c:v>
                </c:pt>
                <c:pt idx="100">
                  <c:v>-21.369692391331014</c:v>
                </c:pt>
                <c:pt idx="101">
                  <c:v>-21.369540188670442</c:v>
                </c:pt>
                <c:pt idx="102">
                  <c:v>-21.369387917966595</c:v>
                </c:pt>
                <c:pt idx="103">
                  <c:v>-21.36923558953745</c:v>
                </c:pt>
                <c:pt idx="104">
                  <c:v>-21.369083213723314</c:v>
                </c:pt>
                <c:pt idx="105">
                  <c:v>-21.368930790510312</c:v>
                </c:pt>
                <c:pt idx="106">
                  <c:v>-21.368778299116201</c:v>
                </c:pt>
                <c:pt idx="107">
                  <c:v>-21.368625770640467</c:v>
                </c:pt>
                <c:pt idx="108">
                  <c:v>-21.368473194680444</c:v>
                </c:pt>
                <c:pt idx="109">
                  <c:v>-21.368320560839518</c:v>
                </c:pt>
                <c:pt idx="110">
                  <c:v>-21.368167858682348</c:v>
                </c:pt>
                <c:pt idx="111">
                  <c:v>-21.368015119355263</c:v>
                </c:pt>
                <c:pt idx="112">
                  <c:v>-21.367862332449384</c:v>
                </c:pt>
                <c:pt idx="113">
                  <c:v>-21.36770947713638</c:v>
                </c:pt>
                <c:pt idx="114">
                  <c:v>-21.367556574181926</c:v>
                </c:pt>
                <c:pt idx="115">
                  <c:v>-21.367403602743316</c:v>
                </c:pt>
                <c:pt idx="116">
                  <c:v>-21.367250604440429</c:v>
                </c:pt>
                <c:pt idx="117">
                  <c:v>-21.367097558433624</c:v>
                </c:pt>
                <c:pt idx="118">
                  <c:v>-21.366944454277629</c:v>
                </c:pt>
                <c:pt idx="119">
                  <c:v>-21.366791291927246</c:v>
                </c:pt>
                <c:pt idx="120">
                  <c:v>-21.366638081804133</c:v>
                </c:pt>
                <c:pt idx="121">
                  <c:v>-21.366484803006131</c:v>
                </c:pt>
                <c:pt idx="122">
                  <c:v>-21.366331476364273</c:v>
                </c:pt>
                <c:pt idx="123">
                  <c:v>-21.366178101848121</c:v>
                </c:pt>
                <c:pt idx="124">
                  <c:v>-21.366024669007011</c:v>
                </c:pt>
                <c:pt idx="125">
                  <c:v>-21.365871198692087</c:v>
                </c:pt>
                <c:pt idx="126">
                  <c:v>-21.365717669992197</c:v>
                </c:pt>
                <c:pt idx="127">
                  <c:v>-21.365564072414639</c:v>
                </c:pt>
                <c:pt idx="128">
                  <c:v>-21.365410426845749</c:v>
                </c:pt>
                <c:pt idx="129">
                  <c:v>-21.365256743709509</c:v>
                </c:pt>
                <c:pt idx="130">
                  <c:v>-21.365102991607706</c:v>
                </c:pt>
                <c:pt idx="131">
                  <c:v>-21.364949212363626</c:v>
                </c:pt>
                <c:pt idx="132">
                  <c:v>-21.364795343151727</c:v>
                </c:pt>
                <c:pt idx="133">
                  <c:v>-21.364641436283666</c:v>
                </c:pt>
                <c:pt idx="134">
                  <c:v>-21.364487491735588</c:v>
                </c:pt>
                <c:pt idx="135">
                  <c:v>-21.364333467582842</c:v>
                </c:pt>
                <c:pt idx="136">
                  <c:v>-21.36417941618992</c:v>
                </c:pt>
                <c:pt idx="137">
                  <c:v>-21.364025295601788</c:v>
                </c:pt>
                <c:pt idx="138">
                  <c:v>-21.363871126756489</c:v>
                </c:pt>
                <c:pt idx="139">
                  <c:v>-21.363716899140762</c:v>
                </c:pt>
                <c:pt idx="140">
                  <c:v>-21.36356261272114</c:v>
                </c:pt>
                <c:pt idx="141">
                  <c:v>-21.363408288464175</c:v>
                </c:pt>
                <c:pt idx="142">
                  <c:v>-21.363253915852468</c:v>
                </c:pt>
                <c:pt idx="143">
                  <c:v>-21.363099463335406</c:v>
                </c:pt>
                <c:pt idx="144">
                  <c:v>-21.362944972913578</c:v>
                </c:pt>
                <c:pt idx="145">
                  <c:v>-21.362790423542023</c:v>
                </c:pt>
                <c:pt idx="146">
                  <c:v>-21.362635836223568</c:v>
                </c:pt>
                <c:pt idx="147">
                  <c:v>-21.362481189902734</c:v>
                </c:pt>
                <c:pt idx="148">
                  <c:v>-21.362326474010192</c:v>
                </c:pt>
                <c:pt idx="149">
                  <c:v>-21.362171730638334</c:v>
                </c:pt>
                <c:pt idx="150">
                  <c:v>-21.362016917634708</c:v>
                </c:pt>
                <c:pt idx="151">
                  <c:v>-21.361862056043904</c:v>
                </c:pt>
                <c:pt idx="152">
                  <c:v>-21.361707124746601</c:v>
                </c:pt>
                <c:pt idx="153">
                  <c:v>-21.361552155347731</c:v>
                </c:pt>
                <c:pt idx="154">
                  <c:v>-21.361397137269648</c:v>
                </c:pt>
                <c:pt idx="155">
                  <c:v>-21.361242070505885</c:v>
                </c:pt>
                <c:pt idx="156">
                  <c:v>-21.361086923355121</c:v>
                </c:pt>
                <c:pt idx="157">
                  <c:v>-21.360931738007363</c:v>
                </c:pt>
                <c:pt idx="158">
                  <c:v>-21.360776482746161</c:v>
                </c:pt>
                <c:pt idx="159">
                  <c:v>-21.360621199822234</c:v>
                </c:pt>
                <c:pt idx="160">
                  <c:v>-21.360465846928484</c:v>
                </c:pt>
                <c:pt idx="161">
                  <c:v>-21.360310455749371</c:v>
                </c:pt>
                <c:pt idx="162">
                  <c:v>-21.36015499454075</c:v>
                </c:pt>
                <c:pt idx="163">
                  <c:v>-21.359999463249423</c:v>
                </c:pt>
                <c:pt idx="164">
                  <c:v>-21.359843914773275</c:v>
                </c:pt>
                <c:pt idx="165">
                  <c:v>-21.359688296165192</c:v>
                </c:pt>
                <c:pt idx="166">
                  <c:v>-21.359532617973585</c:v>
                </c:pt>
                <c:pt idx="167">
                  <c:v>-21.359376890765638</c:v>
                </c:pt>
                <c:pt idx="168">
                  <c:v>-21.359221103917466</c:v>
                </c:pt>
                <c:pt idx="169">
                  <c:v>-21.359065267987184</c:v>
                </c:pt>
                <c:pt idx="170">
                  <c:v>-21.358909404192747</c:v>
                </c:pt>
                <c:pt idx="171">
                  <c:v>-21.358753438221129</c:v>
                </c:pt>
                <c:pt idx="172">
                  <c:v>-21.358597444323578</c:v>
                </c:pt>
                <c:pt idx="173">
                  <c:v>-21.358441390633018</c:v>
                </c:pt>
                <c:pt idx="174">
                  <c:v>-21.358285287742319</c:v>
                </c:pt>
                <c:pt idx="175">
                  <c:v>-21.358129103740048</c:v>
                </c:pt>
                <c:pt idx="176">
                  <c:v>-21.357972912998854</c:v>
                </c:pt>
                <c:pt idx="177">
                  <c:v>-21.357816641084909</c:v>
                </c:pt>
                <c:pt idx="178">
                  <c:v>-21.357660330501062</c:v>
                </c:pt>
                <c:pt idx="179">
                  <c:v>-21.357503949306597</c:v>
                </c:pt>
                <c:pt idx="180">
                  <c:v>-21.357347508105342</c:v>
                </c:pt>
                <c:pt idx="181">
                  <c:v>-21.357191017499488</c:v>
                </c:pt>
                <c:pt idx="182">
                  <c:v>-21.357034488138915</c:v>
                </c:pt>
                <c:pt idx="183">
                  <c:v>-21.356877866709233</c:v>
                </c:pt>
                <c:pt idx="184">
                  <c:v>-21.356721238443505</c:v>
                </c:pt>
                <c:pt idx="185">
                  <c:v>-21.356564528700169</c:v>
                </c:pt>
                <c:pt idx="186">
                  <c:v>-21.35640775876151</c:v>
                </c:pt>
                <c:pt idx="187">
                  <c:v>-21.356250949943618</c:v>
                </c:pt>
                <c:pt idx="188">
                  <c:v>-21.356094080872076</c:v>
                </c:pt>
                <c:pt idx="189">
                  <c:v>-21.355937183564716</c:v>
                </c:pt>
                <c:pt idx="190">
                  <c:v>-21.355780183223267</c:v>
                </c:pt>
                <c:pt idx="191">
                  <c:v>-21.355623154583459</c:v>
                </c:pt>
                <c:pt idx="192">
                  <c:v>-21.35546605488074</c:v>
                </c:pt>
                <c:pt idx="193">
                  <c:v>-21.355308916154073</c:v>
                </c:pt>
                <c:pt idx="194">
                  <c:v>-21.355151716992438</c:v>
                </c:pt>
                <c:pt idx="195">
                  <c:v>-21.354994478771431</c:v>
                </c:pt>
                <c:pt idx="196">
                  <c:v>-21.354837169347938</c:v>
                </c:pt>
                <c:pt idx="197">
                  <c:v>-21.35467978868833</c:v>
                </c:pt>
                <c:pt idx="198">
                  <c:v>-21.35452239031201</c:v>
                </c:pt>
                <c:pt idx="199">
                  <c:v>-21.354364909920708</c:v>
                </c:pt>
                <c:pt idx="200">
                  <c:v>-21.35420737962049</c:v>
                </c:pt>
                <c:pt idx="201">
                  <c:v>-21.354049810119477</c:v>
                </c:pt>
                <c:pt idx="202">
                  <c:v>-21.353892169215293</c:v>
                </c:pt>
                <c:pt idx="203">
                  <c:v>-21.353734467592787</c:v>
                </c:pt>
                <c:pt idx="204">
                  <c:v>-21.353576737421299</c:v>
                </c:pt>
                <c:pt idx="205">
                  <c:v>-21.353418946492372</c:v>
                </c:pt>
                <c:pt idx="206">
                  <c:v>-21.353261084016417</c:v>
                </c:pt>
                <c:pt idx="207">
                  <c:v>-21.353103160701423</c:v>
                </c:pt>
                <c:pt idx="208">
                  <c:v>-21.352945187253916</c:v>
                </c:pt>
                <c:pt idx="209">
                  <c:v>-21.352787152904817</c:v>
                </c:pt>
                <c:pt idx="210">
                  <c:v>-21.352629089895142</c:v>
                </c:pt>
                <c:pt idx="211">
                  <c:v>-21.352470955166979</c:v>
                </c:pt>
                <c:pt idx="212">
                  <c:v>-21.352312748678028</c:v>
                </c:pt>
                <c:pt idx="213">
                  <c:v>-21.352154513464605</c:v>
                </c:pt>
                <c:pt idx="214">
                  <c:v>-21.351996217200025</c:v>
                </c:pt>
                <c:pt idx="215">
                  <c:v>-21.351837838292631</c:v>
                </c:pt>
                <c:pt idx="216">
                  <c:v>-21.351679419812626</c:v>
                </c:pt>
                <c:pt idx="217">
                  <c:v>-21.351520972539426</c:v>
                </c:pt>
                <c:pt idx="218">
                  <c:v>-21.351362453301089</c:v>
                </c:pt>
                <c:pt idx="219">
                  <c:v>-21.351203883641844</c:v>
                </c:pt>
                <c:pt idx="220">
                  <c:v>-21.351045263550134</c:v>
                </c:pt>
                <c:pt idx="221">
                  <c:v>-21.350886560584719</c:v>
                </c:pt>
                <c:pt idx="222">
                  <c:v>-21.350727817910563</c:v>
                </c:pt>
                <c:pt idx="223">
                  <c:v>-21.350569013897985</c:v>
                </c:pt>
                <c:pt idx="224">
                  <c:v>-21.350410159325953</c:v>
                </c:pt>
                <c:pt idx="225">
                  <c:v>-21.350251254170431</c:v>
                </c:pt>
                <c:pt idx="226">
                  <c:v>-21.350092276767541</c:v>
                </c:pt>
                <c:pt idx="227">
                  <c:v>-21.349933259535341</c:v>
                </c:pt>
                <c:pt idx="228">
                  <c:v>-21.349774180814372</c:v>
                </c:pt>
                <c:pt idx="229">
                  <c:v>-21.349615051394231</c:v>
                </c:pt>
                <c:pt idx="230">
                  <c:v>-21.34945586042187</c:v>
                </c:pt>
                <c:pt idx="231">
                  <c:v>-21.349296586171445</c:v>
                </c:pt>
                <c:pt idx="232">
                  <c:v>-21.349137293657485</c:v>
                </c:pt>
                <c:pt idx="233">
                  <c:v>-21.348977950348381</c:v>
                </c:pt>
                <c:pt idx="234">
                  <c:v>-21.348818523650202</c:v>
                </c:pt>
                <c:pt idx="235">
                  <c:v>-21.348659056941827</c:v>
                </c:pt>
                <c:pt idx="236">
                  <c:v>-21.348499539346243</c:v>
                </c:pt>
                <c:pt idx="237">
                  <c:v>-21.348339959975306</c:v>
                </c:pt>
                <c:pt idx="238">
                  <c:v>-21.348180307921428</c:v>
                </c:pt>
                <c:pt idx="239">
                  <c:v>-21.348020626631801</c:v>
                </c:pt>
                <c:pt idx="240">
                  <c:v>-21.347860861724094</c:v>
                </c:pt>
                <c:pt idx="241">
                  <c:v>-21.34770105665217</c:v>
                </c:pt>
                <c:pt idx="242">
                  <c:v>-21.347541189641252</c:v>
                </c:pt>
                <c:pt idx="243">
                  <c:v>-21.347381271546475</c:v>
                </c:pt>
                <c:pt idx="244">
                  <c:v>-21.347221280557921</c:v>
                </c:pt>
                <c:pt idx="245">
                  <c:v>-21.347061260198007</c:v>
                </c:pt>
                <c:pt idx="246">
                  <c:v>-21.346901188676881</c:v>
                </c:pt>
                <c:pt idx="247">
                  <c:v>-21.346741033267627</c:v>
                </c:pt>
                <c:pt idx="248">
                  <c:v>-21.346580826625217</c:v>
                </c:pt>
                <c:pt idx="249">
                  <c:v>-21.346420579635073</c:v>
                </c:pt>
                <c:pt idx="250">
                  <c:v>-21.34626027044845</c:v>
                </c:pt>
                <c:pt idx="251">
                  <c:v>-21.346099888128293</c:v>
                </c:pt>
                <c:pt idx="252">
                  <c:v>-21.345939465378851</c:v>
                </c:pt>
                <c:pt idx="253">
                  <c:v>-21.345778958498389</c:v>
                </c:pt>
                <c:pt idx="254">
                  <c:v>-21.345618443906815</c:v>
                </c:pt>
                <c:pt idx="255">
                  <c:v>-21.345457834190782</c:v>
                </c:pt>
                <c:pt idx="256">
                  <c:v>-21.34529716207755</c:v>
                </c:pt>
                <c:pt idx="257">
                  <c:v>-21.345136471285517</c:v>
                </c:pt>
                <c:pt idx="258">
                  <c:v>-21.344975707110141</c:v>
                </c:pt>
                <c:pt idx="259">
                  <c:v>-21.344814869507719</c:v>
                </c:pt>
                <c:pt idx="260">
                  <c:v>-21.34465400223138</c:v>
                </c:pt>
                <c:pt idx="261">
                  <c:v>-21.344493050506955</c:v>
                </c:pt>
                <c:pt idx="262">
                  <c:v>-21.344332058106854</c:v>
                </c:pt>
                <c:pt idx="263">
                  <c:v>-21.344171003094232</c:v>
                </c:pt>
                <c:pt idx="264">
                  <c:v>-21.344009896404671</c:v>
                </c:pt>
                <c:pt idx="265">
                  <c:v>-21.343848716061707</c:v>
                </c:pt>
                <c:pt idx="266">
                  <c:v>-21.343687505919554</c:v>
                </c:pt>
                <c:pt idx="267">
                  <c:v>-21.343526233050795</c:v>
                </c:pt>
                <c:pt idx="268">
                  <c:v>-21.3433648754398</c:v>
                </c:pt>
                <c:pt idx="269">
                  <c:v>-21.343203509929019</c:v>
                </c:pt>
                <c:pt idx="270">
                  <c:v>-21.343042048636267</c:v>
                </c:pt>
                <c:pt idx="271">
                  <c:v>-21.34288055744754</c:v>
                </c:pt>
                <c:pt idx="272">
                  <c:v>-21.342718992365693</c:v>
                </c:pt>
                <c:pt idx="273">
                  <c:v>-21.342557364336923</c:v>
                </c:pt>
                <c:pt idx="274">
                  <c:v>-21.342395673337077</c:v>
                </c:pt>
                <c:pt idx="275">
                  <c:v>-21.342233930340075</c:v>
                </c:pt>
                <c:pt idx="276">
                  <c:v>-21.342072157341594</c:v>
                </c:pt>
                <c:pt idx="277">
                  <c:v>-21.341910310266485</c:v>
                </c:pt>
                <c:pt idx="278">
                  <c:v>-21.341748389074631</c:v>
                </c:pt>
                <c:pt idx="279">
                  <c:v>-21.341586415765811</c:v>
                </c:pt>
                <c:pt idx="280">
                  <c:v>-21.341424390314948</c:v>
                </c:pt>
                <c:pt idx="281">
                  <c:v>-21.341262323722667</c:v>
                </c:pt>
                <c:pt idx="282">
                  <c:v>-21.34110017184053</c:v>
                </c:pt>
                <c:pt idx="283">
                  <c:v>-21.340937989804946</c:v>
                </c:pt>
                <c:pt idx="284">
                  <c:v>-21.340775744476982</c:v>
                </c:pt>
                <c:pt idx="285">
                  <c:v>-21.340613435828072</c:v>
                </c:pt>
                <c:pt idx="286">
                  <c:v>-21.34045106381712</c:v>
                </c:pt>
                <c:pt idx="287">
                  <c:v>-21.340288639464696</c:v>
                </c:pt>
                <c:pt idx="288">
                  <c:v>-21.340126162741427</c:v>
                </c:pt>
                <c:pt idx="289">
                  <c:v>-21.339963600434267</c:v>
                </c:pt>
                <c:pt idx="290">
                  <c:v>-21.339801007825017</c:v>
                </c:pt>
                <c:pt idx="291">
                  <c:v>-21.339638362761313</c:v>
                </c:pt>
                <c:pt idx="292">
                  <c:v>-21.339475631990528</c:v>
                </c:pt>
                <c:pt idx="293">
                  <c:v>-21.339312870861676</c:v>
                </c:pt>
                <c:pt idx="294">
                  <c:v>-21.339150035024499</c:v>
                </c:pt>
                <c:pt idx="295">
                  <c:v>-21.338987135527361</c:v>
                </c:pt>
                <c:pt idx="296">
                  <c:v>-21.338824194506429</c:v>
                </c:pt>
                <c:pt idx="297">
                  <c:v>-21.338661200863783</c:v>
                </c:pt>
                <c:pt idx="298">
                  <c:v>-21.338498121267374</c:v>
                </c:pt>
                <c:pt idx="299">
                  <c:v>-21.338335022280731</c:v>
                </c:pt>
                <c:pt idx="300">
                  <c:v>-21.338171848374508</c:v>
                </c:pt>
                <c:pt idx="301">
                  <c:v>-21.338008621724896</c:v>
                </c:pt>
                <c:pt idx="302">
                  <c:v>-21.337845320077339</c:v>
                </c:pt>
                <c:pt idx="303">
                  <c:v>-21.337681954499004</c:v>
                </c:pt>
                <c:pt idx="304">
                  <c:v>-21.337518558317811</c:v>
                </c:pt>
                <c:pt idx="305">
                  <c:v>-21.337355075901939</c:v>
                </c:pt>
                <c:pt idx="306">
                  <c:v>-21.337191551715911</c:v>
                </c:pt>
                <c:pt idx="307">
                  <c:v>-21.33702798574604</c:v>
                </c:pt>
                <c:pt idx="308">
                  <c:v>-21.336864333412819</c:v>
                </c:pt>
                <c:pt idx="309">
                  <c:v>-21.336700628096416</c:v>
                </c:pt>
                <c:pt idx="310">
                  <c:v>-21.336536869767009</c:v>
                </c:pt>
                <c:pt idx="311">
                  <c:v>-21.336373047242454</c:v>
                </c:pt>
                <c:pt idx="312">
                  <c:v>-21.336209171645617</c:v>
                </c:pt>
                <c:pt idx="313">
                  <c:v>-21.336045242955002</c:v>
                </c:pt>
                <c:pt idx="314">
                  <c:v>-21.33588124997646</c:v>
                </c:pt>
                <c:pt idx="315">
                  <c:v>-21.335717203827997</c:v>
                </c:pt>
                <c:pt idx="316">
                  <c:v>-21.335553093336749</c:v>
                </c:pt>
                <c:pt idx="317">
                  <c:v>-21.335388918448253</c:v>
                </c:pt>
                <c:pt idx="318">
                  <c:v>-21.33522469030914</c:v>
                </c:pt>
                <c:pt idx="319">
                  <c:v>-21.335060408885226</c:v>
                </c:pt>
                <c:pt idx="320">
                  <c:v>-21.334896062979247</c:v>
                </c:pt>
                <c:pt idx="321">
                  <c:v>-21.33473167492518</c:v>
                </c:pt>
                <c:pt idx="322">
                  <c:v>-21.334567188740799</c:v>
                </c:pt>
                <c:pt idx="323">
                  <c:v>-21.334402682732573</c:v>
                </c:pt>
                <c:pt idx="324">
                  <c:v>-21.334238112110604</c:v>
                </c:pt>
                <c:pt idx="325">
                  <c:v>-21.334073465624598</c:v>
                </c:pt>
                <c:pt idx="326">
                  <c:v>-21.333908754440959</c:v>
                </c:pt>
                <c:pt idx="327">
                  <c:v>-21.333744000941522</c:v>
                </c:pt>
                <c:pt idx="328">
                  <c:v>-21.333579193904693</c:v>
                </c:pt>
                <c:pt idx="329">
                  <c:v>-21.333414322076049</c:v>
                </c:pt>
                <c:pt idx="330">
                  <c:v>-21.33324939664158</c:v>
                </c:pt>
                <c:pt idx="331">
                  <c:v>-21.333084395114902</c:v>
                </c:pt>
                <c:pt idx="332">
                  <c:v>-21.332919339922608</c:v>
                </c:pt>
                <c:pt idx="333">
                  <c:v>-21.332754253510817</c:v>
                </c:pt>
                <c:pt idx="334">
                  <c:v>-21.332589068411615</c:v>
                </c:pt>
                <c:pt idx="335">
                  <c:v>-21.332423852049082</c:v>
                </c:pt>
                <c:pt idx="336">
                  <c:v>-21.332258559407514</c:v>
                </c:pt>
                <c:pt idx="337">
                  <c:v>-21.332093212953602</c:v>
                </c:pt>
                <c:pt idx="338">
                  <c:v>-21.331927823904802</c:v>
                </c:pt>
                <c:pt idx="339">
                  <c:v>-21.331762369739053</c:v>
                </c:pt>
                <c:pt idx="340">
                  <c:v>-21.331596827872609</c:v>
                </c:pt>
                <c:pt idx="341">
                  <c:v>-21.331431243333093</c:v>
                </c:pt>
                <c:pt idx="342">
                  <c:v>-21.331265593548974</c:v>
                </c:pt>
                <c:pt idx="343">
                  <c:v>-21.331099889766669</c:v>
                </c:pt>
                <c:pt idx="344">
                  <c:v>-21.330934143244558</c:v>
                </c:pt>
                <c:pt idx="345">
                  <c:v>-21.330768320106465</c:v>
                </c:pt>
                <c:pt idx="346">
                  <c:v>-21.33060244287471</c:v>
                </c:pt>
                <c:pt idx="347">
                  <c:v>-21.330436500238715</c:v>
                </c:pt>
                <c:pt idx="348">
                  <c:v>-21.330270503456607</c:v>
                </c:pt>
                <c:pt idx="349">
                  <c:v>-21.330104441197047</c:v>
                </c:pt>
                <c:pt idx="350">
                  <c:v>-21.329938336026821</c:v>
                </c:pt>
                <c:pt idx="351">
                  <c:v>-21.329772154017704</c:v>
                </c:pt>
                <c:pt idx="352">
                  <c:v>-21.329605917740508</c:v>
                </c:pt>
                <c:pt idx="353">
                  <c:v>-21.329439627164533</c:v>
                </c:pt>
                <c:pt idx="354">
                  <c:v>-21.329273259616969</c:v>
                </c:pt>
                <c:pt idx="355">
                  <c:v>-21.329106826380411</c:v>
                </c:pt>
                <c:pt idx="356">
                  <c:v>-21.328940372741275</c:v>
                </c:pt>
                <c:pt idx="357">
                  <c:v>-21.328773819351543</c:v>
                </c:pt>
                <c:pt idx="358">
                  <c:v>-21.328607234176612</c:v>
                </c:pt>
                <c:pt idx="359">
                  <c:v>-21.328440583194286</c:v>
                </c:pt>
                <c:pt idx="360">
                  <c:v>-21.328273866357293</c:v>
                </c:pt>
                <c:pt idx="361">
                  <c:v>-21.328107072272942</c:v>
                </c:pt>
                <c:pt idx="362">
                  <c:v>-21.327940246313133</c:v>
                </c:pt>
                <c:pt idx="363">
                  <c:v>-21.327773354406663</c:v>
                </c:pt>
                <c:pt idx="364">
                  <c:v>-21.327606396506123</c:v>
                </c:pt>
                <c:pt idx="365">
                  <c:v>-21.327439395300164</c:v>
                </c:pt>
                <c:pt idx="366">
                  <c:v>-21.327272305298433</c:v>
                </c:pt>
                <c:pt idx="367">
                  <c:v>-21.327105160572316</c:v>
                </c:pt>
                <c:pt idx="368">
                  <c:v>-21.326937972456363</c:v>
                </c:pt>
                <c:pt idx="369">
                  <c:v>-21.326770729557957</c:v>
                </c:pt>
                <c:pt idx="370">
                  <c:v>-21.326603420468075</c:v>
                </c:pt>
                <c:pt idx="371">
                  <c:v>-21.326436022362287</c:v>
                </c:pt>
                <c:pt idx="372">
                  <c:v>-21.326268603552986</c:v>
                </c:pt>
                <c:pt idx="373">
                  <c:v>-21.326101084237976</c:v>
                </c:pt>
                <c:pt idx="374">
                  <c:v>-21.325933532783438</c:v>
                </c:pt>
                <c:pt idx="375">
                  <c:v>-21.325765926364745</c:v>
                </c:pt>
                <c:pt idx="376">
                  <c:v>-21.325598253539635</c:v>
                </c:pt>
                <c:pt idx="377">
                  <c:v>-21.325430502849372</c:v>
                </c:pt>
                <c:pt idx="378">
                  <c:v>-21.325262708508639</c:v>
                </c:pt>
                <c:pt idx="379">
                  <c:v>-21.325094836232452</c:v>
                </c:pt>
                <c:pt idx="380">
                  <c:v>-21.324926920251734</c:v>
                </c:pt>
                <c:pt idx="381">
                  <c:v>-21.324758937675728</c:v>
                </c:pt>
                <c:pt idx="382">
                  <c:v>-21.324590888481882</c:v>
                </c:pt>
                <c:pt idx="383">
                  <c:v>-21.3244227955106</c:v>
                </c:pt>
                <c:pt idx="384">
                  <c:v>-21.324254624389539</c:v>
                </c:pt>
                <c:pt idx="385">
                  <c:v>-21.324086420897675</c:v>
                </c:pt>
                <c:pt idx="386">
                  <c:v>-21.323918116284702</c:v>
                </c:pt>
                <c:pt idx="387">
                  <c:v>-21.323749779242348</c:v>
                </c:pt>
                <c:pt idx="388">
                  <c:v>-21.323581375360963</c:v>
                </c:pt>
                <c:pt idx="389">
                  <c:v>-21.323412927547373</c:v>
                </c:pt>
                <c:pt idx="390">
                  <c:v>-21.323244401371518</c:v>
                </c:pt>
                <c:pt idx="391">
                  <c:v>-21.323075796777012</c:v>
                </c:pt>
                <c:pt idx="392">
                  <c:v>-21.322907136670363</c:v>
                </c:pt>
                <c:pt idx="393">
                  <c:v>-21.322738432514097</c:v>
                </c:pt>
                <c:pt idx="394">
                  <c:v>-21.322569672803567</c:v>
                </c:pt>
                <c:pt idx="395">
                  <c:v>-21.322400823033863</c:v>
                </c:pt>
                <c:pt idx="396">
                  <c:v>-21.322231929119848</c:v>
                </c:pt>
                <c:pt idx="397">
                  <c:v>-21.322062968059026</c:v>
                </c:pt>
                <c:pt idx="398">
                  <c:v>-21.32189395130521</c:v>
                </c:pt>
                <c:pt idx="399">
                  <c:v>-21.321724890341557</c:v>
                </c:pt>
                <c:pt idx="400">
                  <c:v>-21.321555750608816</c:v>
                </c:pt>
                <c:pt idx="401">
                  <c:v>-21.321386543586136</c:v>
                </c:pt>
                <c:pt idx="402">
                  <c:v>-21.321217292267015</c:v>
                </c:pt>
                <c:pt idx="403">
                  <c:v>-21.321047973590346</c:v>
                </c:pt>
                <c:pt idx="404">
                  <c:v>-21.320878575976113</c:v>
                </c:pt>
                <c:pt idx="405">
                  <c:v>-21.320709122447209</c:v>
                </c:pt>
                <c:pt idx="406">
                  <c:v>-21.320539624515867</c:v>
                </c:pt>
                <c:pt idx="407">
                  <c:v>-21.320370059079007</c:v>
                </c:pt>
                <c:pt idx="408">
                  <c:v>-21.320200426092192</c:v>
                </c:pt>
                <c:pt idx="409">
                  <c:v>-21.320030725523686</c:v>
                </c:pt>
                <c:pt idx="410">
                  <c:v>-21.31986099199878</c:v>
                </c:pt>
                <c:pt idx="411">
                  <c:v>-21.319691179263309</c:v>
                </c:pt>
                <c:pt idx="412">
                  <c:v>-21.319521298846343</c:v>
                </c:pt>
                <c:pt idx="413">
                  <c:v>-21.319351362264001</c:v>
                </c:pt>
                <c:pt idx="414">
                  <c:v>-21.319181369497031</c:v>
                </c:pt>
                <c:pt idx="415">
                  <c:v>-21.31901132050066</c:v>
                </c:pt>
                <c:pt idx="416">
                  <c:v>-21.318841180527173</c:v>
                </c:pt>
                <c:pt idx="417">
                  <c:v>-21.318671007419692</c:v>
                </c:pt>
                <c:pt idx="418">
                  <c:v>-21.318500720065327</c:v>
                </c:pt>
                <c:pt idx="419">
                  <c:v>-21.318330422693187</c:v>
                </c:pt>
                <c:pt idx="420">
                  <c:v>-21.318160068956846</c:v>
                </c:pt>
                <c:pt idx="421">
                  <c:v>-21.317989635609926</c:v>
                </c:pt>
                <c:pt idx="422">
                  <c:v>-21.317819134214766</c:v>
                </c:pt>
                <c:pt idx="423">
                  <c:v>-21.317648599551934</c:v>
                </c:pt>
                <c:pt idx="424">
                  <c:v>-21.317477961942586</c:v>
                </c:pt>
                <c:pt idx="425">
                  <c:v>-21.317307279394093</c:v>
                </c:pt>
                <c:pt idx="426">
                  <c:v>-21.317136563519359</c:v>
                </c:pt>
                <c:pt idx="427">
                  <c:v>-21.31696574454212</c:v>
                </c:pt>
                <c:pt idx="428">
                  <c:v>-21.316794868926131</c:v>
                </c:pt>
                <c:pt idx="429">
                  <c:v>-21.316623948262986</c:v>
                </c:pt>
                <c:pt idx="430">
                  <c:v>-21.316452947627251</c:v>
                </c:pt>
                <c:pt idx="431">
                  <c:v>-21.316281890247204</c:v>
                </c:pt>
                <c:pt idx="432">
                  <c:v>-21.316110764453782</c:v>
                </c:pt>
                <c:pt idx="433">
                  <c:v>-21.315939605158583</c:v>
                </c:pt>
                <c:pt idx="434">
                  <c:v>-21.315768365722967</c:v>
                </c:pt>
                <c:pt idx="435">
                  <c:v>-21.315597069434592</c:v>
                </c:pt>
                <c:pt idx="436">
                  <c:v>-21.315425692928134</c:v>
                </c:pt>
                <c:pt idx="437">
                  <c:v>-21.315254259486906</c:v>
                </c:pt>
                <c:pt idx="438">
                  <c:v>-21.315082780744781</c:v>
                </c:pt>
                <c:pt idx="439">
                  <c:v>-21.31491123334915</c:v>
                </c:pt>
                <c:pt idx="440">
                  <c:v>-21.314739605566931</c:v>
                </c:pt>
                <c:pt idx="441">
                  <c:v>-21.314567944090829</c:v>
                </c:pt>
                <c:pt idx="442">
                  <c:v>-21.314396190462386</c:v>
                </c:pt>
                <c:pt idx="443">
                  <c:v>-21.314224379707838</c:v>
                </c:pt>
                <c:pt idx="444">
                  <c:v>-21.314052546891858</c:v>
                </c:pt>
                <c:pt idx="445">
                  <c:v>-21.313880598394533</c:v>
                </c:pt>
                <c:pt idx="446">
                  <c:v>-21.313708604364997</c:v>
                </c:pt>
                <c:pt idx="447">
                  <c:v>-21.313536541373672</c:v>
                </c:pt>
                <c:pt idx="448">
                  <c:v>-21.313364421092594</c:v>
                </c:pt>
                <c:pt idx="449">
                  <c:v>-21.313192255215185</c:v>
                </c:pt>
                <c:pt idx="450">
                  <c:v>-21.313020008538555</c:v>
                </c:pt>
                <c:pt idx="451">
                  <c:v>-21.312847704486511</c:v>
                </c:pt>
                <c:pt idx="452">
                  <c:v>-21.312675331282868</c:v>
                </c:pt>
                <c:pt idx="453">
                  <c:v>-21.312502912368583</c:v>
                </c:pt>
                <c:pt idx="454">
                  <c:v>-21.312330412493491</c:v>
                </c:pt>
                <c:pt idx="455">
                  <c:v>-21.312157866859017</c:v>
                </c:pt>
                <c:pt idx="456">
                  <c:v>-21.311985228432917</c:v>
                </c:pt>
                <c:pt idx="457">
                  <c:v>-21.311812544168642</c:v>
                </c:pt>
                <c:pt idx="458">
                  <c:v>-21.31163979052921</c:v>
                </c:pt>
                <c:pt idx="459">
                  <c:v>-21.311467002771913</c:v>
                </c:pt>
                <c:pt idx="460">
                  <c:v>-21.311294110287143</c:v>
                </c:pt>
                <c:pt idx="461">
                  <c:v>-21.311121171840615</c:v>
                </c:pt>
                <c:pt idx="462">
                  <c:v>-21.310948163882159</c:v>
                </c:pt>
                <c:pt idx="463">
                  <c:v>-21.31077510992575</c:v>
                </c:pt>
                <c:pt idx="464">
                  <c:v>-21.310601998160461</c:v>
                </c:pt>
                <c:pt idx="465">
                  <c:v>-21.310428793193594</c:v>
                </c:pt>
                <c:pt idx="466">
                  <c:v>-21.310255553937214</c:v>
                </c:pt>
                <c:pt idx="467">
                  <c:v>-21.310082233186293</c:v>
                </c:pt>
                <c:pt idx="468">
                  <c:v>-21.309908830890208</c:v>
                </c:pt>
                <c:pt idx="469">
                  <c:v>-21.309735394213579</c:v>
                </c:pt>
                <c:pt idx="470">
                  <c:v>-21.309561875912216</c:v>
                </c:pt>
                <c:pt idx="471">
                  <c:v>-21.309388311385703</c:v>
                </c:pt>
                <c:pt idx="472">
                  <c:v>-21.309214688788337</c:v>
                </c:pt>
                <c:pt idx="473">
                  <c:v>-21.30904096079782</c:v>
                </c:pt>
                <c:pt idx="474">
                  <c:v>-21.308867198303179</c:v>
                </c:pt>
                <c:pt idx="475">
                  <c:v>-21.308693377637361</c:v>
                </c:pt>
                <c:pt idx="476">
                  <c:v>-21.308519475098553</c:v>
                </c:pt>
                <c:pt idx="477">
                  <c:v>-21.30834552614289</c:v>
                </c:pt>
                <c:pt idx="478">
                  <c:v>-21.308171518928489</c:v>
                </c:pt>
                <c:pt idx="479">
                  <c:v>-21.30799742971449</c:v>
                </c:pt>
                <c:pt idx="480">
                  <c:v>-21.307823294013261</c:v>
                </c:pt>
                <c:pt idx="481">
                  <c:v>-21.307649064363279</c:v>
                </c:pt>
                <c:pt idx="482">
                  <c:v>-21.307474800023471</c:v>
                </c:pt>
                <c:pt idx="483">
                  <c:v>-21.307300453519034</c:v>
                </c:pt>
                <c:pt idx="484">
                  <c:v>-21.307126048528332</c:v>
                </c:pt>
                <c:pt idx="485">
                  <c:v>-21.306951596912619</c:v>
                </c:pt>
                <c:pt idx="486">
                  <c:v>-21.306777051127241</c:v>
                </c:pt>
                <c:pt idx="487">
                  <c:v>-21.306602458636515</c:v>
                </c:pt>
                <c:pt idx="488">
                  <c:v>-21.306427807541883</c:v>
                </c:pt>
                <c:pt idx="489">
                  <c:v>-21.306253074027751</c:v>
                </c:pt>
                <c:pt idx="490">
                  <c:v>-21.306078293732945</c:v>
                </c:pt>
                <c:pt idx="491">
                  <c:v>-21.305903430929138</c:v>
                </c:pt>
                <c:pt idx="492">
                  <c:v>-21.30572850936872</c:v>
                </c:pt>
                <c:pt idx="493">
                  <c:v>-21.305553517126562</c:v>
                </c:pt>
                <c:pt idx="494">
                  <c:v>-21.305378466068539</c:v>
                </c:pt>
                <c:pt idx="495">
                  <c:v>-21.305203380003906</c:v>
                </c:pt>
                <c:pt idx="496">
                  <c:v>-21.305028187373701</c:v>
                </c:pt>
                <c:pt idx="497">
                  <c:v>-21.304852935829871</c:v>
                </c:pt>
                <c:pt idx="498">
                  <c:v>-21.304677649195106</c:v>
                </c:pt>
                <c:pt idx="499">
                  <c:v>-21.304502291661574</c:v>
                </c:pt>
                <c:pt idx="500">
                  <c:v>-21.30432686317349</c:v>
                </c:pt>
                <c:pt idx="501">
                  <c:v>-21.304151363700829</c:v>
                </c:pt>
                <c:pt idx="502">
                  <c:v>-21.303975793200646</c:v>
                </c:pt>
                <c:pt idx="503">
                  <c:v>-21.303800175539259</c:v>
                </c:pt>
                <c:pt idx="504">
                  <c:v>-21.303624462850959</c:v>
                </c:pt>
                <c:pt idx="505">
                  <c:v>-21.303448702933053</c:v>
                </c:pt>
                <c:pt idx="506">
                  <c:v>-21.303272883798915</c:v>
                </c:pt>
                <c:pt idx="507">
                  <c:v>-21.303097005418703</c:v>
                </c:pt>
                <c:pt idx="508">
                  <c:v>-21.302921055779336</c:v>
                </c:pt>
                <c:pt idx="509">
                  <c:v>-21.302745022862929</c:v>
                </c:pt>
                <c:pt idx="510">
                  <c:v>-21.302568942571988</c:v>
                </c:pt>
                <c:pt idx="511">
                  <c:v>-21.302392790901155</c:v>
                </c:pt>
                <c:pt idx="512">
                  <c:v>-21.302216579808114</c:v>
                </c:pt>
                <c:pt idx="513">
                  <c:v>-21.302040285265036</c:v>
                </c:pt>
                <c:pt idx="514">
                  <c:v>-21.301863955228733</c:v>
                </c:pt>
                <c:pt idx="515">
                  <c:v>-21.301687553665936</c:v>
                </c:pt>
                <c:pt idx="516">
                  <c:v>-21.301511080541886</c:v>
                </c:pt>
                <c:pt idx="517">
                  <c:v>-21.301334547827715</c:v>
                </c:pt>
                <c:pt idx="518">
                  <c:v>-21.301157931446703</c:v>
                </c:pt>
                <c:pt idx="519">
                  <c:v>-21.300981267420987</c:v>
                </c:pt>
                <c:pt idx="520">
                  <c:v>-21.300804543705883</c:v>
                </c:pt>
                <c:pt idx="521">
                  <c:v>-21.300627736202177</c:v>
                </c:pt>
                <c:pt idx="522">
                  <c:v>-21.300450868930888</c:v>
                </c:pt>
                <c:pt idx="523">
                  <c:v>-21.300273917766273</c:v>
                </c:pt>
                <c:pt idx="524">
                  <c:v>-21.300096930855872</c:v>
                </c:pt>
                <c:pt idx="525">
                  <c:v>-21.299919859982403</c:v>
                </c:pt>
                <c:pt idx="526">
                  <c:v>-21.299742741257141</c:v>
                </c:pt>
                <c:pt idx="527">
                  <c:v>-21.299565550536222</c:v>
                </c:pt>
                <c:pt idx="528">
                  <c:v>-21.299388275716581</c:v>
                </c:pt>
                <c:pt idx="529">
                  <c:v>-21.29921095295396</c:v>
                </c:pt>
                <c:pt idx="530">
                  <c:v>-21.299033570154503</c:v>
                </c:pt>
                <c:pt idx="531">
                  <c:v>-21.298856127274838</c:v>
                </c:pt>
                <c:pt idx="532">
                  <c:v>-21.298678588057136</c:v>
                </c:pt>
                <c:pt idx="533">
                  <c:v>-21.298500976589697</c:v>
                </c:pt>
                <c:pt idx="534">
                  <c:v>-21.298323353294201</c:v>
                </c:pt>
                <c:pt idx="535">
                  <c:v>-21.298145609325818</c:v>
                </c:pt>
                <c:pt idx="536">
                  <c:v>-21.297967841395771</c:v>
                </c:pt>
                <c:pt idx="537">
                  <c:v>-21.297789976881187</c:v>
                </c:pt>
                <c:pt idx="538">
                  <c:v>-21.297612052032253</c:v>
                </c:pt>
                <c:pt idx="539">
                  <c:v>-21.297434066831325</c:v>
                </c:pt>
                <c:pt idx="540">
                  <c:v>-21.297256009121593</c:v>
                </c:pt>
                <c:pt idx="541">
                  <c:v>-21.297077903111607</c:v>
                </c:pt>
                <c:pt idx="542">
                  <c:v>-21.29689971238296</c:v>
                </c:pt>
                <c:pt idx="543">
                  <c:v>-21.296721461165944</c:v>
                </c:pt>
                <c:pt idx="544">
                  <c:v>-21.296543149416863</c:v>
                </c:pt>
                <c:pt idx="545">
                  <c:v>-21.296364764969205</c:v>
                </c:pt>
                <c:pt idx="546">
                  <c:v>-21.296186307765652</c:v>
                </c:pt>
                <c:pt idx="547">
                  <c:v>-21.296007802081746</c:v>
                </c:pt>
                <c:pt idx="548">
                  <c:v>-21.295829223579936</c:v>
                </c:pt>
                <c:pt idx="549">
                  <c:v>-21.295650584378322</c:v>
                </c:pt>
                <c:pt idx="550">
                  <c:v>-21.295471872270319</c:v>
                </c:pt>
                <c:pt idx="551">
                  <c:v>-21.295293087228764</c:v>
                </c:pt>
                <c:pt idx="552">
                  <c:v>-21.295114229196134</c:v>
                </c:pt>
                <c:pt idx="553">
                  <c:v>-21.294935310317204</c:v>
                </c:pt>
                <c:pt idx="554">
                  <c:v>-21.294756330547994</c:v>
                </c:pt>
                <c:pt idx="555">
                  <c:v>-21.29457728987051</c:v>
                </c:pt>
                <c:pt idx="556">
                  <c:v>-21.294398176059456</c:v>
                </c:pt>
                <c:pt idx="557">
                  <c:v>-21.294219001260316</c:v>
                </c:pt>
                <c:pt idx="558">
                  <c:v>-21.2940397410309</c:v>
                </c:pt>
                <c:pt idx="559">
                  <c:v>-21.293860431953988</c:v>
                </c:pt>
                <c:pt idx="560">
                  <c:v>-21.293681025157774</c:v>
                </c:pt>
                <c:pt idx="561">
                  <c:v>-21.293501581642403</c:v>
                </c:pt>
                <c:pt idx="562">
                  <c:v>-21.293322076969481</c:v>
                </c:pt>
                <c:pt idx="563">
                  <c:v>-21.293142486659796</c:v>
                </c:pt>
                <c:pt idx="564">
                  <c:v>-21.292962835107566</c:v>
                </c:pt>
                <c:pt idx="565">
                  <c:v>-21.292783110046223</c:v>
                </c:pt>
                <c:pt idx="566">
                  <c:v>-21.292603348159162</c:v>
                </c:pt>
                <c:pt idx="567">
                  <c:v>-21.292423488215842</c:v>
                </c:pt>
                <c:pt idx="568">
                  <c:v>-21.292243554646205</c:v>
                </c:pt>
                <c:pt idx="569">
                  <c:v>-21.292063571895063</c:v>
                </c:pt>
                <c:pt idx="570">
                  <c:v>-21.291883539966502</c:v>
                </c:pt>
                <c:pt idx="571">
                  <c:v>-21.291703409783022</c:v>
                </c:pt>
                <c:pt idx="572">
                  <c:v>-21.291523218069749</c:v>
                </c:pt>
                <c:pt idx="573">
                  <c:v>-21.291342952527607</c:v>
                </c:pt>
                <c:pt idx="574">
                  <c:v>-21.291162649941047</c:v>
                </c:pt>
                <c:pt idx="575">
                  <c:v>-21.290982248904697</c:v>
                </c:pt>
                <c:pt idx="576">
                  <c:v>-21.290801798480018</c:v>
                </c:pt>
                <c:pt idx="577">
                  <c:v>-21.290621261778185</c:v>
                </c:pt>
                <c:pt idx="578">
                  <c:v>-21.290440675633604</c:v>
                </c:pt>
                <c:pt idx="579">
                  <c:v>-21.290260015425027</c:v>
                </c:pt>
                <c:pt idx="580">
                  <c:v>-21.290079293406833</c:v>
                </c:pt>
                <c:pt idx="581">
                  <c:v>-21.289898497238603</c:v>
                </c:pt>
                <c:pt idx="582">
                  <c:v>-21.289717614578841</c:v>
                </c:pt>
                <c:pt idx="583">
                  <c:v>-21.289536682304806</c:v>
                </c:pt>
                <c:pt idx="584">
                  <c:v>-21.289355700389933</c:v>
                </c:pt>
                <c:pt idx="585">
                  <c:v>-21.289174644183582</c:v>
                </c:pt>
                <c:pt idx="586">
                  <c:v>-21.288993501303906</c:v>
                </c:pt>
                <c:pt idx="587">
                  <c:v>-21.288812284023521</c:v>
                </c:pt>
                <c:pt idx="588">
                  <c:v>-21.288631004629135</c:v>
                </c:pt>
                <c:pt idx="589">
                  <c:v>-21.288449675443385</c:v>
                </c:pt>
                <c:pt idx="590">
                  <c:v>-21.288268271751853</c:v>
                </c:pt>
                <c:pt idx="591">
                  <c:v>-21.288086793504391</c:v>
                </c:pt>
                <c:pt idx="592">
                  <c:v>-21.287905253006127</c:v>
                </c:pt>
                <c:pt idx="593">
                  <c:v>-21.28772363787823</c:v>
                </c:pt>
                <c:pt idx="594">
                  <c:v>-21.287541972799659</c:v>
                </c:pt>
                <c:pt idx="595">
                  <c:v>-21.287360195893012</c:v>
                </c:pt>
                <c:pt idx="596">
                  <c:v>-21.287178393705236</c:v>
                </c:pt>
                <c:pt idx="597">
                  <c:v>-21.286996516727573</c:v>
                </c:pt>
                <c:pt idx="598">
                  <c:v>-21.286814564909626</c:v>
                </c:pt>
                <c:pt idx="599">
                  <c:v>-21.286632550597567</c:v>
                </c:pt>
                <c:pt idx="600">
                  <c:v>-21.28645046135366</c:v>
                </c:pt>
                <c:pt idx="601">
                  <c:v>-21.286268309550778</c:v>
                </c:pt>
                <c:pt idx="602">
                  <c:v>-21.28608605792936</c:v>
                </c:pt>
                <c:pt idx="603">
                  <c:v>-21.285903780876168</c:v>
                </c:pt>
                <c:pt idx="604">
                  <c:v>-21.285721403912007</c:v>
                </c:pt>
                <c:pt idx="605">
                  <c:v>-21.285538976643508</c:v>
                </c:pt>
                <c:pt idx="606">
                  <c:v>-21.285356486627514</c:v>
                </c:pt>
                <c:pt idx="607">
                  <c:v>-21.285173908972542</c:v>
                </c:pt>
                <c:pt idx="608">
                  <c:v>-21.284991256048087</c:v>
                </c:pt>
                <c:pt idx="609">
                  <c:v>-21.28480855269876</c:v>
                </c:pt>
                <c:pt idx="610">
                  <c:v>-21.284625774001466</c:v>
                </c:pt>
                <c:pt idx="611">
                  <c:v>-21.284442919918479</c:v>
                </c:pt>
                <c:pt idx="612">
                  <c:v>-21.284260015313713</c:v>
                </c:pt>
                <c:pt idx="613">
                  <c:v>-21.284077035244596</c:v>
                </c:pt>
                <c:pt idx="614">
                  <c:v>-21.283893979673316</c:v>
                </c:pt>
                <c:pt idx="615">
                  <c:v>-21.283710873470007</c:v>
                </c:pt>
                <c:pt idx="616">
                  <c:v>-21.283527666755191</c:v>
                </c:pt>
                <c:pt idx="617">
                  <c:v>-21.283344421819113</c:v>
                </c:pt>
                <c:pt idx="618">
                  <c:v>-21.283161101218091</c:v>
                </c:pt>
                <c:pt idx="619">
                  <c:v>-21.282977704896645</c:v>
                </c:pt>
                <c:pt idx="620">
                  <c:v>-21.282794232825488</c:v>
                </c:pt>
                <c:pt idx="621">
                  <c:v>-21.28261069744444</c:v>
                </c:pt>
                <c:pt idx="622">
                  <c:v>-21.282427086220718</c:v>
                </c:pt>
                <c:pt idx="623">
                  <c:v>-21.282243411607865</c:v>
                </c:pt>
                <c:pt idx="624">
                  <c:v>-21.28205968608707</c:v>
                </c:pt>
                <c:pt idx="625">
                  <c:v>-21.281875859582652</c:v>
                </c:pt>
                <c:pt idx="626">
                  <c:v>-21.281691969580642</c:v>
                </c:pt>
                <c:pt idx="627">
                  <c:v>-21.281508016035072</c:v>
                </c:pt>
                <c:pt idx="628">
                  <c:v>-21.281324011450312</c:v>
                </c:pt>
                <c:pt idx="629">
                  <c:v>-21.281139918216848</c:v>
                </c:pt>
                <c:pt idx="630">
                  <c:v>-21.280955761336095</c:v>
                </c:pt>
                <c:pt idx="631">
                  <c:v>-21.28077154077074</c:v>
                </c:pt>
                <c:pt idx="632">
                  <c:v>-21.280587231406102</c:v>
                </c:pt>
                <c:pt idx="633">
                  <c:v>-21.280402858289481</c:v>
                </c:pt>
                <c:pt idx="634">
                  <c:v>-21.280218421361539</c:v>
                </c:pt>
                <c:pt idx="635">
                  <c:v>-21.280033920615573</c:v>
                </c:pt>
                <c:pt idx="636">
                  <c:v>-21.27984933088122</c:v>
                </c:pt>
                <c:pt idx="637">
                  <c:v>-21.279664689801709</c:v>
                </c:pt>
                <c:pt idx="638">
                  <c:v>-21.279479972206254</c:v>
                </c:pt>
                <c:pt idx="639">
                  <c:v>-21.27929515289474</c:v>
                </c:pt>
                <c:pt idx="640">
                  <c:v>-21.279110319880829</c:v>
                </c:pt>
                <c:pt idx="641">
                  <c:v>-21.278925397660085</c:v>
                </c:pt>
                <c:pt idx="642">
                  <c:v>-21.278740398743757</c:v>
                </c:pt>
                <c:pt idx="643">
                  <c:v>-21.278555310506402</c:v>
                </c:pt>
                <c:pt idx="644">
                  <c:v>-21.27837015808651</c:v>
                </c:pt>
                <c:pt idx="645">
                  <c:v>-21.278184954055742</c:v>
                </c:pt>
                <c:pt idx="646">
                  <c:v>-21.277999673171184</c:v>
                </c:pt>
                <c:pt idx="647">
                  <c:v>-21.277814327999678</c:v>
                </c:pt>
                <c:pt idx="648">
                  <c:v>-21.277628918516637</c:v>
                </c:pt>
                <c:pt idx="649">
                  <c:v>-21.277443406803044</c:v>
                </c:pt>
                <c:pt idx="650">
                  <c:v>-21.277257868560326</c:v>
                </c:pt>
                <c:pt idx="651">
                  <c:v>-21.277072240638315</c:v>
                </c:pt>
                <c:pt idx="652">
                  <c:v>-21.276886548243006</c:v>
                </c:pt>
                <c:pt idx="653">
                  <c:v>-21.276700778701944</c:v>
                </c:pt>
                <c:pt idx="654">
                  <c:v>-21.276514931953983</c:v>
                </c:pt>
                <c:pt idx="655">
                  <c:v>-21.276329007968723</c:v>
                </c:pt>
                <c:pt idx="656">
                  <c:v>-21.276143019351498</c:v>
                </c:pt>
                <c:pt idx="657">
                  <c:v>-21.275956978726846</c:v>
                </c:pt>
                <c:pt idx="658">
                  <c:v>-21.2757708227298</c:v>
                </c:pt>
                <c:pt idx="659">
                  <c:v>-21.275584652672954</c:v>
                </c:pt>
                <c:pt idx="660">
                  <c:v>-21.275398367142181</c:v>
                </c:pt>
                <c:pt idx="661">
                  <c:v>-21.275212042141408</c:v>
                </c:pt>
                <c:pt idx="662">
                  <c:v>-21.275025626923494</c:v>
                </c:pt>
                <c:pt idx="663">
                  <c:v>-21.274839134112788</c:v>
                </c:pt>
                <c:pt idx="664">
                  <c:v>-21.274652614455171</c:v>
                </c:pt>
                <c:pt idx="665">
                  <c:v>-21.274465991735592</c:v>
                </c:pt>
                <c:pt idx="666">
                  <c:v>-21.274279278595895</c:v>
                </c:pt>
                <c:pt idx="667">
                  <c:v>-21.274092551247129</c:v>
                </c:pt>
                <c:pt idx="668">
                  <c:v>-21.273905695250079</c:v>
                </c:pt>
                <c:pt idx="669">
                  <c:v>-21.273718774105284</c:v>
                </c:pt>
                <c:pt idx="670">
                  <c:v>-21.273531813251616</c:v>
                </c:pt>
                <c:pt idx="671">
                  <c:v>-21.273344749006423</c:v>
                </c:pt>
                <c:pt idx="672">
                  <c:v>-21.273157619510556</c:v>
                </c:pt>
                <c:pt idx="673">
                  <c:v>-21.272970437465499</c:v>
                </c:pt>
                <c:pt idx="674">
                  <c:v>-21.272783202864979</c:v>
                </c:pt>
                <c:pt idx="675">
                  <c:v>-21.272595851914517</c:v>
                </c:pt>
                <c:pt idx="676">
                  <c:v>-21.272408435561907</c:v>
                </c:pt>
                <c:pt idx="677">
                  <c:v>-21.272220979287411</c:v>
                </c:pt>
                <c:pt idx="678">
                  <c:v>-21.272033419255706</c:v>
                </c:pt>
                <c:pt idx="679">
                  <c:v>-21.271845780935891</c:v>
                </c:pt>
                <c:pt idx="680">
                  <c:v>-21.27165810260124</c:v>
                </c:pt>
                <c:pt idx="681">
                  <c:v>-21.271470358684454</c:v>
                </c:pt>
                <c:pt idx="682">
                  <c:v>-21.271282498011526</c:v>
                </c:pt>
                <c:pt idx="683">
                  <c:v>-21.271094597234988</c:v>
                </c:pt>
                <c:pt idx="684">
                  <c:v>-21.270906617960161</c:v>
                </c:pt>
                <c:pt idx="685">
                  <c:v>-21.27071857294532</c:v>
                </c:pt>
                <c:pt idx="686">
                  <c:v>-21.270530436531587</c:v>
                </c:pt>
                <c:pt idx="687">
                  <c:v>-21.270342247097652</c:v>
                </c:pt>
                <c:pt idx="688">
                  <c:v>-21.270153978979678</c:v>
                </c:pt>
                <c:pt idx="689">
                  <c:v>-21.269965670613669</c:v>
                </c:pt>
                <c:pt idx="690">
                  <c:v>-21.269777257848613</c:v>
                </c:pt>
                <c:pt idx="691">
                  <c:v>-21.269588753442527</c:v>
                </c:pt>
                <c:pt idx="692">
                  <c:v>-21.269400195825362</c:v>
                </c:pt>
                <c:pt idx="693">
                  <c:v>-21.269211559315046</c:v>
                </c:pt>
                <c:pt idx="694">
                  <c:v>-21.269022882390104</c:v>
                </c:pt>
                <c:pt idx="695">
                  <c:v>-21.268834087942309</c:v>
                </c:pt>
                <c:pt idx="696">
                  <c:v>-21.268645240149162</c:v>
                </c:pt>
                <c:pt idx="697">
                  <c:v>-21.268456339003979</c:v>
                </c:pt>
                <c:pt idx="698">
                  <c:v>-21.268267358748819</c:v>
                </c:pt>
                <c:pt idx="699">
                  <c:v>-21.268078273590717</c:v>
                </c:pt>
                <c:pt idx="700">
                  <c:v>-21.267889173578027</c:v>
                </c:pt>
                <c:pt idx="701">
                  <c:v>-21.267699942818709</c:v>
                </c:pt>
                <c:pt idx="702">
                  <c:v>-21.267510697169129</c:v>
                </c:pt>
                <c:pt idx="703">
                  <c:v>-21.267321333530905</c:v>
                </c:pt>
                <c:pt idx="704">
                  <c:v>-21.267131916278487</c:v>
                </c:pt>
                <c:pt idx="705">
                  <c:v>-21.266942393804079</c:v>
                </c:pt>
                <c:pt idx="706">
                  <c:v>-21.266752830546352</c:v>
                </c:pt>
                <c:pt idx="707">
                  <c:v>-21.266563200681926</c:v>
                </c:pt>
                <c:pt idx="708">
                  <c:v>-21.266373478338881</c:v>
                </c:pt>
                <c:pt idx="709">
                  <c:v>-21.266183702224794</c:v>
                </c:pt>
                <c:pt idx="710">
                  <c:v>-21.265993833536598</c:v>
                </c:pt>
                <c:pt idx="711">
                  <c:v>-21.265803898067148</c:v>
                </c:pt>
                <c:pt idx="712">
                  <c:v>-21.26561389579015</c:v>
                </c:pt>
                <c:pt idx="713">
                  <c:v>-21.265423826661547</c:v>
                </c:pt>
                <c:pt idx="714">
                  <c:v>-21.265233664762949</c:v>
                </c:pt>
                <c:pt idx="715">
                  <c:v>-21.265043448864507</c:v>
                </c:pt>
                <c:pt idx="716">
                  <c:v>-21.26485315306055</c:v>
                </c:pt>
                <c:pt idx="717">
                  <c:v>-21.264662790244039</c:v>
                </c:pt>
                <c:pt idx="718">
                  <c:v>-21.264472347418135</c:v>
                </c:pt>
                <c:pt idx="719">
                  <c:v>-21.26428179858619</c:v>
                </c:pt>
                <c:pt idx="720">
                  <c:v>-21.264091221532375</c:v>
                </c:pt>
                <c:pt idx="721">
                  <c:v>-21.263900577314537</c:v>
                </c:pt>
                <c:pt idx="722">
                  <c:v>-21.263709826952791</c:v>
                </c:pt>
                <c:pt idx="723">
                  <c:v>-21.263519035294639</c:v>
                </c:pt>
                <c:pt idx="724">
                  <c:v>-21.263328124390103</c:v>
                </c:pt>
                <c:pt idx="725">
                  <c:v>-21.263137172135899</c:v>
                </c:pt>
                <c:pt idx="726">
                  <c:v>-21.262946165511654</c:v>
                </c:pt>
                <c:pt idx="727">
                  <c:v>-21.262755039455353</c:v>
                </c:pt>
                <c:pt idx="728">
                  <c:v>-21.262563845930664</c:v>
                </c:pt>
                <c:pt idx="729">
                  <c:v>-21.26237261094392</c:v>
                </c:pt>
                <c:pt idx="730">
                  <c:v>-21.262181295411512</c:v>
                </c:pt>
                <c:pt idx="731">
                  <c:v>-21.261989886242723</c:v>
                </c:pt>
                <c:pt idx="732">
                  <c:v>-21.261798422497673</c:v>
                </c:pt>
                <c:pt idx="733">
                  <c:v>-21.261606865019026</c:v>
                </c:pt>
                <c:pt idx="734">
                  <c:v>-21.261415239837515</c:v>
                </c:pt>
                <c:pt idx="735">
                  <c:v>-21.261223546917307</c:v>
                </c:pt>
                <c:pt idx="736">
                  <c:v>-21.261031786222549</c:v>
                </c:pt>
                <c:pt idx="737">
                  <c:v>-21.260839931599307</c:v>
                </c:pt>
                <c:pt idx="738">
                  <c:v>-21.260648009100642</c:v>
                </c:pt>
                <c:pt idx="739">
                  <c:v>-21.260456031775306</c:v>
                </c:pt>
                <c:pt idx="740">
                  <c:v>-21.260263947292444</c:v>
                </c:pt>
                <c:pt idx="741">
                  <c:v>-21.260071834054809</c:v>
                </c:pt>
                <c:pt idx="742">
                  <c:v>-21.259879600470807</c:v>
                </c:pt>
                <c:pt idx="743">
                  <c:v>-21.259687311905946</c:v>
                </c:pt>
                <c:pt idx="744">
                  <c:v>-21.259494955233773</c:v>
                </c:pt>
                <c:pt idx="745">
                  <c:v>-21.259302517320933</c:v>
                </c:pt>
                <c:pt idx="746">
                  <c:v>-21.259109998111615</c:v>
                </c:pt>
                <c:pt idx="747">
                  <c:v>-21.258917410679643</c:v>
                </c:pt>
                <c:pt idx="748">
                  <c:v>-21.258724768092332</c:v>
                </c:pt>
                <c:pt idx="749">
                  <c:v>-21.258532004723207</c:v>
                </c:pt>
                <c:pt idx="750">
                  <c:v>-21.258339225482644</c:v>
                </c:pt>
                <c:pt idx="751">
                  <c:v>-21.258146338488146</c:v>
                </c:pt>
                <c:pt idx="752">
                  <c:v>-21.257953383060396</c:v>
                </c:pt>
                <c:pt idx="753">
                  <c:v>-21.257760346020724</c:v>
                </c:pt>
                <c:pt idx="754">
                  <c:v>-21.257567227308527</c:v>
                </c:pt>
                <c:pt idx="755">
                  <c:v>-21.257374040042485</c:v>
                </c:pt>
                <c:pt idx="756">
                  <c:v>-21.257180784168277</c:v>
                </c:pt>
                <c:pt idx="757">
                  <c:v>-21.256987472829991</c:v>
                </c:pt>
                <c:pt idx="758">
                  <c:v>-21.256794026981694</c:v>
                </c:pt>
                <c:pt idx="759">
                  <c:v>-21.25660055190702</c:v>
                </c:pt>
                <c:pt idx="760">
                  <c:v>-21.256406994898779</c:v>
                </c:pt>
                <c:pt idx="761">
                  <c:v>-21.256213382262384</c:v>
                </c:pt>
                <c:pt idx="762">
                  <c:v>-21.256019661241403</c:v>
                </c:pt>
                <c:pt idx="763">
                  <c:v>-21.255825884517691</c:v>
                </c:pt>
                <c:pt idx="764">
                  <c:v>-21.255632038866956</c:v>
                </c:pt>
                <c:pt idx="765">
                  <c:v>-21.255438084641597</c:v>
                </c:pt>
                <c:pt idx="766">
                  <c:v>-21.255244087811434</c:v>
                </c:pt>
                <c:pt idx="767">
                  <c:v>-21.255050008724346</c:v>
                </c:pt>
                <c:pt idx="768">
                  <c:v>-21.254855834113577</c:v>
                </c:pt>
                <c:pt idx="769">
                  <c:v>-21.254661603570518</c:v>
                </c:pt>
                <c:pt idx="770">
                  <c:v>-21.254467290624067</c:v>
                </c:pt>
                <c:pt idx="771">
                  <c:v>-21.254272921695247</c:v>
                </c:pt>
                <c:pt idx="772">
                  <c:v>-21.254078457039345</c:v>
                </c:pt>
                <c:pt idx="773">
                  <c:v>-21.253883909824289</c:v>
                </c:pt>
                <c:pt idx="774">
                  <c:v>-21.253689280015543</c:v>
                </c:pt>
                <c:pt idx="775">
                  <c:v>-21.253494607312295</c:v>
                </c:pt>
                <c:pt idx="776">
                  <c:v>-21.253299825416406</c:v>
                </c:pt>
                <c:pt idx="777">
                  <c:v>-21.25310498729235</c:v>
                </c:pt>
                <c:pt idx="778">
                  <c:v>-21.252910106202453</c:v>
                </c:pt>
                <c:pt idx="779">
                  <c:v>-21.252715089206262</c:v>
                </c:pt>
                <c:pt idx="780">
                  <c:v>-21.252520042435961</c:v>
                </c:pt>
                <c:pt idx="781">
                  <c:v>-21.252324899461755</c:v>
                </c:pt>
                <c:pt idx="782">
                  <c:v>-21.252129673524504</c:v>
                </c:pt>
                <c:pt idx="783">
                  <c:v>-21.251934391150726</c:v>
                </c:pt>
                <c:pt idx="784">
                  <c:v>-21.25173901241396</c:v>
                </c:pt>
                <c:pt idx="785">
                  <c:v>-21.251543550565984</c:v>
                </c:pt>
                <c:pt idx="786">
                  <c:v>-21.251348045476245</c:v>
                </c:pt>
                <c:pt idx="787">
                  <c:v>-21.251152430557298</c:v>
                </c:pt>
                <c:pt idx="788">
                  <c:v>-21.250956745687489</c:v>
                </c:pt>
                <c:pt idx="789">
                  <c:v>-21.250761004165859</c:v>
                </c:pt>
                <c:pt idx="790">
                  <c:v>-21.250565179305067</c:v>
                </c:pt>
                <c:pt idx="791">
                  <c:v>-21.250369257705085</c:v>
                </c:pt>
                <c:pt idx="792">
                  <c:v>-21.250173292665192</c:v>
                </c:pt>
                <c:pt idx="793">
                  <c:v>-21.249977230799132</c:v>
                </c:pt>
                <c:pt idx="794">
                  <c:v>-21.249781098745171</c:v>
                </c:pt>
                <c:pt idx="795">
                  <c:v>-21.249584896456675</c:v>
                </c:pt>
                <c:pt idx="796">
                  <c:v>-21.249388610527479</c:v>
                </c:pt>
                <c:pt idx="797">
                  <c:v>-21.2491922409267</c:v>
                </c:pt>
                <c:pt idx="798">
                  <c:v>-21.24899578758745</c:v>
                </c:pt>
                <c:pt idx="799">
                  <c:v>-21.248799250451782</c:v>
                </c:pt>
                <c:pt idx="800">
                  <c:v>-21.248602696386222</c:v>
                </c:pt>
                <c:pt idx="801">
                  <c:v>-21.248406004922479</c:v>
                </c:pt>
                <c:pt idx="802">
                  <c:v>-21.248209269702802</c:v>
                </c:pt>
                <c:pt idx="803">
                  <c:v>-21.248012437113776</c:v>
                </c:pt>
                <c:pt idx="804">
                  <c:v>-21.247815507090515</c:v>
                </c:pt>
                <c:pt idx="805">
                  <c:v>-21.247618546619123</c:v>
                </c:pt>
                <c:pt idx="806">
                  <c:v>-21.247421502043423</c:v>
                </c:pt>
                <c:pt idx="807">
                  <c:v>-21.247224359892538</c:v>
                </c:pt>
                <c:pt idx="808">
                  <c:v>-21.247027146937128</c:v>
                </c:pt>
                <c:pt idx="809">
                  <c:v>-21.246829863152612</c:v>
                </c:pt>
                <c:pt idx="810">
                  <c:v>-21.246632481621607</c:v>
                </c:pt>
                <c:pt idx="811">
                  <c:v>-21.246435056035978</c:v>
                </c:pt>
                <c:pt idx="812">
                  <c:v>-21.246237505724153</c:v>
                </c:pt>
                <c:pt idx="813">
                  <c:v>-21.246039924734511</c:v>
                </c:pt>
                <c:pt idx="814">
                  <c:v>-21.245842245797434</c:v>
                </c:pt>
                <c:pt idx="815">
                  <c:v>-21.245644509216216</c:v>
                </c:pt>
                <c:pt idx="816">
                  <c:v>-21.245446661114819</c:v>
                </c:pt>
                <c:pt idx="817">
                  <c:v>-21.245248768769915</c:v>
                </c:pt>
                <c:pt idx="818">
                  <c:v>-21.245050778256452</c:v>
                </c:pt>
                <c:pt idx="819">
                  <c:v>-21.244852729958975</c:v>
                </c:pt>
                <c:pt idx="820">
                  <c:v>-21.244654583384381</c:v>
                </c:pt>
                <c:pt idx="821">
                  <c:v>-21.244456351957925</c:v>
                </c:pt>
                <c:pt idx="822">
                  <c:v>-21.244258049121477</c:v>
                </c:pt>
                <c:pt idx="823">
                  <c:v>-21.244059688347097</c:v>
                </c:pt>
                <c:pt idx="824">
                  <c:v>-21.243861242589368</c:v>
                </c:pt>
                <c:pt idx="825">
                  <c:v>-21.243662711793789</c:v>
                </c:pt>
                <c:pt idx="826">
                  <c:v>-21.243464095910312</c:v>
                </c:pt>
                <c:pt idx="827">
                  <c:v>-21.243265421925454</c:v>
                </c:pt>
                <c:pt idx="828">
                  <c:v>-21.243066649232098</c:v>
                </c:pt>
                <c:pt idx="829">
                  <c:v>-21.242867791297559</c:v>
                </c:pt>
                <c:pt idx="830">
                  <c:v>-21.24266888868344</c:v>
                </c:pt>
                <c:pt idx="831">
                  <c:v>-21.242469900741568</c:v>
                </c:pt>
                <c:pt idx="832">
                  <c:v>-21.242270827426189</c:v>
                </c:pt>
                <c:pt idx="833">
                  <c:v>-21.24207166868247</c:v>
                </c:pt>
                <c:pt idx="834">
                  <c:v>-21.241872438011097</c:v>
                </c:pt>
                <c:pt idx="835">
                  <c:v>-21.241673108242274</c:v>
                </c:pt>
                <c:pt idx="836">
                  <c:v>-21.24147373359266</c:v>
                </c:pt>
                <c:pt idx="837">
                  <c:v>-21.241274246170171</c:v>
                </c:pt>
                <c:pt idx="838">
                  <c:v>-21.241074713799584</c:v>
                </c:pt>
                <c:pt idx="839">
                  <c:v>-21.240875095713466</c:v>
                </c:pt>
                <c:pt idx="840">
                  <c:v>-21.240675378259972</c:v>
                </c:pt>
                <c:pt idx="841">
                  <c:v>-21.240475588558411</c:v>
                </c:pt>
                <c:pt idx="842">
                  <c:v>-21.240275740186128</c:v>
                </c:pt>
                <c:pt idx="843">
                  <c:v>-21.240075778668835</c:v>
                </c:pt>
                <c:pt idx="844">
                  <c:v>-21.239875758396224</c:v>
                </c:pt>
                <c:pt idx="845">
                  <c:v>-21.239675679336109</c:v>
                </c:pt>
                <c:pt idx="846">
                  <c:v>-21.239475514202972</c:v>
                </c:pt>
                <c:pt idx="847">
                  <c:v>-21.239275262959509</c:v>
                </c:pt>
                <c:pt idx="848">
                  <c:v>-21.23907489826636</c:v>
                </c:pt>
                <c:pt idx="849">
                  <c:v>-21.238874474611428</c:v>
                </c:pt>
                <c:pt idx="850">
                  <c:v>-21.23867400560831</c:v>
                </c:pt>
                <c:pt idx="851">
                  <c:v>-21.238473409337498</c:v>
                </c:pt>
                <c:pt idx="852">
                  <c:v>-21.238272767653189</c:v>
                </c:pt>
                <c:pt idx="853">
                  <c:v>-21.238072053210445</c:v>
                </c:pt>
                <c:pt idx="854">
                  <c:v>-21.237871224958145</c:v>
                </c:pt>
                <c:pt idx="855">
                  <c:v>-21.237670364872766</c:v>
                </c:pt>
                <c:pt idx="856">
                  <c:v>-21.237469349822234</c:v>
                </c:pt>
                <c:pt idx="857">
                  <c:v>-21.237268330231363</c:v>
                </c:pt>
                <c:pt idx="858">
                  <c:v>-21.237067196587706</c:v>
                </c:pt>
                <c:pt idx="859">
                  <c:v>-21.236865989918261</c:v>
                </c:pt>
                <c:pt idx="860">
                  <c:v>-21.236664682769725</c:v>
                </c:pt>
                <c:pt idx="861">
                  <c:v>-21.236463316185997</c:v>
                </c:pt>
                <c:pt idx="862">
                  <c:v>-21.236261890152615</c:v>
                </c:pt>
                <c:pt idx="863">
                  <c:v>-21.236060349767392</c:v>
                </c:pt>
                <c:pt idx="864">
                  <c:v>-21.235858749837423</c:v>
                </c:pt>
                <c:pt idx="865">
                  <c:v>-21.235657076602891</c:v>
                </c:pt>
                <c:pt idx="866">
                  <c:v>-21.235455316309473</c:v>
                </c:pt>
                <c:pt idx="867">
                  <c:v>-21.235253455144701</c:v>
                </c:pt>
                <c:pt idx="868">
                  <c:v>-21.235051548018809</c:v>
                </c:pt>
                <c:pt idx="869">
                  <c:v>-21.234849512417391</c:v>
                </c:pt>
                <c:pt idx="870">
                  <c:v>-21.234647430779276</c:v>
                </c:pt>
                <c:pt idx="871">
                  <c:v>-21.234445261813093</c:v>
                </c:pt>
                <c:pt idx="872">
                  <c:v>-21.234243032997426</c:v>
                </c:pt>
                <c:pt idx="873">
                  <c:v>-21.234040716748837</c:v>
                </c:pt>
                <c:pt idx="874">
                  <c:v>-21.233838313028926</c:v>
                </c:pt>
                <c:pt idx="875">
                  <c:v>-21.233635807985749</c:v>
                </c:pt>
                <c:pt idx="876">
                  <c:v>-21.233433215337886</c:v>
                </c:pt>
                <c:pt idx="877">
                  <c:v>-21.233230590203604</c:v>
                </c:pt>
                <c:pt idx="878">
                  <c:v>-21.233027863601382</c:v>
                </c:pt>
                <c:pt idx="879">
                  <c:v>-21.232825063065132</c:v>
                </c:pt>
                <c:pt idx="880">
                  <c:v>-21.232622174740836</c:v>
                </c:pt>
                <c:pt idx="881">
                  <c:v>-21.232419198562486</c:v>
                </c:pt>
                <c:pt idx="882">
                  <c:v>-21.232216148315935</c:v>
                </c:pt>
                <c:pt idx="883">
                  <c:v>-21.232013037781655</c:v>
                </c:pt>
                <c:pt idx="884">
                  <c:v>-21.231809825419731</c:v>
                </c:pt>
                <c:pt idx="885">
                  <c:v>-21.2316065111748</c:v>
                </c:pt>
                <c:pt idx="886">
                  <c:v>-21.23140315034594</c:v>
                </c:pt>
                <c:pt idx="887">
                  <c:v>-21.231199701373793</c:v>
                </c:pt>
                <c:pt idx="888">
                  <c:v>-21.23099615033896</c:v>
                </c:pt>
                <c:pt idx="889">
                  <c:v>-21.2307925526293</c:v>
                </c:pt>
                <c:pt idx="890">
                  <c:v>-21.230588838889346</c:v>
                </c:pt>
                <c:pt idx="891">
                  <c:v>-21.230385050651158</c:v>
                </c:pt>
                <c:pt idx="892">
                  <c:v>-21.230181173989639</c:v>
                </c:pt>
                <c:pt idx="893">
                  <c:v>-21.229977264397384</c:v>
                </c:pt>
                <c:pt idx="894">
                  <c:v>-21.229773210752644</c:v>
                </c:pt>
                <c:pt idx="895">
                  <c:v>-21.229569124097285</c:v>
                </c:pt>
                <c:pt idx="896">
                  <c:v>-21.229364962730116</c:v>
                </c:pt>
                <c:pt idx="897">
                  <c:v>-21.229160684910848</c:v>
                </c:pt>
                <c:pt idx="898">
                  <c:v>-21.228956360090358</c:v>
                </c:pt>
                <c:pt idx="899">
                  <c:v>-21.228751904768302</c:v>
                </c:pt>
                <c:pt idx="900">
                  <c:v>-21.228547402362857</c:v>
                </c:pt>
                <c:pt idx="901">
                  <c:v>-21.228342811086605</c:v>
                </c:pt>
                <c:pt idx="902">
                  <c:v>-21.228138144821415</c:v>
                </c:pt>
                <c:pt idx="903">
                  <c:v>-21.22793338958083</c:v>
                </c:pt>
                <c:pt idx="904">
                  <c:v>-21.227728559244049</c:v>
                </c:pt>
                <c:pt idx="905">
                  <c:v>-21.227523611932583</c:v>
                </c:pt>
                <c:pt idx="906">
                  <c:v>-21.227318631285709</c:v>
                </c:pt>
                <c:pt idx="907">
                  <c:v>-21.22711356146489</c:v>
                </c:pt>
                <c:pt idx="908">
                  <c:v>-21.226908388443487</c:v>
                </c:pt>
                <c:pt idx="909">
                  <c:v>-21.226703126120732</c:v>
                </c:pt>
                <c:pt idx="910">
                  <c:v>-21.226497802397898</c:v>
                </c:pt>
                <c:pt idx="911">
                  <c:v>-21.226292417236515</c:v>
                </c:pt>
                <c:pt idx="912">
                  <c:v>-21.226086900689349</c:v>
                </c:pt>
                <c:pt idx="913">
                  <c:v>-21.225881336603866</c:v>
                </c:pt>
                <c:pt idx="914">
                  <c:v>-21.225675654961545</c:v>
                </c:pt>
                <c:pt idx="915">
                  <c:v>-21.225469939716586</c:v>
                </c:pt>
                <c:pt idx="916">
                  <c:v>-21.225264120820366</c:v>
                </c:pt>
                <c:pt idx="917">
                  <c:v>-21.225058226230828</c:v>
                </c:pt>
                <c:pt idx="918">
                  <c:v>-21.224852227857181</c:v>
                </c:pt>
                <c:pt idx="919">
                  <c:v>-21.224646153684276</c:v>
                </c:pt>
                <c:pt idx="920">
                  <c:v>-21.224440017701497</c:v>
                </c:pt>
                <c:pt idx="921">
                  <c:v>-21.224233791810253</c:v>
                </c:pt>
                <c:pt idx="922">
                  <c:v>-21.224027461900221</c:v>
                </c:pt>
                <c:pt idx="923">
                  <c:v>-21.223821055996432</c:v>
                </c:pt>
                <c:pt idx="924">
                  <c:v>-21.223614588119805</c:v>
                </c:pt>
                <c:pt idx="925">
                  <c:v>-21.223408001994194</c:v>
                </c:pt>
                <c:pt idx="926">
                  <c:v>-21.22320136786545</c:v>
                </c:pt>
                <c:pt idx="927">
                  <c:v>-21.222994629429166</c:v>
                </c:pt>
                <c:pt idx="928">
                  <c:v>-21.222787814771081</c:v>
                </c:pt>
                <c:pt idx="929">
                  <c:v>-21.222580923849073</c:v>
                </c:pt>
                <c:pt idx="930">
                  <c:v>-21.222373956620991</c:v>
                </c:pt>
                <c:pt idx="931">
                  <c:v>-21.22216691303089</c:v>
                </c:pt>
                <c:pt idx="932">
                  <c:v>-21.221959750753676</c:v>
                </c:pt>
                <c:pt idx="933">
                  <c:v>-21.221752540223441</c:v>
                </c:pt>
                <c:pt idx="934">
                  <c:v>-21.22154519675227</c:v>
                </c:pt>
                <c:pt idx="935">
                  <c:v>-21.221337819063891</c:v>
                </c:pt>
                <c:pt idx="936">
                  <c:v>-21.22113033654546</c:v>
                </c:pt>
                <c:pt idx="937">
                  <c:v>-21.220922791502197</c:v>
                </c:pt>
                <c:pt idx="938">
                  <c:v>-21.220715127372483</c:v>
                </c:pt>
                <c:pt idx="939">
                  <c:v>-21.220507386487661</c:v>
                </c:pt>
                <c:pt idx="940">
                  <c:v>-21.220299582954066</c:v>
                </c:pt>
                <c:pt idx="941">
                  <c:v>-21.220091688437101</c:v>
                </c:pt>
                <c:pt idx="942">
                  <c:v>-21.219883731188421</c:v>
                </c:pt>
                <c:pt idx="943">
                  <c:v>-21.219675654537067</c:v>
                </c:pt>
                <c:pt idx="944">
                  <c:v>-21.219467500894865</c:v>
                </c:pt>
                <c:pt idx="945">
                  <c:v>-21.219259284391867</c:v>
                </c:pt>
                <c:pt idx="946">
                  <c:v>-21.219050990814807</c:v>
                </c:pt>
                <c:pt idx="947">
                  <c:v>-21.218842591766354</c:v>
                </c:pt>
                <c:pt idx="948">
                  <c:v>-21.218634129729921</c:v>
                </c:pt>
                <c:pt idx="949">
                  <c:v>-21.21842553369715</c:v>
                </c:pt>
                <c:pt idx="950">
                  <c:v>-21.218216888773739</c:v>
                </c:pt>
                <c:pt idx="951">
                  <c:v>-21.218008166536979</c:v>
                </c:pt>
                <c:pt idx="952">
                  <c:v>-21.217799324300959</c:v>
                </c:pt>
                <c:pt idx="953">
                  <c:v>-21.217590433068324</c:v>
                </c:pt>
                <c:pt idx="954">
                  <c:v>-21.21738146438193</c:v>
                </c:pt>
                <c:pt idx="955">
                  <c:v>-21.217172389729519</c:v>
                </c:pt>
                <c:pt idx="956">
                  <c:v>-21.21696323751425</c:v>
                </c:pt>
                <c:pt idx="957">
                  <c:v>-21.216753979205404</c:v>
                </c:pt>
                <c:pt idx="958">
                  <c:v>-21.216544657467026</c:v>
                </c:pt>
                <c:pt idx="959">
                  <c:v>-21.216335272286972</c:v>
                </c:pt>
                <c:pt idx="960">
                  <c:v>-21.216125766581257</c:v>
                </c:pt>
                <c:pt idx="961">
                  <c:v>-21.215916197322002</c:v>
                </c:pt>
                <c:pt idx="962">
                  <c:v>-21.215706535947248</c:v>
                </c:pt>
                <c:pt idx="963">
                  <c:v>-21.215496768124929</c:v>
                </c:pt>
                <c:pt idx="964">
                  <c:v>-21.215286950895024</c:v>
                </c:pt>
                <c:pt idx="965">
                  <c:v>-21.215077027089194</c:v>
                </c:pt>
                <c:pt idx="966">
                  <c:v>-21.214867039532443</c:v>
                </c:pt>
                <c:pt idx="967">
                  <c:v>-21.214656945282748</c:v>
                </c:pt>
                <c:pt idx="968">
                  <c:v>-21.214446772885548</c:v>
                </c:pt>
                <c:pt idx="969">
                  <c:v>-21.214236536594136</c:v>
                </c:pt>
                <c:pt idx="970">
                  <c:v>-21.214026193441992</c:v>
                </c:pt>
                <c:pt idx="971">
                  <c:v>-21.213815771995293</c:v>
                </c:pt>
                <c:pt idx="972">
                  <c:v>-21.213605243544936</c:v>
                </c:pt>
                <c:pt idx="973">
                  <c:v>-21.213394665357196</c:v>
                </c:pt>
                <c:pt idx="974">
                  <c:v>-21.213183965724625</c:v>
                </c:pt>
                <c:pt idx="975">
                  <c:v>-21.212973187578434</c:v>
                </c:pt>
                <c:pt idx="976">
                  <c:v>-21.212762345244588</c:v>
                </c:pt>
                <c:pt idx="977">
                  <c:v>-21.212551409954642</c:v>
                </c:pt>
                <c:pt idx="978">
                  <c:v>-21.212340396042535</c:v>
                </c:pt>
                <c:pt idx="979">
                  <c:v>-21.212129303441209</c:v>
                </c:pt>
                <c:pt idx="980">
                  <c:v>-21.211918103362066</c:v>
                </c:pt>
                <c:pt idx="981">
                  <c:v>-21.21170682448701</c:v>
                </c:pt>
                <c:pt idx="982">
                  <c:v>-21.211495481167482</c:v>
                </c:pt>
                <c:pt idx="983">
                  <c:v>-21.211284015789932</c:v>
                </c:pt>
                <c:pt idx="984">
                  <c:v>-21.211072485867998</c:v>
                </c:pt>
                <c:pt idx="985">
                  <c:v>-21.210860848154361</c:v>
                </c:pt>
                <c:pt idx="986">
                  <c:v>-21.210649145803302</c:v>
                </c:pt>
                <c:pt idx="987">
                  <c:v>-21.210437349957097</c:v>
                </c:pt>
                <c:pt idx="988">
                  <c:v>-21.210225474965995</c:v>
                </c:pt>
                <c:pt idx="989">
                  <c:v>-21.210013506367705</c:v>
                </c:pt>
                <c:pt idx="990">
                  <c:v>-21.209801458533349</c:v>
                </c:pt>
                <c:pt idx="991">
                  <c:v>-21.209589331413888</c:v>
                </c:pt>
                <c:pt idx="992">
                  <c:v>-21.209377096075247</c:v>
                </c:pt>
                <c:pt idx="993">
                  <c:v>-21.209164781339084</c:v>
                </c:pt>
                <c:pt idx="994">
                  <c:v>-21.208952372708936</c:v>
                </c:pt>
                <c:pt idx="995">
                  <c:v>-21.208739913514584</c:v>
                </c:pt>
                <c:pt idx="996">
                  <c:v>-21.208527345850207</c:v>
                </c:pt>
                <c:pt idx="997">
                  <c:v>-21.208314684137896</c:v>
                </c:pt>
                <c:pt idx="998">
                  <c:v>-21.208101942781504</c:v>
                </c:pt>
                <c:pt idx="999">
                  <c:v>-21.207889121740955</c:v>
                </c:pt>
                <c:pt idx="1000">
                  <c:v>-21.207676177481858</c:v>
                </c:pt>
                <c:pt idx="1001">
                  <c:v>-21.207463196916354</c:v>
                </c:pt>
                <c:pt idx="1002">
                  <c:v>-21.207250107520252</c:v>
                </c:pt>
                <c:pt idx="1003">
                  <c:v>-21.207036938232491</c:v>
                </c:pt>
                <c:pt idx="1004">
                  <c:v>-21.206823645452261</c:v>
                </c:pt>
                <c:pt idx="1005">
                  <c:v>-21.206610301716498</c:v>
                </c:pt>
                <c:pt idx="1006">
                  <c:v>-21.206396877942399</c:v>
                </c:pt>
                <c:pt idx="1007">
                  <c:v>-21.206183345018342</c:v>
                </c:pt>
                <c:pt idx="1008">
                  <c:v>-21.205969761020622</c:v>
                </c:pt>
                <c:pt idx="1009">
                  <c:v>-21.205756024118941</c:v>
                </c:pt>
                <c:pt idx="1010">
                  <c:v>-21.205542250606509</c:v>
                </c:pt>
                <c:pt idx="1011">
                  <c:v>-21.205328411358913</c:v>
                </c:pt>
                <c:pt idx="1012">
                  <c:v>-21.205114433538519</c:v>
                </c:pt>
                <c:pt idx="1013">
                  <c:v>-21.20490038988266</c:v>
                </c:pt>
                <c:pt idx="1014">
                  <c:v>-21.204686236629961</c:v>
                </c:pt>
                <c:pt idx="1015">
                  <c:v>-21.204472032018021</c:v>
                </c:pt>
                <c:pt idx="1016">
                  <c:v>-21.204257746882224</c:v>
                </c:pt>
                <c:pt idx="1017">
                  <c:v>-21.204043337380334</c:v>
                </c:pt>
                <c:pt idx="1018">
                  <c:v>-21.203828847214009</c:v>
                </c:pt>
                <c:pt idx="1019">
                  <c:v>-21.20361430555176</c:v>
                </c:pt>
                <c:pt idx="1020">
                  <c:v>-21.203399624715317</c:v>
                </c:pt>
                <c:pt idx="1021">
                  <c:v>-21.203184877675216</c:v>
                </c:pt>
                <c:pt idx="1022">
                  <c:v>-21.202970064403772</c:v>
                </c:pt>
                <c:pt idx="1023">
                  <c:v>-21.202755111711706</c:v>
                </c:pt>
                <c:pt idx="1024">
                  <c:v>-21.202540078043089</c:v>
                </c:pt>
                <c:pt idx="1025">
                  <c:v>-21.202325021923748</c:v>
                </c:pt>
                <c:pt idx="1026">
                  <c:v>-21.202109840825962</c:v>
                </c:pt>
                <c:pt idx="1027">
                  <c:v>-21.201894549307188</c:v>
                </c:pt>
                <c:pt idx="1028">
                  <c:v>-21.201679176612004</c:v>
                </c:pt>
                <c:pt idx="1029">
                  <c:v>-21.201463722694509</c:v>
                </c:pt>
                <c:pt idx="1030">
                  <c:v>-21.201248187508774</c:v>
                </c:pt>
                <c:pt idx="1031">
                  <c:v>-21.201032556322915</c:v>
                </c:pt>
                <c:pt idx="1032">
                  <c:v>-21.200816887821937</c:v>
                </c:pt>
                <c:pt idx="1033">
                  <c:v>-21.200601049793057</c:v>
                </c:pt>
                <c:pt idx="1034">
                  <c:v>-21.200385159648285</c:v>
                </c:pt>
                <c:pt idx="1035">
                  <c:v>-21.200169173284937</c:v>
                </c:pt>
                <c:pt idx="1036">
                  <c:v>-21.199953120047503</c:v>
                </c:pt>
                <c:pt idx="1037">
                  <c:v>-21.199736955760329</c:v>
                </c:pt>
                <c:pt idx="1038">
                  <c:v>-21.199520724506616</c:v>
                </c:pt>
                <c:pt idx="1039">
                  <c:v>-21.199304352624747</c:v>
                </c:pt>
                <c:pt idx="1040">
                  <c:v>-21.199087943130603</c:v>
                </c:pt>
                <c:pt idx="1041">
                  <c:v>-21.198871437070558</c:v>
                </c:pt>
                <c:pt idx="1042">
                  <c:v>-21.198654834375393</c:v>
                </c:pt>
                <c:pt idx="1043">
                  <c:v>-21.198438134985146</c:v>
                </c:pt>
                <c:pt idx="1044">
                  <c:v>-21.198221353599585</c:v>
                </c:pt>
                <c:pt idx="1045">
                  <c:v>-21.198004490162823</c:v>
                </c:pt>
                <c:pt idx="1046">
                  <c:v>-21.197787529856406</c:v>
                </c:pt>
                <c:pt idx="1047">
                  <c:v>-21.19757051695407</c:v>
                </c:pt>
                <c:pt idx="1048">
                  <c:v>-21.197353362750711</c:v>
                </c:pt>
                <c:pt idx="1049">
                  <c:v>-21.197136141063304</c:v>
                </c:pt>
                <c:pt idx="1050">
                  <c:v>-21.196918822270927</c:v>
                </c:pt>
                <c:pt idx="1051">
                  <c:v>-21.196701406317903</c:v>
                </c:pt>
                <c:pt idx="1052">
                  <c:v>-21.196483907942852</c:v>
                </c:pt>
                <c:pt idx="1053">
                  <c:v>-21.196266327098918</c:v>
                </c:pt>
                <c:pt idx="1054">
                  <c:v>-21.196048648909247</c:v>
                </c:pt>
                <c:pt idx="1055">
                  <c:v>-21.195830888154013</c:v>
                </c:pt>
                <c:pt idx="1056">
                  <c:v>-21.195613044772191</c:v>
                </c:pt>
                <c:pt idx="1057">
                  <c:v>-21.195395103882532</c:v>
                </c:pt>
                <c:pt idx="1058">
                  <c:v>-21.195177050574621</c:v>
                </c:pt>
                <c:pt idx="1059">
                  <c:v>-21.194958959015683</c:v>
                </c:pt>
                <c:pt idx="1060">
                  <c:v>-21.194740740084107</c:v>
                </c:pt>
                <c:pt idx="1061">
                  <c:v>-21.194522438244366</c:v>
                </c:pt>
                <c:pt idx="1062">
                  <c:v>-21.19430406833748</c:v>
                </c:pt>
                <c:pt idx="1063">
                  <c:v>-21.194085570836663</c:v>
                </c:pt>
                <c:pt idx="1064">
                  <c:v>-21.193867020024907</c:v>
                </c:pt>
                <c:pt idx="1065">
                  <c:v>-21.19364832658286</c:v>
                </c:pt>
                <c:pt idx="1066">
                  <c:v>-21.193429594643256</c:v>
                </c:pt>
                <c:pt idx="1067">
                  <c:v>-21.193210764613077</c:v>
                </c:pt>
                <c:pt idx="1068">
                  <c:v>-21.192991806618345</c:v>
                </c:pt>
                <c:pt idx="1069">
                  <c:v>-21.192772780192222</c:v>
                </c:pt>
                <c:pt idx="1070">
                  <c:v>-21.19255368531968</c:v>
                </c:pt>
                <c:pt idx="1071">
                  <c:v>-21.192334462267478</c:v>
                </c:pt>
                <c:pt idx="1072">
                  <c:v>-21.192115200518661</c:v>
                </c:pt>
                <c:pt idx="1073">
                  <c:v>-21.191895795511289</c:v>
                </c:pt>
                <c:pt idx="1074">
                  <c:v>-21.191676306920527</c:v>
                </c:pt>
                <c:pt idx="1075">
                  <c:v>-21.191456764574244</c:v>
                </c:pt>
                <c:pt idx="1076">
                  <c:v>-21.191237078741366</c:v>
                </c:pt>
                <c:pt idx="1077">
                  <c:v>-21.191017354014534</c:v>
                </c:pt>
                <c:pt idx="1078">
                  <c:v>-21.190797515584432</c:v>
                </c:pt>
                <c:pt idx="1079">
                  <c:v>-21.19057757833561</c:v>
                </c:pt>
                <c:pt idx="1080">
                  <c:v>-21.190357557172611</c:v>
                </c:pt>
                <c:pt idx="1081">
                  <c:v>-21.190137467024734</c:v>
                </c:pt>
                <c:pt idx="1082">
                  <c:v>-21.189917247919045</c:v>
                </c:pt>
                <c:pt idx="1083">
                  <c:v>-21.18969694473957</c:v>
                </c:pt>
                <c:pt idx="1084">
                  <c:v>-21.189476557424058</c:v>
                </c:pt>
                <c:pt idx="1085">
                  <c:v>-21.189256100940582</c:v>
                </c:pt>
                <c:pt idx="1086">
                  <c:v>-21.189035530220323</c:v>
                </c:pt>
                <c:pt idx="1087">
                  <c:v>-21.188814860187584</c:v>
                </c:pt>
                <c:pt idx="1088">
                  <c:v>-21.188594120835852</c:v>
                </c:pt>
                <c:pt idx="1089">
                  <c:v>-21.188373267035434</c:v>
                </c:pt>
                <c:pt idx="1090">
                  <c:v>-21.188152343823965</c:v>
                </c:pt>
                <c:pt idx="1091">
                  <c:v>-21.187931306029565</c:v>
                </c:pt>
                <c:pt idx="1092">
                  <c:v>-21.187710198713074</c:v>
                </c:pt>
                <c:pt idx="1093">
                  <c:v>-21.187488976683873</c:v>
                </c:pt>
                <c:pt idx="1094">
                  <c:v>-21.187267669981892</c:v>
                </c:pt>
                <c:pt idx="1095">
                  <c:v>-21.187046293627773</c:v>
                </c:pt>
                <c:pt idx="1096">
                  <c:v>-21.186824817431184</c:v>
                </c:pt>
                <c:pt idx="1097">
                  <c:v>-21.186603226247584</c:v>
                </c:pt>
                <c:pt idx="1098">
                  <c:v>-21.186381565264195</c:v>
                </c:pt>
                <c:pt idx="1099">
                  <c:v>-21.186159819352021</c:v>
                </c:pt>
                <c:pt idx="1100">
                  <c:v>-21.185937958246917</c:v>
                </c:pt>
                <c:pt idx="1101">
                  <c:v>-21.185716012094939</c:v>
                </c:pt>
                <c:pt idx="1102">
                  <c:v>-21.185493995955635</c:v>
                </c:pt>
                <c:pt idx="1103">
                  <c:v>-21.185271849316401</c:v>
                </c:pt>
                <c:pt idx="1104">
                  <c:v>-21.185049617439425</c:v>
                </c:pt>
                <c:pt idx="1105">
                  <c:v>-21.184827330568019</c:v>
                </c:pt>
                <c:pt idx="1106">
                  <c:v>-21.184604897837307</c:v>
                </c:pt>
                <c:pt idx="1107">
                  <c:v>-21.184382409995088</c:v>
                </c:pt>
                <c:pt idx="1108">
                  <c:v>-21.1841598215819</c:v>
                </c:pt>
                <c:pt idx="1109">
                  <c:v>-21.183937117362902</c:v>
                </c:pt>
                <c:pt idx="1110">
                  <c:v>-21.183714357924146</c:v>
                </c:pt>
                <c:pt idx="1111">
                  <c:v>-21.183491482546319</c:v>
                </c:pt>
                <c:pt idx="1112">
                  <c:v>-21.183268536699146</c:v>
                </c:pt>
                <c:pt idx="1113">
                  <c:v>-21.183045444420586</c:v>
                </c:pt>
                <c:pt idx="1114">
                  <c:v>-21.182822311926309</c:v>
                </c:pt>
                <c:pt idx="1115">
                  <c:v>-21.182599078414629</c:v>
                </c:pt>
                <c:pt idx="1116">
                  <c:v>-21.182375728639084</c:v>
                </c:pt>
                <c:pt idx="1117">
                  <c:v>-21.182152323343665</c:v>
                </c:pt>
                <c:pt idx="1118">
                  <c:v>-21.181928771212458</c:v>
                </c:pt>
                <c:pt idx="1119">
                  <c:v>-21.181705163457384</c:v>
                </c:pt>
                <c:pt idx="1120">
                  <c:v>-21.181481439154322</c:v>
                </c:pt>
                <c:pt idx="1121">
                  <c:v>-21.181257659162824</c:v>
                </c:pt>
                <c:pt idx="1122">
                  <c:v>-21.181033747249252</c:v>
                </c:pt>
                <c:pt idx="1123">
                  <c:v>-21.180809764300143</c:v>
                </c:pt>
                <c:pt idx="1124">
                  <c:v>-21.180585679789338</c:v>
                </c:pt>
                <c:pt idx="1125">
                  <c:v>-21.180361524160674</c:v>
                </c:pt>
                <c:pt idx="1126">
                  <c:v>-21.180137251583083</c:v>
                </c:pt>
                <c:pt idx="1127">
                  <c:v>-21.179912907778224</c:v>
                </c:pt>
                <c:pt idx="1128">
                  <c:v>-21.179688416334944</c:v>
                </c:pt>
                <c:pt idx="1129">
                  <c:v>-21.179463868827767</c:v>
                </c:pt>
                <c:pt idx="1130">
                  <c:v>-21.179239234672913</c:v>
                </c:pt>
                <c:pt idx="1131">
                  <c:v>-21.179014513806003</c:v>
                </c:pt>
                <c:pt idx="1132">
                  <c:v>-21.178789690887495</c:v>
                </c:pt>
                <c:pt idx="1133">
                  <c:v>-21.178564750523769</c:v>
                </c:pt>
                <c:pt idx="1134">
                  <c:v>-21.178339738579851</c:v>
                </c:pt>
                <c:pt idx="1135">
                  <c:v>-21.178114593738275</c:v>
                </c:pt>
                <c:pt idx="1136">
                  <c:v>-21.177889407866026</c:v>
                </c:pt>
                <c:pt idx="1137">
                  <c:v>-21.177664073616405</c:v>
                </c:pt>
                <c:pt idx="1138">
                  <c:v>-21.177438682909326</c:v>
                </c:pt>
                <c:pt idx="1139">
                  <c:v>-21.177213205054834</c:v>
                </c:pt>
                <c:pt idx="1140">
                  <c:v>-21.176987609278321</c:v>
                </c:pt>
                <c:pt idx="1141">
                  <c:v>-21.17676194157459</c:v>
                </c:pt>
                <c:pt idx="1142">
                  <c:v>-21.176536140431615</c:v>
                </c:pt>
                <c:pt idx="1143">
                  <c:v>-21.176310282640362</c:v>
                </c:pt>
                <c:pt idx="1144">
                  <c:v>-21.176084306642259</c:v>
                </c:pt>
                <c:pt idx="1145">
                  <c:v>-21.17585827391062</c:v>
                </c:pt>
                <c:pt idx="1146">
                  <c:v>-21.175632122835168</c:v>
                </c:pt>
                <c:pt idx="1147">
                  <c:v>-21.175405868754797</c:v>
                </c:pt>
                <c:pt idx="1148">
                  <c:v>-21.175179526991489</c:v>
                </c:pt>
                <c:pt idx="1149">
                  <c:v>-21.174953082081231</c:v>
                </c:pt>
                <c:pt idx="1150">
                  <c:v>-21.174726549373055</c:v>
                </c:pt>
                <c:pt idx="1151">
                  <c:v>-21.17449989796869</c:v>
                </c:pt>
                <c:pt idx="1152">
                  <c:v>-21.174273189507964</c:v>
                </c:pt>
                <c:pt idx="1153">
                  <c:v>-21.174046346774354</c:v>
                </c:pt>
                <c:pt idx="1154">
                  <c:v>-21.173819462345183</c:v>
                </c:pt>
                <c:pt idx="1155">
                  <c:v>-21.173592428049758</c:v>
                </c:pt>
                <c:pt idx="1156">
                  <c:v>-21.173365336523741</c:v>
                </c:pt>
                <c:pt idx="1157">
                  <c:v>-21.173138125885487</c:v>
                </c:pt>
                <c:pt idx="1158">
                  <c:v>-21.172910811506497</c:v>
                </c:pt>
                <c:pt idx="1159">
                  <c:v>-21.172683424295524</c:v>
                </c:pt>
                <c:pt idx="1160">
                  <c:v>-21.172455948726633</c:v>
                </c:pt>
                <c:pt idx="1161">
                  <c:v>-21.172228353747208</c:v>
                </c:pt>
                <c:pt idx="1162">
                  <c:v>-21.172000685792494</c:v>
                </c:pt>
                <c:pt idx="1163">
                  <c:v>-21.171772913798495</c:v>
                </c:pt>
                <c:pt idx="1164">
                  <c:v>-21.171545053218846</c:v>
                </c:pt>
                <c:pt idx="1165">
                  <c:v>-21.171317072943729</c:v>
                </c:pt>
                <c:pt idx="1166">
                  <c:v>-21.171089003958098</c:v>
                </c:pt>
                <c:pt idx="1167">
                  <c:v>-21.170860861730858</c:v>
                </c:pt>
                <c:pt idx="1168">
                  <c:v>-21.170632584073111</c:v>
                </c:pt>
                <c:pt idx="1169">
                  <c:v>-21.170404217504011</c:v>
                </c:pt>
                <c:pt idx="1170">
                  <c:v>-21.170175777540578</c:v>
                </c:pt>
                <c:pt idx="1171">
                  <c:v>-21.169947233023251</c:v>
                </c:pt>
                <c:pt idx="1172">
                  <c:v>-21.169718583880311</c:v>
                </c:pt>
                <c:pt idx="1173">
                  <c:v>-21.169489845609565</c:v>
                </c:pt>
                <c:pt idx="1174">
                  <c:v>-21.169261018163649</c:v>
                </c:pt>
                <c:pt idx="1175">
                  <c:v>-21.169032070320071</c:v>
                </c:pt>
                <c:pt idx="1176">
                  <c:v>-21.16880303316583</c:v>
                </c:pt>
                <c:pt idx="1177">
                  <c:v>-21.168573953446014</c:v>
                </c:pt>
                <c:pt idx="1178">
                  <c:v>-21.168344706337795</c:v>
                </c:pt>
                <c:pt idx="1179">
                  <c:v>-21.168115385344699</c:v>
                </c:pt>
                <c:pt idx="1180">
                  <c:v>-21.167885959202621</c:v>
                </c:pt>
                <c:pt idx="1181">
                  <c:v>-21.167656459083979</c:v>
                </c:pt>
                <c:pt idx="1182">
                  <c:v>-21.16742685370296</c:v>
                </c:pt>
                <c:pt idx="1183">
                  <c:v>-21.167197127351614</c:v>
                </c:pt>
                <c:pt idx="1184">
                  <c:v>-21.166967326854646</c:v>
                </c:pt>
                <c:pt idx="1185">
                  <c:v>-21.166737436544778</c:v>
                </c:pt>
                <c:pt idx="1186">
                  <c:v>-21.166507425053688</c:v>
                </c:pt>
                <c:pt idx="1187">
                  <c:v>-21.166277339265495</c:v>
                </c:pt>
                <c:pt idx="1188">
                  <c:v>-21.166047147814687</c:v>
                </c:pt>
                <c:pt idx="1189">
                  <c:v>-21.165816850638073</c:v>
                </c:pt>
                <c:pt idx="1190">
                  <c:v>-21.165586479022057</c:v>
                </c:pt>
                <c:pt idx="1191">
                  <c:v>-21.165355985858163</c:v>
                </c:pt>
                <c:pt idx="1192">
                  <c:v>-21.165125386748809</c:v>
                </c:pt>
                <c:pt idx="1193">
                  <c:v>-21.16489468163056</c:v>
                </c:pt>
                <c:pt idx="1194">
                  <c:v>-21.164663917560965</c:v>
                </c:pt>
                <c:pt idx="1195">
                  <c:v>-21.164433063091543</c:v>
                </c:pt>
                <c:pt idx="1196">
                  <c:v>-21.164202070988971</c:v>
                </c:pt>
                <c:pt idx="1197">
                  <c:v>-21.163971004068799</c:v>
                </c:pt>
                <c:pt idx="1198">
                  <c:v>-21.163739830831986</c:v>
                </c:pt>
                <c:pt idx="1199">
                  <c:v>-21.163508566937601</c:v>
                </c:pt>
                <c:pt idx="1200">
                  <c:v>-21.163277196578822</c:v>
                </c:pt>
                <c:pt idx="1201">
                  <c:v>-21.163045719691759</c:v>
                </c:pt>
                <c:pt idx="1202">
                  <c:v>-21.16281416773176</c:v>
                </c:pt>
                <c:pt idx="1203">
                  <c:v>-21.162582509113548</c:v>
                </c:pt>
                <c:pt idx="1204">
                  <c:v>-21.16235072798802</c:v>
                </c:pt>
                <c:pt idx="1205">
                  <c:v>-21.16211888740915</c:v>
                </c:pt>
                <c:pt idx="1206">
                  <c:v>-21.16188693998734</c:v>
                </c:pt>
                <c:pt idx="1207">
                  <c:v>-21.16165485403841</c:v>
                </c:pt>
                <c:pt idx="1208">
                  <c:v>-21.161422692681363</c:v>
                </c:pt>
                <c:pt idx="1209">
                  <c:v>-21.161190455882558</c:v>
                </c:pt>
                <c:pt idx="1210">
                  <c:v>-21.160958096146658</c:v>
                </c:pt>
                <c:pt idx="1211">
                  <c:v>-21.160725660851675</c:v>
                </c:pt>
                <c:pt idx="1212">
                  <c:v>-21.160493102480981</c:v>
                </c:pt>
                <c:pt idx="1213">
                  <c:v>-21.160260436771324</c:v>
                </c:pt>
                <c:pt idx="1214">
                  <c:v>-21.160027695343487</c:v>
                </c:pt>
                <c:pt idx="1215">
                  <c:v>-21.159794846445472</c:v>
                </c:pt>
                <c:pt idx="1216">
                  <c:v>-21.159561890022083</c:v>
                </c:pt>
                <c:pt idx="1217">
                  <c:v>-21.159328873587864</c:v>
                </c:pt>
                <c:pt idx="1218">
                  <c:v>-21.159095701886585</c:v>
                </c:pt>
                <c:pt idx="1219">
                  <c:v>-21.158862470070773</c:v>
                </c:pt>
                <c:pt idx="1220">
                  <c:v>-21.158629114569479</c:v>
                </c:pt>
                <c:pt idx="1221">
                  <c:v>-21.158395667087063</c:v>
                </c:pt>
                <c:pt idx="1222">
                  <c:v>-21.158162127564289</c:v>
                </c:pt>
                <c:pt idx="1223">
                  <c:v>-21.15792848003343</c:v>
                </c:pt>
                <c:pt idx="1224">
                  <c:v>-21.15769474033964</c:v>
                </c:pt>
                <c:pt idx="1225">
                  <c:v>-21.157460892511111</c:v>
                </c:pt>
                <c:pt idx="1226">
                  <c:v>-21.157226952396876</c:v>
                </c:pt>
                <c:pt idx="1227">
                  <c:v>-21.156992919927827</c:v>
                </c:pt>
                <c:pt idx="1228">
                  <c:v>-21.156758763188385</c:v>
                </c:pt>
                <c:pt idx="1229">
                  <c:v>-21.156524529925917</c:v>
                </c:pt>
                <c:pt idx="1230">
                  <c:v>-21.156290172232978</c:v>
                </c:pt>
                <c:pt idx="1231">
                  <c:v>-21.156055753846164</c:v>
                </c:pt>
                <c:pt idx="1232">
                  <c:v>-21.155821194941332</c:v>
                </c:pt>
                <c:pt idx="1233">
                  <c:v>-21.155586543302881</c:v>
                </c:pt>
                <c:pt idx="1234">
                  <c:v>-21.155351814868816</c:v>
                </c:pt>
                <c:pt idx="1235">
                  <c:v>-21.155116961633851</c:v>
                </c:pt>
                <c:pt idx="1236">
                  <c:v>-21.154882031497912</c:v>
                </c:pt>
                <c:pt idx="1237">
                  <c:v>-21.154646992408864</c:v>
                </c:pt>
                <c:pt idx="1238">
                  <c:v>-21.154411812274184</c:v>
                </c:pt>
                <c:pt idx="1239">
                  <c:v>-21.154176587077963</c:v>
                </c:pt>
                <c:pt idx="1240">
                  <c:v>-21.153941252738214</c:v>
                </c:pt>
                <c:pt idx="1241">
                  <c:v>-21.153705777116258</c:v>
                </c:pt>
                <c:pt idx="1242">
                  <c:v>-21.153470240266785</c:v>
                </c:pt>
                <c:pt idx="1243">
                  <c:v>-21.153234578019195</c:v>
                </c:pt>
                <c:pt idx="1244">
                  <c:v>-21.152998822375881</c:v>
                </c:pt>
                <c:pt idx="1245">
                  <c:v>-21.152762989320863</c:v>
                </c:pt>
                <c:pt idx="1246">
                  <c:v>-21.152527046702115</c:v>
                </c:pt>
                <c:pt idx="1247">
                  <c:v>-21.15229099444813</c:v>
                </c:pt>
                <c:pt idx="1248">
                  <c:v>-21.15205483248252</c:v>
                </c:pt>
                <c:pt idx="1249">
                  <c:v>-21.151818544637525</c:v>
                </c:pt>
                <c:pt idx="1250">
                  <c:v>-21.151582211268245</c:v>
                </c:pt>
                <c:pt idx="1251">
                  <c:v>-21.151345751903719</c:v>
                </c:pt>
                <c:pt idx="1252">
                  <c:v>-21.151109166436921</c:v>
                </c:pt>
                <c:pt idx="1253">
                  <c:v>-21.150872519226809</c:v>
                </c:pt>
                <c:pt idx="1254">
                  <c:v>-21.150635761890943</c:v>
                </c:pt>
                <c:pt idx="1255">
                  <c:v>-21.150398910485283</c:v>
                </c:pt>
                <c:pt idx="1256">
                  <c:v>-21.150161932683915</c:v>
                </c:pt>
                <c:pt idx="1257">
                  <c:v>-21.149924860677555</c:v>
                </c:pt>
                <c:pt idx="1258">
                  <c:v>-21.1496876782467</c:v>
                </c:pt>
                <c:pt idx="1259">
                  <c:v>-21.14945040148929</c:v>
                </c:pt>
                <c:pt idx="1260">
                  <c:v>-21.149213014166985</c:v>
                </c:pt>
                <c:pt idx="1261">
                  <c:v>-21.148975580885896</c:v>
                </c:pt>
                <c:pt idx="1262">
                  <c:v>-21.14873795608224</c:v>
                </c:pt>
                <c:pt idx="1263">
                  <c:v>-21.148500301385603</c:v>
                </c:pt>
                <c:pt idx="1264">
                  <c:v>-21.14826251968956</c:v>
                </c:pt>
                <c:pt idx="1265">
                  <c:v>-21.148024627093207</c:v>
                </c:pt>
                <c:pt idx="1266">
                  <c:v>-21.147786655927948</c:v>
                </c:pt>
                <c:pt idx="1267">
                  <c:v>-21.147548541317029</c:v>
                </c:pt>
                <c:pt idx="1268">
                  <c:v>-21.147310348009796</c:v>
                </c:pt>
                <c:pt idx="1269">
                  <c:v>-21.147072043509866</c:v>
                </c:pt>
                <c:pt idx="1270">
                  <c:v>-21.146833643986355</c:v>
                </c:pt>
                <c:pt idx="1271">
                  <c:v>-21.146595133138099</c:v>
                </c:pt>
                <c:pt idx="1272">
                  <c:v>-21.146356527133577</c:v>
                </c:pt>
                <c:pt idx="1273">
                  <c:v>-21.14611780965749</c:v>
                </c:pt>
                <c:pt idx="1274">
                  <c:v>-21.145879029417998</c:v>
                </c:pt>
                <c:pt idx="1275">
                  <c:v>-21.145640105062668</c:v>
                </c:pt>
                <c:pt idx="1276">
                  <c:v>-21.145401069029877</c:v>
                </c:pt>
                <c:pt idx="1277">
                  <c:v>-21.145161986333562</c:v>
                </c:pt>
                <c:pt idx="1278">
                  <c:v>-21.144922743003359</c:v>
                </c:pt>
                <c:pt idx="1279">
                  <c:v>-21.144683420351363</c:v>
                </c:pt>
                <c:pt idx="1280">
                  <c:v>-21.144443969447913</c:v>
                </c:pt>
                <c:pt idx="1281">
                  <c:v>-21.144204439088462</c:v>
                </c:pt>
                <c:pt idx="1282">
                  <c:v>-21.143964812958739</c:v>
                </c:pt>
                <c:pt idx="1283">
                  <c:v>-21.143725090986681</c:v>
                </c:pt>
                <c:pt idx="1284">
                  <c:v>-21.143485224117263</c:v>
                </c:pt>
                <c:pt idx="1285">
                  <c:v>-21.143245261252808</c:v>
                </c:pt>
                <c:pt idx="1286">
                  <c:v>-21.143005235015913</c:v>
                </c:pt>
                <c:pt idx="1287">
                  <c:v>-21.142765063635757</c:v>
                </c:pt>
                <c:pt idx="1288">
                  <c:v>-21.142524812422636</c:v>
                </c:pt>
                <c:pt idx="1289">
                  <c:v>-21.142284432255806</c:v>
                </c:pt>
                <c:pt idx="1290">
                  <c:v>-21.142043972140275</c:v>
                </c:pt>
                <c:pt idx="1291">
                  <c:v>-21.14180343203936</c:v>
                </c:pt>
                <c:pt idx="1292">
                  <c:v>-21.141562729983644</c:v>
                </c:pt>
                <c:pt idx="1293">
                  <c:v>-21.141321947807835</c:v>
                </c:pt>
                <c:pt idx="1294">
                  <c:v>-21.141081052666834</c:v>
                </c:pt>
                <c:pt idx="1295">
                  <c:v>-21.140840060889978</c:v>
                </c:pt>
                <c:pt idx="1296">
                  <c:v>-21.140598972404476</c:v>
                </c:pt>
                <c:pt idx="1297">
                  <c:v>-21.140357770758161</c:v>
                </c:pt>
                <c:pt idx="1298">
                  <c:v>-21.140116488712302</c:v>
                </c:pt>
                <c:pt idx="1299">
                  <c:v>-21.139875060485465</c:v>
                </c:pt>
                <c:pt idx="1300">
                  <c:v>-21.139633551728028</c:v>
                </c:pt>
                <c:pt idx="1301">
                  <c:v>-21.139391929514311</c:v>
                </c:pt>
                <c:pt idx="1302">
                  <c:v>-21.139150210203642</c:v>
                </c:pt>
                <c:pt idx="1303">
                  <c:v>-21.138908377291013</c:v>
                </c:pt>
                <c:pt idx="1304">
                  <c:v>-21.138666430671975</c:v>
                </c:pt>
                <c:pt idx="1305">
                  <c:v>-21.138424419726487</c:v>
                </c:pt>
                <c:pt idx="1306">
                  <c:v>-21.138182262001898</c:v>
                </c:pt>
                <c:pt idx="1307">
                  <c:v>-21.137940006848815</c:v>
                </c:pt>
                <c:pt idx="1308">
                  <c:v>-21.137697687211791</c:v>
                </c:pt>
                <c:pt idx="1309">
                  <c:v>-21.137455187527372</c:v>
                </c:pt>
                <c:pt idx="1310">
                  <c:v>-21.137212623226791</c:v>
                </c:pt>
                <c:pt idx="1311">
                  <c:v>-21.136969994289242</c:v>
                </c:pt>
                <c:pt idx="1312">
                  <c:v>-21.136727218066053</c:v>
                </c:pt>
                <c:pt idx="1313">
                  <c:v>-21.13648432749892</c:v>
                </c:pt>
                <c:pt idx="1314">
                  <c:v>-21.136241355596766</c:v>
                </c:pt>
                <c:pt idx="1315">
                  <c:v>-21.135998236103998</c:v>
                </c:pt>
                <c:pt idx="1316">
                  <c:v>-21.135755035148133</c:v>
                </c:pt>
                <c:pt idx="1317">
                  <c:v>-21.135511769253061</c:v>
                </c:pt>
                <c:pt idx="1318">
                  <c:v>-21.135268305822898</c:v>
                </c:pt>
                <c:pt idx="1319">
                  <c:v>-21.135024810448101</c:v>
                </c:pt>
                <c:pt idx="1320">
                  <c:v>-21.134781183661158</c:v>
                </c:pt>
                <c:pt idx="1321">
                  <c:v>-21.134537458525472</c:v>
                </c:pt>
                <c:pt idx="1322">
                  <c:v>-21.134293618398342</c:v>
                </c:pt>
                <c:pt idx="1323">
                  <c:v>-21.134049696393685</c:v>
                </c:pt>
                <c:pt idx="1324">
                  <c:v>-21.1338056426466</c:v>
                </c:pt>
                <c:pt idx="1325">
                  <c:v>-21.133561506912258</c:v>
                </c:pt>
                <c:pt idx="1326">
                  <c:v>-21.133317206004243</c:v>
                </c:pt>
                <c:pt idx="1327">
                  <c:v>-21.133072839594192</c:v>
                </c:pt>
                <c:pt idx="1328">
                  <c:v>-21.132828391034245</c:v>
                </c:pt>
                <c:pt idx="1329">
                  <c:v>-21.132583793667628</c:v>
                </c:pt>
                <c:pt idx="1330">
                  <c:v>-21.132339130672332</c:v>
                </c:pt>
                <c:pt idx="1331">
                  <c:v>-21.132094335355095</c:v>
                </c:pt>
                <c:pt idx="1332">
                  <c:v>-21.131849424297116</c:v>
                </c:pt>
                <c:pt idx="1333">
                  <c:v>-21.131604397411405</c:v>
                </c:pt>
                <c:pt idx="1334">
                  <c:v>-21.13135932136543</c:v>
                </c:pt>
                <c:pt idx="1335">
                  <c:v>-21.131114079304023</c:v>
                </c:pt>
                <c:pt idx="1336">
                  <c:v>-21.130868737882341</c:v>
                </c:pt>
                <c:pt idx="1337">
                  <c:v>-21.13062331376149</c:v>
                </c:pt>
                <c:pt idx="1338">
                  <c:v>-21.13037775673584</c:v>
                </c:pt>
                <c:pt idx="1339">
                  <c:v>-21.130132116880162</c:v>
                </c:pt>
                <c:pt idx="1340">
                  <c:v>-21.12988636069813</c:v>
                </c:pt>
                <c:pt idx="1341">
                  <c:v>-21.129640488107107</c:v>
                </c:pt>
                <c:pt idx="1342">
                  <c:v>-21.129394515748274</c:v>
                </c:pt>
                <c:pt idx="1343">
                  <c:v>-21.129148410088568</c:v>
                </c:pt>
                <c:pt idx="1344">
                  <c:v>-21.128902254814001</c:v>
                </c:pt>
                <c:pt idx="1345">
                  <c:v>-21.128655949307209</c:v>
                </c:pt>
                <c:pt idx="1346">
                  <c:v>-21.128409543774453</c:v>
                </c:pt>
                <c:pt idx="1347">
                  <c:v>-21.128163021384289</c:v>
                </c:pt>
                <c:pt idx="1348">
                  <c:v>-21.127916415623869</c:v>
                </c:pt>
                <c:pt idx="1349">
                  <c:v>-21.127669676059455</c:v>
                </c:pt>
                <c:pt idx="1350">
                  <c:v>-21.12742283619523</c:v>
                </c:pt>
                <c:pt idx="1351">
                  <c:v>-21.127175879170053</c:v>
                </c:pt>
                <c:pt idx="1352">
                  <c:v>-21.126928838524886</c:v>
                </c:pt>
                <c:pt idx="1353">
                  <c:v>-21.126681680576457</c:v>
                </c:pt>
                <c:pt idx="1354">
                  <c:v>-21.1264343883946</c:v>
                </c:pt>
                <c:pt idx="1355">
                  <c:v>-21.126187029255142</c:v>
                </c:pt>
                <c:pt idx="1356">
                  <c:v>-21.125939518887908</c:v>
                </c:pt>
                <c:pt idx="1357">
                  <c:v>-21.125691924595777</c:v>
                </c:pt>
                <c:pt idx="1358">
                  <c:v>-21.125444212596683</c:v>
                </c:pt>
                <c:pt idx="1359">
                  <c:v>-21.125196416564176</c:v>
                </c:pt>
                <c:pt idx="1360">
                  <c:v>-21.124948452067265</c:v>
                </c:pt>
                <c:pt idx="1361">
                  <c:v>-21.124700454020232</c:v>
                </c:pt>
                <c:pt idx="1362">
                  <c:v>-21.12445232112286</c:v>
                </c:pt>
                <c:pt idx="1363">
                  <c:v>-21.124204053253898</c:v>
                </c:pt>
                <c:pt idx="1364">
                  <c:v>-21.123955667207884</c:v>
                </c:pt>
                <c:pt idx="1365">
                  <c:v>-21.12370723056927</c:v>
                </c:pt>
                <c:pt idx="1366">
                  <c:v>-21.123458624881447</c:v>
                </c:pt>
                <c:pt idx="1367">
                  <c:v>-21.12320991771146</c:v>
                </c:pt>
                <c:pt idx="1368">
                  <c:v>-21.122961159824428</c:v>
                </c:pt>
                <c:pt idx="1369">
                  <c:v>-21.122712249530689</c:v>
                </c:pt>
                <c:pt idx="1370">
                  <c:v>-21.122463220622056</c:v>
                </c:pt>
                <c:pt idx="1371">
                  <c:v>-21.12221407301373</c:v>
                </c:pt>
                <c:pt idx="1372">
                  <c:v>-21.12196484055238</c:v>
                </c:pt>
                <c:pt idx="1373">
                  <c:v>-21.121715472263372</c:v>
                </c:pt>
                <c:pt idx="1374">
                  <c:v>-21.121466052972572</c:v>
                </c:pt>
                <c:pt idx="1375">
                  <c:v>-21.121216463737458</c:v>
                </c:pt>
                <c:pt idx="1376">
                  <c:v>-21.120966806399636</c:v>
                </c:pt>
                <c:pt idx="1377">
                  <c:v>-21.120717012908635</c:v>
                </c:pt>
                <c:pt idx="1378">
                  <c:v>-21.120467100187099</c:v>
                </c:pt>
                <c:pt idx="1379">
                  <c:v>-21.120217102181297</c:v>
                </c:pt>
                <c:pt idx="1380">
                  <c:v>-21.119966984789379</c:v>
                </c:pt>
                <c:pt idx="1381">
                  <c:v>-21.119716747935684</c:v>
                </c:pt>
                <c:pt idx="1382">
                  <c:v>-21.119466408575462</c:v>
                </c:pt>
                <c:pt idx="1383">
                  <c:v>-21.119215949592295</c:v>
                </c:pt>
                <c:pt idx="1384">
                  <c:v>-21.118965387951434</c:v>
                </c:pt>
                <c:pt idx="1385">
                  <c:v>-21.118714706540985</c:v>
                </c:pt>
                <c:pt idx="1386">
                  <c:v>-21.118463939417126</c:v>
                </c:pt>
                <c:pt idx="1387">
                  <c:v>-21.118213035283659</c:v>
                </c:pt>
                <c:pt idx="1388">
                  <c:v>-21.117962028214045</c:v>
                </c:pt>
                <c:pt idx="1389">
                  <c:v>-21.117710918154728</c:v>
                </c:pt>
                <c:pt idx="1390">
                  <c:v>-21.117459687935963</c:v>
                </c:pt>
                <c:pt idx="1391">
                  <c:v>-21.117208354575425</c:v>
                </c:pt>
                <c:pt idx="1392">
                  <c:v>-21.116956883761752</c:v>
                </c:pt>
                <c:pt idx="1393">
                  <c:v>-21.116705343921463</c:v>
                </c:pt>
                <c:pt idx="1394">
                  <c:v>-21.116453649343594</c:v>
                </c:pt>
                <c:pt idx="1395">
                  <c:v>-21.116201885611932</c:v>
                </c:pt>
                <c:pt idx="1396">
                  <c:v>-21.11595000125288</c:v>
                </c:pt>
                <c:pt idx="1397">
                  <c:v>-21.115697979035186</c:v>
                </c:pt>
                <c:pt idx="1398">
                  <c:v>-21.115445853168367</c:v>
                </c:pt>
                <c:pt idx="1399">
                  <c:v>-21.11519362359828</c:v>
                </c:pt>
                <c:pt idx="1400">
                  <c:v>-21.114941290241035</c:v>
                </c:pt>
                <c:pt idx="1401">
                  <c:v>-21.114688818682442</c:v>
                </c:pt>
                <c:pt idx="1402">
                  <c:v>-21.114436277577759</c:v>
                </c:pt>
                <c:pt idx="1403">
                  <c:v>-21.114183563697498</c:v>
                </c:pt>
                <c:pt idx="1404">
                  <c:v>-21.113930780137572</c:v>
                </c:pt>
                <c:pt idx="1405">
                  <c:v>-21.113677875242921</c:v>
                </c:pt>
                <c:pt idx="1406">
                  <c:v>-21.113424848911272</c:v>
                </c:pt>
                <c:pt idx="1407">
                  <c:v>-21.113171718300801</c:v>
                </c:pt>
                <c:pt idx="1408">
                  <c:v>-21.112918483332059</c:v>
                </c:pt>
                <c:pt idx="1409">
                  <c:v>-21.112665109458078</c:v>
                </c:pt>
                <c:pt idx="1410">
                  <c:v>-21.112411665583313</c:v>
                </c:pt>
                <c:pt idx="1411">
                  <c:v>-21.11215808263325</c:v>
                </c:pt>
                <c:pt idx="1412">
                  <c:v>-21.111904377776067</c:v>
                </c:pt>
                <c:pt idx="1413">
                  <c:v>-21.111650585482465</c:v>
                </c:pt>
                <c:pt idx="1414">
                  <c:v>-21.111396688416129</c:v>
                </c:pt>
                <c:pt idx="1415">
                  <c:v>-21.111142651922627</c:v>
                </c:pt>
                <c:pt idx="1416">
                  <c:v>-21.110888510500494</c:v>
                </c:pt>
                <c:pt idx="1417">
                  <c:v>-21.110634229464349</c:v>
                </c:pt>
                <c:pt idx="1418">
                  <c:v>-21.110379877974115</c:v>
                </c:pt>
                <c:pt idx="1419">
                  <c:v>-21.110125352042537</c:v>
                </c:pt>
                <c:pt idx="1420">
                  <c:v>-21.109870772872</c:v>
                </c:pt>
                <c:pt idx="1421">
                  <c:v>-21.109616053749129</c:v>
                </c:pt>
                <c:pt idx="1422">
                  <c:v>-21.10936122925466</c:v>
                </c:pt>
                <c:pt idx="1423">
                  <c:v>-21.10910628196411</c:v>
                </c:pt>
                <c:pt idx="1424">
                  <c:v>-21.108851229165357</c:v>
                </c:pt>
                <c:pt idx="1425">
                  <c:v>-21.108596070782845</c:v>
                </c:pt>
                <c:pt idx="1426">
                  <c:v>-21.108340789378591</c:v>
                </c:pt>
                <c:pt idx="1427">
                  <c:v>-21.108085437008754</c:v>
                </c:pt>
                <c:pt idx="1428">
                  <c:v>-21.107829909307256</c:v>
                </c:pt>
                <c:pt idx="1429">
                  <c:v>-21.107574293117878</c:v>
                </c:pt>
                <c:pt idx="1430">
                  <c:v>-21.107318553581322</c:v>
                </c:pt>
                <c:pt idx="1431">
                  <c:v>-21.107062690593331</c:v>
                </c:pt>
                <c:pt idx="1432">
                  <c:v>-21.106806704079411</c:v>
                </c:pt>
                <c:pt idx="1433">
                  <c:v>-21.106550681123572</c:v>
                </c:pt>
                <c:pt idx="1434">
                  <c:v>-21.106294447313275</c:v>
                </c:pt>
                <c:pt idx="1435">
                  <c:v>-21.1060381595175</c:v>
                </c:pt>
                <c:pt idx="1436">
                  <c:v>-21.105781712969616</c:v>
                </c:pt>
                <c:pt idx="1437">
                  <c:v>-21.105525194882503</c:v>
                </c:pt>
                <c:pt idx="1438">
                  <c:v>-21.105268517843005</c:v>
                </c:pt>
                <c:pt idx="1439">
                  <c:v>-21.105011751668407</c:v>
                </c:pt>
                <c:pt idx="1440">
                  <c:v>-21.104754878809292</c:v>
                </c:pt>
                <c:pt idx="1441">
                  <c:v>-21.10449786420557</c:v>
                </c:pt>
                <c:pt idx="1442">
                  <c:v>-21.104240795268936</c:v>
                </c:pt>
                <c:pt idx="1443">
                  <c:v>-21.103983549418743</c:v>
                </c:pt>
                <c:pt idx="1444">
                  <c:v>-21.103726214092916</c:v>
                </c:pt>
                <c:pt idx="1445">
                  <c:v>-21.103468754201849</c:v>
                </c:pt>
                <c:pt idx="1446">
                  <c:v>-21.103211169630114</c:v>
                </c:pt>
                <c:pt idx="1447">
                  <c:v>-21.102953477853411</c:v>
                </c:pt>
                <c:pt idx="1448">
                  <c:v>-21.102695696353933</c:v>
                </c:pt>
                <c:pt idx="1449">
                  <c:v>-21.102437754844733</c:v>
                </c:pt>
                <c:pt idx="1450">
                  <c:v>-21.102179741022713</c:v>
                </c:pt>
                <c:pt idx="1451">
                  <c:v>-21.101921566993489</c:v>
                </c:pt>
                <c:pt idx="1452">
                  <c:v>-21.101663302956855</c:v>
                </c:pt>
                <c:pt idx="1453">
                  <c:v>-21.101404913681762</c:v>
                </c:pt>
                <c:pt idx="1454">
                  <c:v>-21.101146399072064</c:v>
                </c:pt>
                <c:pt idx="1455">
                  <c:v>-21.100887794260519</c:v>
                </c:pt>
                <c:pt idx="1456">
                  <c:v>-21.100629046356051</c:v>
                </c:pt>
                <c:pt idx="1457">
                  <c:v>-21.100370208109535</c:v>
                </c:pt>
                <c:pt idx="1458">
                  <c:v>-21.100111261843782</c:v>
                </c:pt>
                <c:pt idx="1459">
                  <c:v>-21.099852154582454</c:v>
                </c:pt>
                <c:pt idx="1460">
                  <c:v>-21.099592956772849</c:v>
                </c:pt>
                <c:pt idx="1461">
                  <c:v>-21.099333668350884</c:v>
                </c:pt>
                <c:pt idx="1462">
                  <c:v>-21.099074200987342</c:v>
                </c:pt>
                <c:pt idx="1463">
                  <c:v>-21.098814695872608</c:v>
                </c:pt>
                <c:pt idx="1464">
                  <c:v>-21.098555029282522</c:v>
                </c:pt>
                <c:pt idx="1465">
                  <c:v>-21.09829521875621</c:v>
                </c:pt>
                <c:pt idx="1466">
                  <c:v>-21.098035334970117</c:v>
                </c:pt>
                <c:pt idx="1467">
                  <c:v>-21.097775307089428</c:v>
                </c:pt>
                <c:pt idx="1468">
                  <c:v>-21.097515205839233</c:v>
                </c:pt>
                <c:pt idx="1469">
                  <c:v>-21.097254924874154</c:v>
                </c:pt>
                <c:pt idx="1470">
                  <c:v>-21.096994570412694</c:v>
                </c:pt>
                <c:pt idx="1471">
                  <c:v>-21.096734071482061</c:v>
                </c:pt>
                <c:pt idx="1472">
                  <c:v>-21.096473463460281</c:v>
                </c:pt>
                <c:pt idx="1473">
                  <c:v>-21.096212746258644</c:v>
                </c:pt>
                <c:pt idx="1474">
                  <c:v>-21.095951919833453</c:v>
                </c:pt>
                <c:pt idx="1475">
                  <c:v>-21.095690930799371</c:v>
                </c:pt>
                <c:pt idx="1476">
                  <c:v>-21.095429850122809</c:v>
                </c:pt>
                <c:pt idx="1477">
                  <c:v>-21.09516869552877</c:v>
                </c:pt>
                <c:pt idx="1478">
                  <c:v>-21.09490739585479</c:v>
                </c:pt>
                <c:pt idx="1479">
                  <c:v>-21.09464595096356</c:v>
                </c:pt>
                <c:pt idx="1480">
                  <c:v>-21.09438441416977</c:v>
                </c:pt>
                <c:pt idx="1481">
                  <c:v>-21.094122731972135</c:v>
                </c:pt>
                <c:pt idx="1482">
                  <c:v>-21.093860993383736</c:v>
                </c:pt>
                <c:pt idx="1483">
                  <c:v>-21.093599073585473</c:v>
                </c:pt>
                <c:pt idx="1484">
                  <c:v>-21.093337043751156</c:v>
                </c:pt>
                <c:pt idx="1485">
                  <c:v>-21.093074921685723</c:v>
                </c:pt>
                <c:pt idx="1486">
                  <c:v>-21.092812671619036</c:v>
                </c:pt>
                <c:pt idx="1487">
                  <c:v>-21.092550275586731</c:v>
                </c:pt>
                <c:pt idx="1488">
                  <c:v>-21.092287787091411</c:v>
                </c:pt>
                <c:pt idx="1489">
                  <c:v>-21.092025152457609</c:v>
                </c:pt>
                <c:pt idx="1490">
                  <c:v>-21.091762443111044</c:v>
                </c:pt>
                <c:pt idx="1491">
                  <c:v>-21.091499569546023</c:v>
                </c:pt>
                <c:pt idx="1492">
                  <c:v>-21.091236621139625</c:v>
                </c:pt>
                <c:pt idx="1493">
                  <c:v>-21.090973544148277</c:v>
                </c:pt>
                <c:pt idx="1494">
                  <c:v>-21.090710302628043</c:v>
                </c:pt>
                <c:pt idx="1495">
                  <c:v>-21.090446986072489</c:v>
                </c:pt>
                <c:pt idx="1496">
                  <c:v>-21.090183540649676</c:v>
                </c:pt>
                <c:pt idx="1497">
                  <c:v>-21.089920002173329</c:v>
                </c:pt>
                <c:pt idx="1498">
                  <c:v>-21.089656298763288</c:v>
                </c:pt>
                <c:pt idx="1499">
                  <c:v>-21.089392520095622</c:v>
                </c:pt>
                <c:pt idx="1500">
                  <c:v>-21.089128558317096</c:v>
                </c:pt>
                <c:pt idx="1501">
                  <c:v>-21.08886455710352</c:v>
                </c:pt>
                <c:pt idx="1502">
                  <c:v>-21.088600336607868</c:v>
                </c:pt>
                <c:pt idx="1503">
                  <c:v>-21.088336058562881</c:v>
                </c:pt>
                <c:pt idx="1504">
                  <c:v>-21.088071668954957</c:v>
                </c:pt>
                <c:pt idx="1505">
                  <c:v>-21.087807131709503</c:v>
                </c:pt>
                <c:pt idx="1506">
                  <c:v>-21.087542500756964</c:v>
                </c:pt>
                <c:pt idx="1507">
                  <c:v>-21.087277721960852</c:v>
                </c:pt>
                <c:pt idx="1508">
                  <c:v>-21.087012831279143</c:v>
                </c:pt>
                <c:pt idx="1509">
                  <c:v>-21.086747810595984</c:v>
                </c:pt>
                <c:pt idx="1510">
                  <c:v>-21.086482695921585</c:v>
                </c:pt>
                <c:pt idx="1511">
                  <c:v>-21.086217469138091</c:v>
                </c:pt>
                <c:pt idx="1512">
                  <c:v>-21.085952094055539</c:v>
                </c:pt>
                <c:pt idx="1513">
                  <c:v>-21.085686606698477</c:v>
                </c:pt>
                <c:pt idx="1514">
                  <c:v>-21.085421006995489</c:v>
                </c:pt>
                <c:pt idx="1515">
                  <c:v>-21.08515525868178</c:v>
                </c:pt>
                <c:pt idx="1516">
                  <c:v>-21.084889415948535</c:v>
                </c:pt>
                <c:pt idx="1517">
                  <c:v>-21.084623442527608</c:v>
                </c:pt>
                <c:pt idx="1518">
                  <c:v>-21.084357338327592</c:v>
                </c:pt>
                <c:pt idx="1519">
                  <c:v>-21.084091121363965</c:v>
                </c:pt>
                <c:pt idx="1520">
                  <c:v>-21.083824755314218</c:v>
                </c:pt>
                <c:pt idx="1521">
                  <c:v>-21.083558312616518</c:v>
                </c:pt>
                <c:pt idx="1522">
                  <c:v>-21.08329175694962</c:v>
                </c:pt>
                <c:pt idx="1523">
                  <c:v>-21.08302501559535</c:v>
                </c:pt>
                <c:pt idx="1524">
                  <c:v>-21.08275821557222</c:v>
                </c:pt>
                <c:pt idx="1525">
                  <c:v>-21.082491265988264</c:v>
                </c:pt>
                <c:pt idx="1526">
                  <c:v>-21.082224184916718</c:v>
                </c:pt>
                <c:pt idx="1527">
                  <c:v>-21.081956990438677</c:v>
                </c:pt>
                <c:pt idx="1528">
                  <c:v>-21.081689718900499</c:v>
                </c:pt>
                <c:pt idx="1529">
                  <c:v>-21.081422279224014</c:v>
                </c:pt>
                <c:pt idx="1530">
                  <c:v>-21.081154725917138</c:v>
                </c:pt>
                <c:pt idx="1531">
                  <c:v>-21.080887040675446</c:v>
                </c:pt>
                <c:pt idx="1532">
                  <c:v>-21.080619223416445</c:v>
                </c:pt>
                <c:pt idx="1533">
                  <c:v>-21.080351310514128</c:v>
                </c:pt>
                <c:pt idx="1534">
                  <c:v>-21.080083265412036</c:v>
                </c:pt>
                <c:pt idx="1535">
                  <c:v>-21.079815106287597</c:v>
                </c:pt>
                <c:pt idx="1536">
                  <c:v>-21.079546778262284</c:v>
                </c:pt>
                <c:pt idx="1537">
                  <c:v>-21.079278409115968</c:v>
                </c:pt>
                <c:pt idx="1538">
                  <c:v>-21.079009834318679</c:v>
                </c:pt>
                <c:pt idx="1539">
                  <c:v>-21.078741181717074</c:v>
                </c:pt>
                <c:pt idx="1540">
                  <c:v>-21.078472396387152</c:v>
                </c:pt>
                <c:pt idx="1541">
                  <c:v>-21.078203496540887</c:v>
                </c:pt>
                <c:pt idx="1542">
                  <c:v>-21.07793448209479</c:v>
                </c:pt>
                <c:pt idx="1543">
                  <c:v>-21.077665316341239</c:v>
                </c:pt>
                <c:pt idx="1544">
                  <c:v>-21.077396054148018</c:v>
                </c:pt>
                <c:pt idx="1545">
                  <c:v>-21.077126658788814</c:v>
                </c:pt>
                <c:pt idx="1546">
                  <c:v>-21.07685711180212</c:v>
                </c:pt>
                <c:pt idx="1547">
                  <c:v>-21.076587468151438</c:v>
                </c:pt>
                <c:pt idx="1548">
                  <c:v>-21.076317709423993</c:v>
                </c:pt>
                <c:pt idx="1549">
                  <c:v>-21.076047798785336</c:v>
                </c:pt>
                <c:pt idx="1550">
                  <c:v>-21.075777772873153</c:v>
                </c:pt>
                <c:pt idx="1551">
                  <c:v>-21.075507668412889</c:v>
                </c:pt>
                <c:pt idx="1552">
                  <c:v>-21.075237356569563</c:v>
                </c:pt>
                <c:pt idx="1553">
                  <c:v>-21.074966984419508</c:v>
                </c:pt>
                <c:pt idx="1554">
                  <c:v>-21.074696441444427</c:v>
                </c:pt>
                <c:pt idx="1555">
                  <c:v>-21.074425801212922</c:v>
                </c:pt>
                <c:pt idx="1556">
                  <c:v>-21.07415504524413</c:v>
                </c:pt>
                <c:pt idx="1557">
                  <c:v>-21.073884191898927</c:v>
                </c:pt>
                <c:pt idx="1558">
                  <c:v>-21.073613167312438</c:v>
                </c:pt>
                <c:pt idx="1559">
                  <c:v>-21.073342026731193</c:v>
                </c:pt>
                <c:pt idx="1560">
                  <c:v>-21.073070770080534</c:v>
                </c:pt>
                <c:pt idx="1561">
                  <c:v>-21.072799378785927</c:v>
                </c:pt>
                <c:pt idx="1562">
                  <c:v>-21.072527889748436</c:v>
                </c:pt>
                <c:pt idx="1563">
                  <c:v>-21.072256228922566</c:v>
                </c:pt>
                <c:pt idx="1564">
                  <c:v>-21.07198447017678</c:v>
                </c:pt>
                <c:pt idx="1565">
                  <c:v>-21.07171257642943</c:v>
                </c:pt>
                <c:pt idx="1566">
                  <c:v>-21.071440529067907</c:v>
                </c:pt>
                <c:pt idx="1567">
                  <c:v>-21.071168420603719</c:v>
                </c:pt>
                <c:pt idx="1568">
                  <c:v>-21.070896158362949</c:v>
                </c:pt>
                <c:pt idx="1569">
                  <c:v>-21.070623760746376</c:v>
                </c:pt>
                <c:pt idx="1570">
                  <c:v>-21.07035124622961</c:v>
                </c:pt>
                <c:pt idx="1571">
                  <c:v>-21.070078614716827</c:v>
                </c:pt>
                <c:pt idx="1572">
                  <c:v>-21.069805829005976</c:v>
                </c:pt>
                <c:pt idx="1573">
                  <c:v>-21.069532888954715</c:v>
                </c:pt>
                <c:pt idx="1574">
                  <c:v>-21.069259924565024</c:v>
                </c:pt>
                <c:pt idx="1575">
                  <c:v>-21.068986768517529</c:v>
                </c:pt>
                <c:pt idx="1576">
                  <c:v>-21.068713513662122</c:v>
                </c:pt>
                <c:pt idx="1577">
                  <c:v>-21.068440122700594</c:v>
                </c:pt>
                <c:pt idx="1578">
                  <c:v>-21.068166576941849</c:v>
                </c:pt>
                <c:pt idx="1579">
                  <c:v>-21.067892932123339</c:v>
                </c:pt>
                <c:pt idx="1580">
                  <c:v>-21.067619150935805</c:v>
                </c:pt>
                <c:pt idx="1581">
                  <c:v>-21.06734525190765</c:v>
                </c:pt>
                <c:pt idx="1582">
                  <c:v>-21.067071216318393</c:v>
                </c:pt>
                <c:pt idx="1583">
                  <c:v>-21.066797025392535</c:v>
                </c:pt>
                <c:pt idx="1584">
                  <c:v>-21.06652279105235</c:v>
                </c:pt>
                <c:pt idx="1585">
                  <c:v>-21.066248382547418</c:v>
                </c:pt>
                <c:pt idx="1586">
                  <c:v>-21.065973818407208</c:v>
                </c:pt>
                <c:pt idx="1587">
                  <c:v>-21.065699117205874</c:v>
                </c:pt>
                <c:pt idx="1588">
                  <c:v>-21.065424353676189</c:v>
                </c:pt>
                <c:pt idx="1589">
                  <c:v>-21.065149415519183</c:v>
                </c:pt>
                <c:pt idx="1590">
                  <c:v>-21.064874377479725</c:v>
                </c:pt>
                <c:pt idx="1591">
                  <c:v>-21.064599220774557</c:v>
                </c:pt>
                <c:pt idx="1592">
                  <c:v>-21.064323926570275</c:v>
                </c:pt>
                <c:pt idx="1593">
                  <c:v>-21.064048494779041</c:v>
                </c:pt>
                <c:pt idx="1594">
                  <c:v>-21.063772925297577</c:v>
                </c:pt>
                <c:pt idx="1595">
                  <c:v>-21.063497236789701</c:v>
                </c:pt>
                <c:pt idx="1596">
                  <c:v>-21.06322141039195</c:v>
                </c:pt>
                <c:pt idx="1597">
                  <c:v>-21.062945464800723</c:v>
                </c:pt>
                <c:pt idx="1598">
                  <c:v>-21.062669399928318</c:v>
                </c:pt>
                <c:pt idx="1599">
                  <c:v>-21.062393215702294</c:v>
                </c:pt>
                <c:pt idx="1600">
                  <c:v>-21.062116874413157</c:v>
                </c:pt>
                <c:pt idx="1601">
                  <c:v>-21.061840413580111</c:v>
                </c:pt>
                <c:pt idx="1602">
                  <c:v>-21.06156383312538</c:v>
                </c:pt>
                <c:pt idx="1603">
                  <c:v>-21.061287114128895</c:v>
                </c:pt>
                <c:pt idx="1604">
                  <c:v>-21.061010275332297</c:v>
                </c:pt>
                <c:pt idx="1605">
                  <c:v>-21.060733316662695</c:v>
                </c:pt>
                <c:pt idx="1606">
                  <c:v>-21.060456200315198</c:v>
                </c:pt>
                <c:pt idx="1607">
                  <c:v>-21.060178963893101</c:v>
                </c:pt>
                <c:pt idx="1608">
                  <c:v>-21.059901645090356</c:v>
                </c:pt>
                <c:pt idx="1609">
                  <c:v>-21.059624130537628</c:v>
                </c:pt>
                <c:pt idx="1610">
                  <c:v>-21.059346495650392</c:v>
                </c:pt>
                <c:pt idx="1611">
                  <c:v>-21.059068797067205</c:v>
                </c:pt>
                <c:pt idx="1612">
                  <c:v>-21.058790902375396</c:v>
                </c:pt>
                <c:pt idx="1613">
                  <c:v>-21.0585128871009</c:v>
                </c:pt>
                <c:pt idx="1614">
                  <c:v>-21.058234789027605</c:v>
                </c:pt>
                <c:pt idx="1615">
                  <c:v>-21.057956456562525</c:v>
                </c:pt>
                <c:pt idx="1616">
                  <c:v>-21.057678097980776</c:v>
                </c:pt>
                <c:pt idx="1617">
                  <c:v>-21.057399580582604</c:v>
                </c:pt>
                <c:pt idx="1618">
                  <c:v>-21.05712094218466</c:v>
                </c:pt>
                <c:pt idx="1619">
                  <c:v>-21.05684214474141</c:v>
                </c:pt>
                <c:pt idx="1620">
                  <c:v>-21.056563226104693</c:v>
                </c:pt>
                <c:pt idx="1621">
                  <c:v>-21.056284167199436</c:v>
                </c:pt>
                <c:pt idx="1622">
                  <c:v>-21.056005005929105</c:v>
                </c:pt>
                <c:pt idx="1623">
                  <c:v>-21.055725685184751</c:v>
                </c:pt>
                <c:pt idx="1624">
                  <c:v>-21.05544624289908</c:v>
                </c:pt>
                <c:pt idx="1625">
                  <c:v>-21.055166678982253</c:v>
                </c:pt>
                <c:pt idx="1626">
                  <c:v>-21.054886993364921</c:v>
                </c:pt>
                <c:pt idx="1627">
                  <c:v>-21.054607147843271</c:v>
                </c:pt>
                <c:pt idx="1628">
                  <c:v>-21.05432721855248</c:v>
                </c:pt>
                <c:pt idx="1629">
                  <c:v>-21.054047129172346</c:v>
                </c:pt>
                <c:pt idx="1630">
                  <c:v>-21.053766898655635</c:v>
                </c:pt>
                <c:pt idx="1631">
                  <c:v>-21.053486526880082</c:v>
                </c:pt>
                <c:pt idx="1632">
                  <c:v>-21.053206071051143</c:v>
                </c:pt>
                <c:pt idx="1633">
                  <c:v>-21.052925454705424</c:v>
                </c:pt>
                <c:pt idx="1634">
                  <c:v>-21.052644715932452</c:v>
                </c:pt>
                <c:pt idx="1635">
                  <c:v>-21.052363816425927</c:v>
                </c:pt>
                <c:pt idx="1636">
                  <c:v>-21.052082832565155</c:v>
                </c:pt>
                <c:pt idx="1637">
                  <c:v>-21.051801687763746</c:v>
                </c:pt>
                <c:pt idx="1638">
                  <c:v>-21.05152040102459</c:v>
                </c:pt>
                <c:pt idx="1639">
                  <c:v>-21.051238972260677</c:v>
                </c:pt>
                <c:pt idx="1640">
                  <c:v>-21.050957439690304</c:v>
                </c:pt>
                <c:pt idx="1641">
                  <c:v>-21.050675803264795</c:v>
                </c:pt>
                <c:pt idx="1642">
                  <c:v>-21.050393986164949</c:v>
                </c:pt>
                <c:pt idx="1643">
                  <c:v>-21.050112065040388</c:v>
                </c:pt>
                <c:pt idx="1644">
                  <c:v>-21.049830020620011</c:v>
                </c:pt>
                <c:pt idx="1645">
                  <c:v>-21.049547795175265</c:v>
                </c:pt>
                <c:pt idx="1646">
                  <c:v>-21.049265465432715</c:v>
                </c:pt>
                <c:pt idx="1647">
                  <c:v>-21.0489830121249</c:v>
                </c:pt>
                <c:pt idx="1648">
                  <c:v>-21.048700415912052</c:v>
                </c:pt>
                <c:pt idx="1649">
                  <c:v>-21.048417676695891</c:v>
                </c:pt>
                <c:pt idx="1650">
                  <c:v>-21.048134832869113</c:v>
                </c:pt>
                <c:pt idx="1651">
                  <c:v>-21.047851826597981</c:v>
                </c:pt>
                <c:pt idx="1652">
                  <c:v>-21.047568696289233</c:v>
                </c:pt>
                <c:pt idx="1653">
                  <c:v>-21.047285403279425</c:v>
                </c:pt>
                <c:pt idx="1654">
                  <c:v>-21.047002024616319</c:v>
                </c:pt>
                <c:pt idx="1655">
                  <c:v>-21.046718502373892</c:v>
                </c:pt>
                <c:pt idx="1656">
                  <c:v>-21.046434836432539</c:v>
                </c:pt>
                <c:pt idx="1657">
                  <c:v>-21.046151046002272</c:v>
                </c:pt>
                <c:pt idx="1658">
                  <c:v>-21.045867150329443</c:v>
                </c:pt>
                <c:pt idx="1659">
                  <c:v>-21.045583072013674</c:v>
                </c:pt>
                <c:pt idx="1660">
                  <c:v>-21.045298868925716</c:v>
                </c:pt>
                <c:pt idx="1661">
                  <c:v>-21.045014560344196</c:v>
                </c:pt>
                <c:pt idx="1662">
                  <c:v>-21.04473006874349</c:v>
                </c:pt>
                <c:pt idx="1663">
                  <c:v>-21.04444543271747</c:v>
                </c:pt>
                <c:pt idx="1664">
                  <c:v>-21.044160729699627</c:v>
                </c:pt>
                <c:pt idx="1665">
                  <c:v>-21.043875882093758</c:v>
                </c:pt>
                <c:pt idx="1666">
                  <c:v>-21.043590870403452</c:v>
                </c:pt>
                <c:pt idx="1667">
                  <c:v>-21.043305733307243</c:v>
                </c:pt>
                <c:pt idx="1668">
                  <c:v>-21.043020470732454</c:v>
                </c:pt>
                <c:pt idx="1669">
                  <c:v>-21.042735024277462</c:v>
                </c:pt>
                <c:pt idx="1670">
                  <c:v>-21.042449510458251</c:v>
                </c:pt>
                <c:pt idx="1671">
                  <c:v>-21.042163812542455</c:v>
                </c:pt>
                <c:pt idx="1672">
                  <c:v>-21.041878008216784</c:v>
                </c:pt>
                <c:pt idx="1673">
                  <c:v>-21.041592077949108</c:v>
                </c:pt>
                <c:pt idx="1674">
                  <c:v>-21.041306002180779</c:v>
                </c:pt>
                <c:pt idx="1675">
                  <c:v>-21.041019741831825</c:v>
                </c:pt>
                <c:pt idx="1676">
                  <c:v>-21.040733433206256</c:v>
                </c:pt>
                <c:pt idx="1677">
                  <c:v>-21.04044692027216</c:v>
                </c:pt>
                <c:pt idx="1678">
                  <c:v>-21.040160339465984</c:v>
                </c:pt>
                <c:pt idx="1679">
                  <c:v>-21.039873573622828</c:v>
                </c:pt>
                <c:pt idx="1680">
                  <c:v>-21.039586681187895</c:v>
                </c:pt>
                <c:pt idx="1681">
                  <c:v>-21.039299642516511</c:v>
                </c:pt>
                <c:pt idx="1682">
                  <c:v>-21.039012437963184</c:v>
                </c:pt>
                <c:pt idx="1683">
                  <c:v>-21.038725184748518</c:v>
                </c:pt>
                <c:pt idx="1684">
                  <c:v>-21.038437706754451</c:v>
                </c:pt>
                <c:pt idx="1685">
                  <c:v>-21.038150121255164</c:v>
                </c:pt>
                <c:pt idx="1686">
                  <c:v>-21.037862428183601</c:v>
                </c:pt>
                <c:pt idx="1687">
                  <c:v>-21.037574549095819</c:v>
                </c:pt>
                <c:pt idx="1688">
                  <c:v>-21.03728660145228</c:v>
                </c:pt>
                <c:pt idx="1689">
                  <c:v>-21.036998467572445</c:v>
                </c:pt>
                <c:pt idx="1690">
                  <c:v>-21.036710186529323</c:v>
                </c:pt>
                <c:pt idx="1691">
                  <c:v>-21.03642185638941</c:v>
                </c:pt>
                <c:pt idx="1692">
                  <c:v>-21.036133280717078</c:v>
                </c:pt>
                <c:pt idx="1693">
                  <c:v>-21.035844636174097</c:v>
                </c:pt>
                <c:pt idx="1694">
                  <c:v>-21.035555785092292</c:v>
                </c:pt>
                <c:pt idx="1695">
                  <c:v>-21.035266865001489</c:v>
                </c:pt>
                <c:pt idx="1696">
                  <c:v>-21.034977777466661</c:v>
                </c:pt>
                <c:pt idx="1697">
                  <c:v>-21.034688561755111</c:v>
                </c:pt>
                <c:pt idx="1698">
                  <c:v>-21.034399217765689</c:v>
                </c:pt>
                <c:pt idx="1699">
                  <c:v>-21.034109686284754</c:v>
                </c:pt>
                <c:pt idx="1700">
                  <c:v>-21.03382008545449</c:v>
                </c:pt>
                <c:pt idx="1701">
                  <c:v>-21.033530296915309</c:v>
                </c:pt>
                <c:pt idx="1702">
                  <c:v>-21.033240399439887</c:v>
                </c:pt>
                <c:pt idx="1703">
                  <c:v>-21.032950353474888</c:v>
                </c:pt>
                <c:pt idx="1704">
                  <c:v>-21.03266017866062</c:v>
                </c:pt>
                <c:pt idx="1705">
                  <c:v>-21.032369815613681</c:v>
                </c:pt>
                <c:pt idx="1706">
                  <c:v>-21.032079382824527</c:v>
                </c:pt>
                <c:pt idx="1707">
                  <c:v>-21.031788741790727</c:v>
                </c:pt>
                <c:pt idx="1708">
                  <c:v>-21.031498050661579</c:v>
                </c:pt>
                <c:pt idx="1709">
                  <c:v>-21.031207151039382</c:v>
                </c:pt>
                <c:pt idx="1710">
                  <c:v>-21.030916181428761</c:v>
                </c:pt>
                <c:pt idx="1711">
                  <c:v>-21.030625022867614</c:v>
                </c:pt>
                <c:pt idx="1712">
                  <c:v>-21.030333734700545</c:v>
                </c:pt>
                <c:pt idx="1713">
                  <c:v>-21.030042257306217</c:v>
                </c:pt>
                <c:pt idx="1714">
                  <c:v>-21.029750689773511</c:v>
                </c:pt>
                <c:pt idx="1715">
                  <c:v>-21.029458992339485</c:v>
                </c:pt>
                <c:pt idx="1716">
                  <c:v>-21.029167125196558</c:v>
                </c:pt>
                <c:pt idx="1717">
                  <c:v>-21.028875167705621</c:v>
                </c:pt>
                <c:pt idx="1718">
                  <c:v>-21.028583020390592</c:v>
                </c:pt>
                <c:pt idx="1719">
                  <c:v>-21.028290762670103</c:v>
                </c:pt>
                <c:pt idx="1720">
                  <c:v>-21.02799835467302</c:v>
                </c:pt>
                <c:pt idx="1721">
                  <c:v>-21.027705796293684</c:v>
                </c:pt>
                <c:pt idx="1722">
                  <c:v>-21.027413107330595</c:v>
                </c:pt>
                <c:pt idx="1723">
                  <c:v>-21.027120247816132</c:v>
                </c:pt>
                <c:pt idx="1724">
                  <c:v>-21.026827297413647</c:v>
                </c:pt>
                <c:pt idx="1725">
                  <c:v>-21.026534196210157</c:v>
                </c:pt>
                <c:pt idx="1726">
                  <c:v>-21.026240944083789</c:v>
                </c:pt>
                <c:pt idx="1727">
                  <c:v>-21.025947580874149</c:v>
                </c:pt>
                <c:pt idx="1728">
                  <c:v>-21.02565402658643</c:v>
                </c:pt>
                <c:pt idx="1729">
                  <c:v>-21.025360381017229</c:v>
                </c:pt>
                <c:pt idx="1730">
                  <c:v>-21.025066544111471</c:v>
                </c:pt>
                <c:pt idx="1731">
                  <c:v>-21.024772595744849</c:v>
                </c:pt>
                <c:pt idx="1732">
                  <c:v>-21.02447849582105</c:v>
                </c:pt>
                <c:pt idx="1733">
                  <c:v>-21.024184264253162</c:v>
                </c:pt>
                <c:pt idx="1734">
                  <c:v>-21.023889880896629</c:v>
                </c:pt>
                <c:pt idx="1735">
                  <c:v>-21.02359536570976</c:v>
                </c:pt>
                <c:pt idx="1736">
                  <c:v>-21.023300698528548</c:v>
                </c:pt>
                <c:pt idx="1737">
                  <c:v>-21.023005919378448</c:v>
                </c:pt>
                <c:pt idx="1738">
                  <c:v>-21.02271096795279</c:v>
                </c:pt>
                <c:pt idx="1739">
                  <c:v>-21.022415884296937</c:v>
                </c:pt>
                <c:pt idx="1740">
                  <c:v>-21.022120668311167</c:v>
                </c:pt>
                <c:pt idx="1741">
                  <c:v>-21.021825279685572</c:v>
                </c:pt>
                <c:pt idx="1742">
                  <c:v>-21.021529778629969</c:v>
                </c:pt>
                <c:pt idx="1743">
                  <c:v>-21.021234144972595</c:v>
                </c:pt>
                <c:pt idx="1744">
                  <c:v>-21.020938318192734</c:v>
                </c:pt>
                <c:pt idx="1745">
                  <c:v>-21.020642398856005</c:v>
                </c:pt>
                <c:pt idx="1746">
                  <c:v>-21.020346286134508</c:v>
                </c:pt>
                <c:pt idx="1747">
                  <c:v>-21.020050060540527</c:v>
                </c:pt>
                <c:pt idx="1748">
                  <c:v>-21.019753722002719</c:v>
                </c:pt>
                <c:pt idx="1749">
                  <c:v>-21.019457209899173</c:v>
                </c:pt>
                <c:pt idx="1750">
                  <c:v>-21.019160584661112</c:v>
                </c:pt>
                <c:pt idx="1751">
                  <c:v>-21.018863805839054</c:v>
                </c:pt>
                <c:pt idx="1752">
                  <c:v>-21.018566812638532</c:v>
                </c:pt>
                <c:pt idx="1753">
                  <c:v>-21.018269746453214</c:v>
                </c:pt>
                <c:pt idx="1754">
                  <c:v>-21.017972526318154</c:v>
                </c:pt>
                <c:pt idx="1755">
                  <c:v>-21.01767515213449</c:v>
                </c:pt>
                <c:pt idx="1756">
                  <c:v>-21.01737762377169</c:v>
                </c:pt>
                <c:pt idx="1757">
                  <c:v>-21.017080022178614</c:v>
                </c:pt>
                <c:pt idx="1758">
                  <c:v>-21.016782205404002</c:v>
                </c:pt>
                <c:pt idx="1759">
                  <c:v>-21.016484294978788</c:v>
                </c:pt>
                <c:pt idx="1760">
                  <c:v>-21.01618618938096</c:v>
                </c:pt>
                <c:pt idx="1761">
                  <c:v>-21.015887969646364</c:v>
                </c:pt>
                <c:pt idx="1762">
                  <c:v>-21.015589574776229</c:v>
                </c:pt>
                <c:pt idx="1763">
                  <c:v>-21.015291065597225</c:v>
                </c:pt>
                <c:pt idx="1764">
                  <c:v>-21.014992381040951</c:v>
                </c:pt>
                <c:pt idx="1765">
                  <c:v>-21.014693561629944</c:v>
                </c:pt>
                <c:pt idx="1766">
                  <c:v>-21.0143946276558</c:v>
                </c:pt>
                <c:pt idx="1767">
                  <c:v>-21.014095558673787</c:v>
                </c:pt>
                <c:pt idx="1768">
                  <c:v>-21.013796293472744</c:v>
                </c:pt>
                <c:pt idx="1769">
                  <c:v>-21.013496913402193</c:v>
                </c:pt>
                <c:pt idx="1770">
                  <c:v>-21.013197398024435</c:v>
                </c:pt>
                <c:pt idx="1771">
                  <c:v>-21.012897726820047</c:v>
                </c:pt>
                <c:pt idx="1772">
                  <c:v>-21.012597879277401</c:v>
                </c:pt>
                <c:pt idx="1773">
                  <c:v>-21.012297936906851</c:v>
                </c:pt>
                <c:pt idx="1774">
                  <c:v>-21.011997838409751</c:v>
                </c:pt>
                <c:pt idx="1775">
                  <c:v>-21.011697563207527</c:v>
                </c:pt>
                <c:pt idx="1776">
                  <c:v>-21.011397152049124</c:v>
                </c:pt>
                <c:pt idx="1777">
                  <c:v>-21.011096625297018</c:v>
                </c:pt>
                <c:pt idx="1778">
                  <c:v>-21.010795941963359</c:v>
                </c:pt>
                <c:pt idx="1779">
                  <c:v>-21.010495081439942</c:v>
                </c:pt>
                <c:pt idx="1780">
                  <c:v>-21.010194125529829</c:v>
                </c:pt>
                <c:pt idx="1781">
                  <c:v>-21.00989297169345</c:v>
                </c:pt>
                <c:pt idx="1782">
                  <c:v>-21.009591701804503</c:v>
                </c:pt>
                <c:pt idx="1783">
                  <c:v>-21.009290274748839</c:v>
                </c:pt>
                <c:pt idx="1784">
                  <c:v>-21.008988669862561</c:v>
                </c:pt>
                <c:pt idx="1785">
                  <c:v>-21.008686989724445</c:v>
                </c:pt>
                <c:pt idx="1786">
                  <c:v>-21.00838515211473</c:v>
                </c:pt>
                <c:pt idx="1787">
                  <c:v>-21.008083115773854</c:v>
                </c:pt>
                <c:pt idx="1788">
                  <c:v>-21.007780942238888</c:v>
                </c:pt>
                <c:pt idx="1789">
                  <c:v>-21.007478631426579</c:v>
                </c:pt>
                <c:pt idx="1790">
                  <c:v>-21.007176203822549</c:v>
                </c:pt>
                <c:pt idx="1791">
                  <c:v>-21.006873597562468</c:v>
                </c:pt>
                <c:pt idx="1792">
                  <c:v>-21.006570853712411</c:v>
                </c:pt>
                <c:pt idx="1793">
                  <c:v>-21.006267972188759</c:v>
                </c:pt>
                <c:pt idx="1794">
                  <c:v>-21.005964932256397</c:v>
                </c:pt>
                <c:pt idx="1795">
                  <c:v>-21.005661733790784</c:v>
                </c:pt>
                <c:pt idx="1796">
                  <c:v>-21.00535837666196</c:v>
                </c:pt>
                <c:pt idx="1797">
                  <c:v>-21.005054922747654</c:v>
                </c:pt>
                <c:pt idx="1798">
                  <c:v>-21.004751289315653</c:v>
                </c:pt>
                <c:pt idx="1799">
                  <c:v>-21.004447476205392</c:v>
                </c:pt>
                <c:pt idx="1800">
                  <c:v>-21.004143545338884</c:v>
                </c:pt>
                <c:pt idx="1801">
                  <c:v>-21.003839475961207</c:v>
                </c:pt>
                <c:pt idx="1802">
                  <c:v>-21.003535267972005</c:v>
                </c:pt>
                <c:pt idx="1803">
                  <c:v>-21.003230879823462</c:v>
                </c:pt>
                <c:pt idx="1804">
                  <c:v>-21.002926373563675</c:v>
                </c:pt>
                <c:pt idx="1805">
                  <c:v>-21.00262168689849</c:v>
                </c:pt>
                <c:pt idx="1806">
                  <c:v>-21.00231688193654</c:v>
                </c:pt>
                <c:pt idx="1807">
                  <c:v>-21.002011917073634</c:v>
                </c:pt>
                <c:pt idx="1808">
                  <c:v>-21.001706771406642</c:v>
                </c:pt>
                <c:pt idx="1809">
                  <c:v>-21.001401527938249</c:v>
                </c:pt>
                <c:pt idx="1810">
                  <c:v>-21.001096124241499</c:v>
                </c:pt>
                <c:pt idx="1811">
                  <c:v>-21.000790580976254</c:v>
                </c:pt>
                <c:pt idx="1812">
                  <c:v>-21.000484814807439</c:v>
                </c:pt>
                <c:pt idx="1813">
                  <c:v>-21.000178950462896</c:v>
                </c:pt>
                <c:pt idx="1814">
                  <c:v>-20.999872967069418</c:v>
                </c:pt>
                <c:pt idx="1815">
                  <c:v>-20.999566781178608</c:v>
                </c:pt>
                <c:pt idx="1816">
                  <c:v>-20.999260455172429</c:v>
                </c:pt>
                <c:pt idx="1817">
                  <c:v>-20.998954009817776</c:v>
                </c:pt>
                <c:pt idx="1818">
                  <c:v>-20.99864740330133</c:v>
                </c:pt>
                <c:pt idx="1819">
                  <c:v>-20.998340614595804</c:v>
                </c:pt>
                <c:pt idx="1820">
                  <c:v>-20.998033727140793</c:v>
                </c:pt>
                <c:pt idx="1821">
                  <c:v>-20.997726636368171</c:v>
                </c:pt>
                <c:pt idx="1822">
                  <c:v>-20.997419425752575</c:v>
                </c:pt>
                <c:pt idx="1823">
                  <c:v>-20.997112074292076</c:v>
                </c:pt>
                <c:pt idx="1824">
                  <c:v>-20.996804560970187</c:v>
                </c:pt>
                <c:pt idx="1825">
                  <c:v>-20.996496885648096</c:v>
                </c:pt>
                <c:pt idx="1826">
                  <c:v>-20.996189048202826</c:v>
                </c:pt>
                <c:pt idx="1827">
                  <c:v>-20.99588106945604</c:v>
                </c:pt>
                <c:pt idx="1828">
                  <c:v>-20.995572949331368</c:v>
                </c:pt>
                <c:pt idx="1829">
                  <c:v>-20.995264708723084</c:v>
                </c:pt>
                <c:pt idx="1830">
                  <c:v>-20.994956284546635</c:v>
                </c:pt>
                <c:pt idx="1831">
                  <c:v>-20.994647697654809</c:v>
                </c:pt>
                <c:pt idx="1832">
                  <c:v>-20.99433896895221</c:v>
                </c:pt>
                <c:pt idx="1833">
                  <c:v>-20.994030098335351</c:v>
                </c:pt>
                <c:pt idx="1834">
                  <c:v>-20.993721043613252</c:v>
                </c:pt>
                <c:pt idx="1835">
                  <c:v>-20.993411825695464</c:v>
                </c:pt>
                <c:pt idx="1836">
                  <c:v>-20.993102528688805</c:v>
                </c:pt>
                <c:pt idx="1837">
                  <c:v>-20.992793026155219</c:v>
                </c:pt>
                <c:pt idx="1838">
                  <c:v>-20.992483381142222</c:v>
                </c:pt>
                <c:pt idx="1839">
                  <c:v>-20.992173593572364</c:v>
                </c:pt>
                <c:pt idx="1840">
                  <c:v>-20.991863642224796</c:v>
                </c:pt>
                <c:pt idx="1841">
                  <c:v>-20.991553526980027</c:v>
                </c:pt>
                <c:pt idx="1842">
                  <c:v>-20.991243332188226</c:v>
                </c:pt>
                <c:pt idx="1843">
                  <c:v>-20.990932909920851</c:v>
                </c:pt>
                <c:pt idx="1844">
                  <c:v>-20.990622344533438</c:v>
                </c:pt>
                <c:pt idx="1845">
                  <c:v>-20.99031161475785</c:v>
                </c:pt>
                <c:pt idx="1846">
                  <c:v>-20.990000783963488</c:v>
                </c:pt>
                <c:pt idx="1847">
                  <c:v>-20.989689767418909</c:v>
                </c:pt>
                <c:pt idx="1848">
                  <c:v>-20.989378564945689</c:v>
                </c:pt>
                <c:pt idx="1849">
                  <c:v>-20.989067239991627</c:v>
                </c:pt>
                <c:pt idx="1850">
                  <c:v>-20.988755771267158</c:v>
                </c:pt>
                <c:pt idx="1851">
                  <c:v>-20.98844413745141</c:v>
                </c:pt>
                <c:pt idx="1852">
                  <c:v>-20.988132338428855</c:v>
                </c:pt>
                <c:pt idx="1853">
                  <c:v>-20.987820416535467</c:v>
                </c:pt>
                <c:pt idx="1854">
                  <c:v>-20.987508307945347</c:v>
                </c:pt>
                <c:pt idx="1855">
                  <c:v>-20.987196033768587</c:v>
                </c:pt>
                <c:pt idx="1856">
                  <c:v>-20.986883657687937</c:v>
                </c:pt>
                <c:pt idx="1857">
                  <c:v>-20.986571094524848</c:v>
                </c:pt>
                <c:pt idx="1858">
                  <c:v>-20.98625836541521</c:v>
                </c:pt>
                <c:pt idx="1859">
                  <c:v>-20.985945512836587</c:v>
                </c:pt>
                <c:pt idx="1860">
                  <c:v>-20.985632494088531</c:v>
                </c:pt>
                <c:pt idx="1861">
                  <c:v>-20.985319287712194</c:v>
                </c:pt>
                <c:pt idx="1862">
                  <c:v>-20.985005957553128</c:v>
                </c:pt>
                <c:pt idx="1863">
                  <c:v>-20.98469248219449</c:v>
                </c:pt>
                <c:pt idx="1864">
                  <c:v>-20.984378861529571</c:v>
                </c:pt>
                <c:pt idx="1865">
                  <c:v>-20.98406503135687</c:v>
                </c:pt>
                <c:pt idx="1866">
                  <c:v>-20.983751098380125</c:v>
                </c:pt>
                <c:pt idx="1867">
                  <c:v>-20.983436976997211</c:v>
                </c:pt>
                <c:pt idx="1868">
                  <c:v>-20.983122709843251</c:v>
                </c:pt>
                <c:pt idx="1869">
                  <c:v>-20.982808275394689</c:v>
                </c:pt>
                <c:pt idx="1870">
                  <c:v>-20.982493694955274</c:v>
                </c:pt>
                <c:pt idx="1871">
                  <c:v>-20.982178968417514</c:v>
                </c:pt>
                <c:pt idx="1872">
                  <c:v>-20.981864074236359</c:v>
                </c:pt>
                <c:pt idx="1873">
                  <c:v>-20.981549055179155</c:v>
                </c:pt>
                <c:pt idx="1874">
                  <c:v>-20.981233846788335</c:v>
                </c:pt>
                <c:pt idx="1875">
                  <c:v>-20.980918491852407</c:v>
                </c:pt>
                <c:pt idx="1876">
                  <c:v>-20.980602925817514</c:v>
                </c:pt>
                <c:pt idx="1877">
                  <c:v>-20.980287277424424</c:v>
                </c:pt>
                <c:pt idx="1878">
                  <c:v>-20.979971417667976</c:v>
                </c:pt>
                <c:pt idx="1879">
                  <c:v>-20.979655432397877</c:v>
                </c:pt>
                <c:pt idx="1880">
                  <c:v>-20.979339300025579</c:v>
                </c:pt>
                <c:pt idx="1881">
                  <c:v>-20.979022977359048</c:v>
                </c:pt>
                <c:pt idx="1882">
                  <c:v>-20.978706507335577</c:v>
                </c:pt>
                <c:pt idx="1883">
                  <c:v>-20.978389911406886</c:v>
                </c:pt>
                <c:pt idx="1884">
                  <c:v>-20.978073124793276</c:v>
                </c:pt>
                <c:pt idx="1885">
                  <c:v>-20.977756190496052</c:v>
                </c:pt>
                <c:pt idx="1886">
                  <c:v>-20.977439108406102</c:v>
                </c:pt>
                <c:pt idx="1887">
                  <c:v>-20.977121856810665</c:v>
                </c:pt>
                <c:pt idx="1888">
                  <c:v>-20.976804435578845</c:v>
                </c:pt>
                <c:pt idx="1889">
                  <c:v>-20.976486866204741</c:v>
                </c:pt>
                <c:pt idx="1890">
                  <c:v>-20.976169126937499</c:v>
                </c:pt>
                <c:pt idx="1891">
                  <c:v>-20.975851260939255</c:v>
                </c:pt>
                <c:pt idx="1892">
                  <c:v>-20.975533224817603</c:v>
                </c:pt>
                <c:pt idx="1893">
                  <c:v>-20.975215018446391</c:v>
                </c:pt>
                <c:pt idx="1894">
                  <c:v>-20.974896663362337</c:v>
                </c:pt>
                <c:pt idx="1895">
                  <c:v>-20.974578159455341</c:v>
                </c:pt>
                <c:pt idx="1896">
                  <c:v>-20.974259441528783</c:v>
                </c:pt>
                <c:pt idx="1897">
                  <c:v>-20.973940596221546</c:v>
                </c:pt>
                <c:pt idx="1898">
                  <c:v>-20.973621623455742</c:v>
                </c:pt>
                <c:pt idx="1899">
                  <c:v>-20.973302479697324</c:v>
                </c:pt>
                <c:pt idx="1900">
                  <c:v>-20.972983121319785</c:v>
                </c:pt>
                <c:pt idx="1901">
                  <c:v>-20.972663656895826</c:v>
                </c:pt>
                <c:pt idx="1902">
                  <c:v>-20.972344021086986</c:v>
                </c:pt>
                <c:pt idx="1903">
                  <c:v>-20.972024235531975</c:v>
                </c:pt>
                <c:pt idx="1904">
                  <c:v>-20.971704278331799</c:v>
                </c:pt>
                <c:pt idx="1905">
                  <c:v>-20.971384105766425</c:v>
                </c:pt>
                <c:pt idx="1906">
                  <c:v>-20.971063892088011</c:v>
                </c:pt>
                <c:pt idx="1907">
                  <c:v>-20.970743440984503</c:v>
                </c:pt>
                <c:pt idx="1908">
                  <c:v>-20.970422839528812</c:v>
                </c:pt>
                <c:pt idx="1909">
                  <c:v>-20.970102065788282</c:v>
                </c:pt>
                <c:pt idx="1910">
                  <c:v>-20.969781141477203</c:v>
                </c:pt>
                <c:pt idx="1911">
                  <c:v>-20.96946008833736</c:v>
                </c:pt>
                <c:pt idx="1912">
                  <c:v>-20.969138818809352</c:v>
                </c:pt>
                <c:pt idx="1913">
                  <c:v>-20.96881742023352</c:v>
                </c:pt>
                <c:pt idx="1914">
                  <c:v>-20.968495826832783</c:v>
                </c:pt>
                <c:pt idx="1915">
                  <c:v>-20.96817410415418</c:v>
                </c:pt>
                <c:pt idx="1916">
                  <c:v>-20.967852230225805</c:v>
                </c:pt>
                <c:pt idx="1917">
                  <c:v>-20.967530161068719</c:v>
                </c:pt>
                <c:pt idx="1918">
                  <c:v>-20.967207962328622</c:v>
                </c:pt>
                <c:pt idx="1919">
                  <c:v>-20.966885568078972</c:v>
                </c:pt>
                <c:pt idx="1920">
                  <c:v>-20.966563044036789</c:v>
                </c:pt>
                <c:pt idx="1921">
                  <c:v>-20.966240346183717</c:v>
                </c:pt>
                <c:pt idx="1922">
                  <c:v>-20.965917496353725</c:v>
                </c:pt>
                <c:pt idx="1923">
                  <c:v>-20.965594472442199</c:v>
                </c:pt>
                <c:pt idx="1924">
                  <c:v>-20.965271318329059</c:v>
                </c:pt>
                <c:pt idx="1925">
                  <c:v>-20.964947945869174</c:v>
                </c:pt>
                <c:pt idx="1926">
                  <c:v>-20.964624442969235</c:v>
                </c:pt>
                <c:pt idx="1927">
                  <c:v>-20.96430072138428</c:v>
                </c:pt>
                <c:pt idx="1928">
                  <c:v>-20.963976957329223</c:v>
                </c:pt>
                <c:pt idx="1929">
                  <c:v>-20.963652908170758</c:v>
                </c:pt>
                <c:pt idx="1930">
                  <c:v>-20.963328750185049</c:v>
                </c:pt>
                <c:pt idx="1931">
                  <c:v>-20.963004417078658</c:v>
                </c:pt>
                <c:pt idx="1932">
                  <c:v>-20.962679952897368</c:v>
                </c:pt>
                <c:pt idx="1933">
                  <c:v>-20.962355247042325</c:v>
                </c:pt>
                <c:pt idx="1934">
                  <c:v>-20.962030431963285</c:v>
                </c:pt>
                <c:pt idx="1935">
                  <c:v>-20.961705463373747</c:v>
                </c:pt>
                <c:pt idx="1936">
                  <c:v>-20.961380274734672</c:v>
                </c:pt>
                <c:pt idx="1937">
                  <c:v>-20.961055020898797</c:v>
                </c:pt>
                <c:pt idx="1938">
                  <c:v>-20.960729524580358</c:v>
                </c:pt>
                <c:pt idx="1939">
                  <c:v>-20.960403918601646</c:v>
                </c:pt>
                <c:pt idx="1940">
                  <c:v>-20.960078069791894</c:v>
                </c:pt>
                <c:pt idx="1941">
                  <c:v>-20.959752111085798</c:v>
                </c:pt>
                <c:pt idx="1942">
                  <c:v>-20.959425953605933</c:v>
                </c:pt>
                <c:pt idx="1943">
                  <c:v>-20.959099708279719</c:v>
                </c:pt>
                <c:pt idx="1944">
                  <c:v>-20.958773241721971</c:v>
                </c:pt>
                <c:pt idx="1945">
                  <c:v>-20.958446620426578</c:v>
                </c:pt>
                <c:pt idx="1946">
                  <c:v>-20.958119822040189</c:v>
                </c:pt>
                <c:pt idx="1947">
                  <c:v>-20.957792846423807</c:v>
                </c:pt>
                <c:pt idx="1948">
                  <c:v>-20.957465693427395</c:v>
                </c:pt>
                <c:pt idx="1949">
                  <c:v>-20.957138407475799</c:v>
                </c:pt>
                <c:pt idx="1950">
                  <c:v>-20.956810921600876</c:v>
                </c:pt>
                <c:pt idx="1951">
                  <c:v>-20.956483347174316</c:v>
                </c:pt>
                <c:pt idx="1952">
                  <c:v>-20.956155550258039</c:v>
                </c:pt>
                <c:pt idx="1953">
                  <c:v>-20.955827575309812</c:v>
                </c:pt>
                <c:pt idx="1954">
                  <c:v>-20.955499444511947</c:v>
                </c:pt>
                <c:pt idx="1955">
                  <c:v>-20.955171180119159</c:v>
                </c:pt>
                <c:pt idx="1956">
                  <c:v>-20.954842714958843</c:v>
                </c:pt>
                <c:pt idx="1957">
                  <c:v>-20.954514115980082</c:v>
                </c:pt>
                <c:pt idx="1958">
                  <c:v>-20.954185315925557</c:v>
                </c:pt>
                <c:pt idx="1959">
                  <c:v>-20.953856359438561</c:v>
                </c:pt>
                <c:pt idx="1960">
                  <c:v>-20.953527246390561</c:v>
                </c:pt>
                <c:pt idx="1961">
                  <c:v>-20.953197954245567</c:v>
                </c:pt>
                <c:pt idx="1962">
                  <c:v>-20.952868460438232</c:v>
                </c:pt>
                <c:pt idx="1963">
                  <c:v>-20.952538854557172</c:v>
                </c:pt>
                <c:pt idx="1964">
                  <c:v>-20.952209046726541</c:v>
                </c:pt>
                <c:pt idx="1965">
                  <c:v>-20.951879081709141</c:v>
                </c:pt>
                <c:pt idx="1966">
                  <c:v>-20.951548936922183</c:v>
                </c:pt>
                <c:pt idx="1967">
                  <c:v>-20.951218679673165</c:v>
                </c:pt>
                <c:pt idx="1968">
                  <c:v>-20.95088819741559</c:v>
                </c:pt>
                <c:pt idx="1969">
                  <c:v>-20.950557557467601</c:v>
                </c:pt>
                <c:pt idx="1970">
                  <c:v>-20.950226759721243</c:v>
                </c:pt>
                <c:pt idx="1971">
                  <c:v>-20.949895781524891</c:v>
                </c:pt>
                <c:pt idx="1972">
                  <c:v>-20.949564645280041</c:v>
                </c:pt>
                <c:pt idx="1973">
                  <c:v>-20.94923335086747</c:v>
                </c:pt>
                <c:pt idx="1974">
                  <c:v>-20.948901853033554</c:v>
                </c:pt>
                <c:pt idx="1975">
                  <c:v>-20.948570264521287</c:v>
                </c:pt>
                <c:pt idx="1976">
                  <c:v>-20.948238427150709</c:v>
                </c:pt>
                <c:pt idx="1977">
                  <c:v>-20.947906408468913</c:v>
                </c:pt>
                <c:pt idx="1978">
                  <c:v>-20.947574276210403</c:v>
                </c:pt>
                <c:pt idx="1979">
                  <c:v>-20.94724196242818</c:v>
                </c:pt>
                <c:pt idx="1980">
                  <c:v>-20.946909444325648</c:v>
                </c:pt>
                <c:pt idx="1981">
                  <c:v>-20.946576789684389</c:v>
                </c:pt>
                <c:pt idx="1982">
                  <c:v>-20.946243953088782</c:v>
                </c:pt>
                <c:pt idx="1983">
                  <c:v>-20.945910934405497</c:v>
                </c:pt>
                <c:pt idx="1984">
                  <c:v>-20.945577778839123</c:v>
                </c:pt>
                <c:pt idx="1985">
                  <c:v>-20.945244418226267</c:v>
                </c:pt>
                <c:pt idx="1986">
                  <c:v>-20.944910897799247</c:v>
                </c:pt>
                <c:pt idx="1987">
                  <c:v>-20.944577217442557</c:v>
                </c:pt>
                <c:pt idx="1988">
                  <c:v>-20.944243354294972</c:v>
                </c:pt>
                <c:pt idx="1989">
                  <c:v>-20.943909353714893</c:v>
                </c:pt>
                <c:pt idx="1990">
                  <c:v>-20.943575124589561</c:v>
                </c:pt>
                <c:pt idx="1991">
                  <c:v>-20.943240735001474</c:v>
                </c:pt>
                <c:pt idx="1992">
                  <c:v>-20.942906207599354</c:v>
                </c:pt>
                <c:pt idx="1993">
                  <c:v>-20.942571519536408</c:v>
                </c:pt>
                <c:pt idx="1994">
                  <c:v>-20.942236625076006</c:v>
                </c:pt>
                <c:pt idx="1995">
                  <c:v>-20.941901569669739</c:v>
                </c:pt>
                <c:pt idx="1996">
                  <c:v>-20.941566330350962</c:v>
                </c:pt>
                <c:pt idx="1997">
                  <c:v>-20.941230929835019</c:v>
                </c:pt>
                <c:pt idx="1998">
                  <c:v>-20.940895390840076</c:v>
                </c:pt>
                <c:pt idx="1999">
                  <c:v>-20.940559644705615</c:v>
                </c:pt>
                <c:pt idx="2000">
                  <c:v>-20.940223736977607</c:v>
                </c:pt>
                <c:pt idx="2001">
                  <c:v>-20.939887598900565</c:v>
                </c:pt>
                <c:pt idx="2002">
                  <c:v>-20.939551367625782</c:v>
                </c:pt>
                <c:pt idx="2003">
                  <c:v>-20.939214928595817</c:v>
                </c:pt>
                <c:pt idx="2004">
                  <c:v>-20.938878304544449</c:v>
                </c:pt>
                <c:pt idx="2005">
                  <c:v>-20.938541541186225</c:v>
                </c:pt>
                <c:pt idx="2006">
                  <c:v>-20.938204569596273</c:v>
                </c:pt>
                <c:pt idx="2007">
                  <c:v>-20.937867435511627</c:v>
                </c:pt>
                <c:pt idx="2008">
                  <c:v>-20.937530184736147</c:v>
                </c:pt>
                <c:pt idx="2009">
                  <c:v>-20.93719270233364</c:v>
                </c:pt>
                <c:pt idx="2010">
                  <c:v>-20.936855057057993</c:v>
                </c:pt>
                <c:pt idx="2011">
                  <c:v>-20.936517202764691</c:v>
                </c:pt>
                <c:pt idx="2012">
                  <c:v>-20.936179231352398</c:v>
                </c:pt>
                <c:pt idx="2013">
                  <c:v>-20.935841050637602</c:v>
                </c:pt>
                <c:pt idx="2014">
                  <c:v>-20.93550272957323</c:v>
                </c:pt>
                <c:pt idx="2015">
                  <c:v>-20.935164198897219</c:v>
                </c:pt>
                <c:pt idx="2016">
                  <c:v>-20.934825504563825</c:v>
                </c:pt>
                <c:pt idx="2017">
                  <c:v>-20.934486646442743</c:v>
                </c:pt>
                <c:pt idx="2018">
                  <c:v>-20.934147601337649</c:v>
                </c:pt>
                <c:pt idx="2019">
                  <c:v>-20.933808345982406</c:v>
                </c:pt>
                <c:pt idx="2020">
                  <c:v>-20.93346897263833</c:v>
                </c:pt>
                <c:pt idx="2021">
                  <c:v>-20.933129388767906</c:v>
                </c:pt>
                <c:pt idx="2022">
                  <c:v>-20.932789640439818</c:v>
                </c:pt>
                <c:pt idx="2023">
                  <c:v>-20.932449727528457</c:v>
                </c:pt>
                <c:pt idx="2024">
                  <c:v>-20.932109649941193</c:v>
                </c:pt>
                <c:pt idx="2025">
                  <c:v>-20.93176940753014</c:v>
                </c:pt>
                <c:pt idx="2026">
                  <c:v>-20.931428953824359</c:v>
                </c:pt>
                <c:pt idx="2027">
                  <c:v>-20.931088335011339</c:v>
                </c:pt>
                <c:pt idx="2028">
                  <c:v>-20.930747527773864</c:v>
                </c:pt>
                <c:pt idx="2029">
                  <c:v>-20.930406555163547</c:v>
                </c:pt>
                <c:pt idx="2030">
                  <c:v>-20.930065393838888</c:v>
                </c:pt>
                <c:pt idx="2031">
                  <c:v>-20.929724066869696</c:v>
                </c:pt>
                <c:pt idx="2032">
                  <c:v>-20.929382574151262</c:v>
                </c:pt>
                <c:pt idx="2033">
                  <c:v>-20.929040892289045</c:v>
                </c:pt>
                <c:pt idx="2034">
                  <c:v>-20.928698997845643</c:v>
                </c:pt>
                <c:pt idx="2035">
                  <c:v>-20.928357030372197</c:v>
                </c:pt>
                <c:pt idx="2036">
                  <c:v>-20.92801480347196</c:v>
                </c:pt>
                <c:pt idx="2037">
                  <c:v>-20.92767238682039</c:v>
                </c:pt>
                <c:pt idx="2038">
                  <c:v>-20.927329850232216</c:v>
                </c:pt>
                <c:pt idx="2039">
                  <c:v>-20.926987100313838</c:v>
                </c:pt>
                <c:pt idx="2040">
                  <c:v>-20.926644183574837</c:v>
                </c:pt>
                <c:pt idx="2041">
                  <c:v>-20.926301053158451</c:v>
                </c:pt>
                <c:pt idx="2042">
                  <c:v>-20.925957755611297</c:v>
                </c:pt>
                <c:pt idx="2043">
                  <c:v>-20.925614314215881</c:v>
                </c:pt>
                <c:pt idx="2044">
                  <c:v>-20.925270682078626</c:v>
                </c:pt>
                <c:pt idx="2045">
                  <c:v>-20.924926859040088</c:v>
                </c:pt>
                <c:pt idx="2046">
                  <c:v>-20.924582891785406</c:v>
                </c:pt>
                <c:pt idx="2047">
                  <c:v>-20.924238709926936</c:v>
                </c:pt>
                <c:pt idx="2048">
                  <c:v>-20.923894383605685</c:v>
                </c:pt>
                <c:pt idx="2049">
                  <c:v>-20.923549842360618</c:v>
                </c:pt>
                <c:pt idx="2050">
                  <c:v>-20.923205109452169</c:v>
                </c:pt>
                <c:pt idx="2051">
                  <c:v>-20.922860231714346</c:v>
                </c:pt>
                <c:pt idx="2052">
                  <c:v>-20.922515162046494</c:v>
                </c:pt>
                <c:pt idx="2053">
                  <c:v>-20.92216992380401</c:v>
                </c:pt>
                <c:pt idx="2054">
                  <c:v>-20.921824469816947</c:v>
                </c:pt>
                <c:pt idx="2055">
                  <c:v>-20.921478870492834</c:v>
                </c:pt>
                <c:pt idx="2056">
                  <c:v>-20.921133125738432</c:v>
                </c:pt>
                <c:pt idx="2057">
                  <c:v>-20.920787117678664</c:v>
                </c:pt>
                <c:pt idx="2058">
                  <c:v>-20.920441011028522</c:v>
                </c:pt>
                <c:pt idx="2059">
                  <c:v>-20.92009464070609</c:v>
                </c:pt>
                <c:pt idx="2060">
                  <c:v>-20.91974814800151</c:v>
                </c:pt>
                <c:pt idx="2061">
                  <c:v>-20.919401438433468</c:v>
                </c:pt>
                <c:pt idx="2062">
                  <c:v>-20.919054606287592</c:v>
                </c:pt>
                <c:pt idx="2063">
                  <c:v>-20.918707509711144</c:v>
                </c:pt>
                <c:pt idx="2064">
                  <c:v>-20.918360313951734</c:v>
                </c:pt>
                <c:pt idx="2065">
                  <c:v>-20.918012877039729</c:v>
                </c:pt>
                <c:pt idx="2066">
                  <c:v>-20.917665246090387</c:v>
                </c:pt>
                <c:pt idx="2067">
                  <c:v>-20.917317515667001</c:v>
                </c:pt>
                <c:pt idx="2068">
                  <c:v>-20.916969543577043</c:v>
                </c:pt>
                <c:pt idx="2069">
                  <c:v>-20.916621353301643</c:v>
                </c:pt>
                <c:pt idx="2070">
                  <c:v>-20.916273039509559</c:v>
                </c:pt>
                <c:pt idx="2071">
                  <c:v>-20.915924554694616</c:v>
                </c:pt>
                <c:pt idx="2072">
                  <c:v>-20.915575898713463</c:v>
                </c:pt>
                <c:pt idx="2073">
                  <c:v>-20.915227000178085</c:v>
                </c:pt>
                <c:pt idx="2074">
                  <c:v>-20.914877953934713</c:v>
                </c:pt>
                <c:pt idx="2075">
                  <c:v>-20.914528712323314</c:v>
                </c:pt>
                <c:pt idx="2076">
                  <c:v>-20.914179275179276</c:v>
                </c:pt>
                <c:pt idx="2077">
                  <c:v>-20.913829666139513</c:v>
                </c:pt>
                <c:pt idx="2078">
                  <c:v>-20.913479885087618</c:v>
                </c:pt>
                <c:pt idx="2079">
                  <c:v>-20.913129955717057</c:v>
                </c:pt>
                <c:pt idx="2080">
                  <c:v>-20.912779782569622</c:v>
                </c:pt>
                <c:pt idx="2081">
                  <c:v>-20.912429436965503</c:v>
                </c:pt>
                <c:pt idx="2082">
                  <c:v>-20.912078942646389</c:v>
                </c:pt>
                <c:pt idx="2083">
                  <c:v>-20.911728227885789</c:v>
                </c:pt>
                <c:pt idx="2084">
                  <c:v>-20.911377340264295</c:v>
                </c:pt>
                <c:pt idx="2085">
                  <c:v>-20.911026231838534</c:v>
                </c:pt>
                <c:pt idx="2086">
                  <c:v>-20.910674998084442</c:v>
                </c:pt>
                <c:pt idx="2087">
                  <c:v>-20.910323543218375</c:v>
                </c:pt>
                <c:pt idx="2088">
                  <c:v>-20.909971962805361</c:v>
                </c:pt>
                <c:pt idx="2089">
                  <c:v>-20.909620160977628</c:v>
                </c:pt>
                <c:pt idx="2090">
                  <c:v>-20.909268113560067</c:v>
                </c:pt>
                <c:pt idx="2091">
                  <c:v>-20.908915964196396</c:v>
                </c:pt>
                <c:pt idx="2092">
                  <c:v>-20.908563592892744</c:v>
                </c:pt>
                <c:pt idx="2093">
                  <c:v>-20.908211047476879</c:v>
                </c:pt>
                <c:pt idx="2094">
                  <c:v>-20.907858303775821</c:v>
                </c:pt>
                <c:pt idx="2095">
                  <c:v>-20.90750536164402</c:v>
                </c:pt>
                <c:pt idx="2096">
                  <c:v>-20.907152268977818</c:v>
                </c:pt>
                <c:pt idx="2097">
                  <c:v>-20.906798977595223</c:v>
                </c:pt>
                <c:pt idx="2098">
                  <c:v>-20.906445511388199</c:v>
                </c:pt>
                <c:pt idx="2099">
                  <c:v>-20.906091822057789</c:v>
                </c:pt>
                <c:pt idx="2100">
                  <c:v>-20.905737957579817</c:v>
                </c:pt>
                <c:pt idx="2101">
                  <c:v>-20.905383917840211</c:v>
                </c:pt>
                <c:pt idx="2102">
                  <c:v>-20.905029654468883</c:v>
                </c:pt>
                <c:pt idx="2103">
                  <c:v>-20.904675239635672</c:v>
                </c:pt>
                <c:pt idx="2104">
                  <c:v>-20.904320673264294</c:v>
                </c:pt>
                <c:pt idx="2105">
                  <c:v>-20.903965906946045</c:v>
                </c:pt>
                <c:pt idx="2106">
                  <c:v>-20.90361089215882</c:v>
                </c:pt>
                <c:pt idx="2107">
                  <c:v>-20.903255749586677</c:v>
                </c:pt>
                <c:pt idx="2108">
                  <c:v>-20.902900382367584</c:v>
                </c:pt>
                <c:pt idx="2109">
                  <c:v>-20.90254488715647</c:v>
                </c:pt>
                <c:pt idx="2110">
                  <c:v>-20.902189142775441</c:v>
                </c:pt>
                <c:pt idx="2111">
                  <c:v>-20.901833221672153</c:v>
                </c:pt>
                <c:pt idx="2112">
                  <c:v>-20.901477099486417</c:v>
                </c:pt>
                <c:pt idx="2113">
                  <c:v>-20.901120800298955</c:v>
                </c:pt>
                <c:pt idx="2114">
                  <c:v>-20.900764323971437</c:v>
                </c:pt>
                <c:pt idx="2115">
                  <c:v>-20.900407670365389</c:v>
                </c:pt>
                <c:pt idx="2116">
                  <c:v>-20.900050790772706</c:v>
                </c:pt>
                <c:pt idx="2117">
                  <c:v>-20.899693733589469</c:v>
                </c:pt>
                <c:pt idx="2118">
                  <c:v>-20.899336498682342</c:v>
                </c:pt>
                <c:pt idx="2119">
                  <c:v>-20.898979061583248</c:v>
                </c:pt>
                <c:pt idx="2120">
                  <c:v>-20.89862142212548</c:v>
                </c:pt>
                <c:pt idx="2121">
                  <c:v>-20.898263653223474</c:v>
                </c:pt>
                <c:pt idx="2122">
                  <c:v>-20.897905632937167</c:v>
                </c:pt>
                <c:pt idx="2123">
                  <c:v>-20.89754750733961</c:v>
                </c:pt>
                <c:pt idx="2124">
                  <c:v>-20.897189130028757</c:v>
                </c:pt>
                <c:pt idx="2125">
                  <c:v>-20.896830549555695</c:v>
                </c:pt>
                <c:pt idx="2126">
                  <c:v>-20.896471814625478</c:v>
                </c:pt>
                <c:pt idx="2127">
                  <c:v>-20.896112827356003</c:v>
                </c:pt>
                <c:pt idx="2128">
                  <c:v>-20.895753734247489</c:v>
                </c:pt>
                <c:pt idx="2129">
                  <c:v>-20.89539441292743</c:v>
                </c:pt>
                <c:pt idx="2130">
                  <c:v>-20.895034838699921</c:v>
                </c:pt>
                <c:pt idx="2131">
                  <c:v>-20.894675133780357</c:v>
                </c:pt>
                <c:pt idx="2132">
                  <c:v>-20.894315249110633</c:v>
                </c:pt>
                <c:pt idx="2133">
                  <c:v>-20.893955160033315</c:v>
                </c:pt>
                <c:pt idx="2134">
                  <c:v>-20.893594890886003</c:v>
                </c:pt>
                <c:pt idx="2135">
                  <c:v>-20.893234417012966</c:v>
                </c:pt>
                <c:pt idx="2136">
                  <c:v>-20.892873689111187</c:v>
                </c:pt>
                <c:pt idx="2137">
                  <c:v>-20.892512829786362</c:v>
                </c:pt>
                <c:pt idx="2138">
                  <c:v>-20.892151838969419</c:v>
                </c:pt>
                <c:pt idx="2139">
                  <c:v>-20.891790569034043</c:v>
                </c:pt>
                <c:pt idx="2140">
                  <c:v>-20.891429142736875</c:v>
                </c:pt>
                <c:pt idx="2141">
                  <c:v>-20.891067535348249</c:v>
                </c:pt>
                <c:pt idx="2142">
                  <c:v>-20.890705672811958</c:v>
                </c:pt>
                <c:pt idx="2143">
                  <c:v>-20.890343628848246</c:v>
                </c:pt>
                <c:pt idx="2144">
                  <c:v>-20.889981452629446</c:v>
                </c:pt>
                <c:pt idx="2145">
                  <c:v>-20.889619070076328</c:v>
                </c:pt>
                <c:pt idx="2146">
                  <c:v>-20.889256431621376</c:v>
                </c:pt>
                <c:pt idx="2147">
                  <c:v>-20.888893660536269</c:v>
                </c:pt>
                <c:pt idx="2148">
                  <c:v>-20.888530707319045</c:v>
                </c:pt>
                <c:pt idx="2149">
                  <c:v>-20.888167522378943</c:v>
                </c:pt>
                <c:pt idx="2150">
                  <c:v>-20.887804130226826</c:v>
                </c:pt>
                <c:pt idx="2151">
                  <c:v>-20.887440530707231</c:v>
                </c:pt>
                <c:pt idx="2152">
                  <c:v>-20.887076773174119</c:v>
                </c:pt>
                <c:pt idx="2153">
                  <c:v>-20.886712832737953</c:v>
                </c:pt>
                <c:pt idx="2154">
                  <c:v>-20.886348734052564</c:v>
                </c:pt>
                <c:pt idx="2155">
                  <c:v>-20.885984303366335</c:v>
                </c:pt>
                <c:pt idx="2156">
                  <c:v>-20.885619788526721</c:v>
                </c:pt>
                <c:pt idx="2157">
                  <c:v>-20.885255090207089</c:v>
                </c:pt>
                <c:pt idx="2158">
                  <c:v>-20.884890158553901</c:v>
                </c:pt>
                <c:pt idx="2159">
                  <c:v>-20.884525018235067</c:v>
                </c:pt>
                <c:pt idx="2160">
                  <c:v>-20.884159693931998</c:v>
                </c:pt>
                <c:pt idx="2161">
                  <c:v>-20.883794135727598</c:v>
                </c:pt>
                <c:pt idx="2162">
                  <c:v>-20.883428492824731</c:v>
                </c:pt>
                <c:pt idx="2163">
                  <c:v>-20.883062540997173</c:v>
                </c:pt>
                <c:pt idx="2164">
                  <c:v>-20.882696429481857</c:v>
                </c:pt>
                <c:pt idx="2165">
                  <c:v>-20.882330133222151</c:v>
                </c:pt>
                <c:pt idx="2166">
                  <c:v>-20.881963652088679</c:v>
                </c:pt>
                <c:pt idx="2167">
                  <c:v>-20.881596960974569</c:v>
                </c:pt>
                <c:pt idx="2168">
                  <c:v>-20.881230009722699</c:v>
                </c:pt>
                <c:pt idx="2169">
                  <c:v>-20.880862948056734</c:v>
                </c:pt>
                <c:pt idx="2170">
                  <c:v>-20.880495675913913</c:v>
                </c:pt>
                <c:pt idx="2171">
                  <c:v>-20.880128193118132</c:v>
                </c:pt>
                <c:pt idx="2172">
                  <c:v>-20.879760499476056</c:v>
                </c:pt>
                <c:pt idx="2173">
                  <c:v>-20.879392644904581</c:v>
                </c:pt>
                <c:pt idx="2174">
                  <c:v>-20.879024529067056</c:v>
                </c:pt>
                <c:pt idx="2175">
                  <c:v>-20.878656277074093</c:v>
                </c:pt>
                <c:pt idx="2176">
                  <c:v>-20.878287788498607</c:v>
                </c:pt>
                <c:pt idx="2177">
                  <c:v>-20.877919113324189</c:v>
                </c:pt>
                <c:pt idx="2178">
                  <c:v>-20.877550251413901</c:v>
                </c:pt>
                <c:pt idx="2179">
                  <c:v>-20.877181177497196</c:v>
                </c:pt>
                <c:pt idx="2180">
                  <c:v>-20.876811891384857</c:v>
                </c:pt>
                <c:pt idx="2181">
                  <c:v>-20.87644244320289</c:v>
                </c:pt>
                <c:pt idx="2182">
                  <c:v>-20.876072782517497</c:v>
                </c:pt>
                <c:pt idx="2183">
                  <c:v>-20.87570290914455</c:v>
                </c:pt>
                <c:pt idx="2184">
                  <c:v>-20.875332797681377</c:v>
                </c:pt>
                <c:pt idx="2185">
                  <c:v>-20.874962548784971</c:v>
                </c:pt>
                <c:pt idx="2186">
                  <c:v>-20.874592111913305</c:v>
                </c:pt>
                <c:pt idx="2187">
                  <c:v>-20.874221436455059</c:v>
                </c:pt>
                <c:pt idx="2188">
                  <c:v>-20.87385059793457</c:v>
                </c:pt>
                <c:pt idx="2189">
                  <c:v>-20.873479520462777</c:v>
                </c:pt>
                <c:pt idx="2190">
                  <c:v>-20.873108254362364</c:v>
                </c:pt>
                <c:pt idx="2191">
                  <c:v>-20.872736748906412</c:v>
                </c:pt>
                <c:pt idx="2192">
                  <c:v>-20.872365130403221</c:v>
                </c:pt>
                <c:pt idx="2193">
                  <c:v>-20.871993246903035</c:v>
                </c:pt>
                <c:pt idx="2194">
                  <c:v>-20.87162117415097</c:v>
                </c:pt>
                <c:pt idx="2195">
                  <c:v>-20.871248886638671</c:v>
                </c:pt>
                <c:pt idx="2196">
                  <c:v>-20.870876409544721</c:v>
                </c:pt>
                <c:pt idx="2197">
                  <c:v>-20.870503691976673</c:v>
                </c:pt>
                <c:pt idx="2198">
                  <c:v>-20.870130835271663</c:v>
                </c:pt>
                <c:pt idx="2199">
                  <c:v>-20.869757788547354</c:v>
                </c:pt>
                <c:pt idx="2200">
                  <c:v>-20.869384475402249</c:v>
                </c:pt>
                <c:pt idx="2201">
                  <c:v>-20.869010997302443</c:v>
                </c:pt>
                <c:pt idx="2202">
                  <c:v>-20.868637328694824</c:v>
                </c:pt>
                <c:pt idx="2203">
                  <c:v>-20.868263418514957</c:v>
                </c:pt>
                <c:pt idx="2204">
                  <c:v>-20.867889368412449</c:v>
                </c:pt>
                <c:pt idx="2205">
                  <c:v>-20.86751507639422</c:v>
                </c:pt>
                <c:pt idx="2206">
                  <c:v>-20.86714051672686</c:v>
                </c:pt>
                <c:pt idx="2207">
                  <c:v>-20.866765842212214</c:v>
                </c:pt>
                <c:pt idx="2208">
                  <c:v>-20.866390925184181</c:v>
                </c:pt>
                <c:pt idx="2209">
                  <c:v>-20.866015816518555</c:v>
                </c:pt>
                <c:pt idx="2210">
                  <c:v>-20.865640516056029</c:v>
                </c:pt>
                <c:pt idx="2211">
                  <c:v>-20.865264972491964</c:v>
                </c:pt>
                <c:pt idx="2212">
                  <c:v>-20.864889287957809</c:v>
                </c:pt>
                <c:pt idx="2213">
                  <c:v>-20.864513359981277</c:v>
                </c:pt>
                <c:pt idx="2214">
                  <c:v>-20.864137239558968</c:v>
                </c:pt>
                <c:pt idx="2215">
                  <c:v>-20.863760875285561</c:v>
                </c:pt>
                <c:pt idx="2216">
                  <c:v>-20.863384318218642</c:v>
                </c:pt>
                <c:pt idx="2217">
                  <c:v>-20.863007568191968</c:v>
                </c:pt>
                <c:pt idx="2218">
                  <c:v>-20.862630650737902</c:v>
                </c:pt>
                <c:pt idx="2219">
                  <c:v>-20.862253463017943</c:v>
                </c:pt>
                <c:pt idx="2220">
                  <c:v>-20.861876133236063</c:v>
                </c:pt>
                <c:pt idx="2221">
                  <c:v>-20.86149853277696</c:v>
                </c:pt>
                <c:pt idx="2222">
                  <c:v>-20.861120764263713</c:v>
                </c:pt>
                <c:pt idx="2223">
                  <c:v>-20.860742801830874</c:v>
                </c:pt>
                <c:pt idx="2224">
                  <c:v>-20.860364619602446</c:v>
                </c:pt>
                <c:pt idx="2225">
                  <c:v>-20.859986243142778</c:v>
                </c:pt>
                <c:pt idx="2226">
                  <c:v>-20.859607620736348</c:v>
                </c:pt>
                <c:pt idx="2227">
                  <c:v>-20.85922885532257</c:v>
                </c:pt>
                <c:pt idx="2228">
                  <c:v>-20.858849817810508</c:v>
                </c:pt>
                <c:pt idx="2229">
                  <c:v>-20.85847061119242</c:v>
                </c:pt>
                <c:pt idx="2230">
                  <c:v>-20.858091209537641</c:v>
                </c:pt>
                <c:pt idx="2231">
                  <c:v>-20.857711560971577</c:v>
                </c:pt>
                <c:pt idx="2232">
                  <c:v>-20.85733169114777</c:v>
                </c:pt>
                <c:pt idx="2233">
                  <c:v>-20.85695167749854</c:v>
                </c:pt>
                <c:pt idx="2234">
                  <c:v>-20.856571390479651</c:v>
                </c:pt>
                <c:pt idx="2235">
                  <c:v>-20.856190881647791</c:v>
                </c:pt>
                <c:pt idx="2236">
                  <c:v>-20.855810280404054</c:v>
                </c:pt>
                <c:pt idx="2237">
                  <c:v>-20.855429353347212</c:v>
                </c:pt>
                <c:pt idx="2238">
                  <c:v>-20.85504830769473</c:v>
                </c:pt>
                <c:pt idx="2239">
                  <c:v>-20.854666961696793</c:v>
                </c:pt>
                <c:pt idx="2240">
                  <c:v>-20.85428549687704</c:v>
                </c:pt>
                <c:pt idx="2241">
                  <c:v>-20.853903783230091</c:v>
                </c:pt>
                <c:pt idx="2242">
                  <c:v>-20.853521846526199</c:v>
                </c:pt>
                <c:pt idx="2243">
                  <c:v>-20.853139686586182</c:v>
                </c:pt>
                <c:pt idx="2244">
                  <c:v>-20.852757355271642</c:v>
                </c:pt>
                <c:pt idx="2245">
                  <c:v>-20.852374826425198</c:v>
                </c:pt>
                <c:pt idx="2246">
                  <c:v>-20.851992047754358</c:v>
                </c:pt>
                <c:pt idx="2247">
                  <c:v>-20.851609019036168</c:v>
                </c:pt>
                <c:pt idx="2248">
                  <c:v>-20.851225896577013</c:v>
                </c:pt>
                <c:pt idx="2249">
                  <c:v>-20.850842523749865</c:v>
                </c:pt>
                <c:pt idx="2250">
                  <c:v>-20.850458874195922</c:v>
                </c:pt>
                <c:pt idx="2251">
                  <c:v>-20.850075052171547</c:v>
                </c:pt>
                <c:pt idx="2252">
                  <c:v>-20.849691031417962</c:v>
                </c:pt>
                <c:pt idx="2253">
                  <c:v>-20.84930675945192</c:v>
                </c:pt>
                <c:pt idx="2254">
                  <c:v>-20.848922366914486</c:v>
                </c:pt>
                <c:pt idx="2255">
                  <c:v>-20.848537670444788</c:v>
                </c:pt>
                <c:pt idx="2256">
                  <c:v>-20.848152774531048</c:v>
                </c:pt>
                <c:pt idx="2257">
                  <c:v>-20.84776773147183</c:v>
                </c:pt>
                <c:pt idx="2258">
                  <c:v>-20.847382409991365</c:v>
                </c:pt>
                <c:pt idx="2259">
                  <c:v>-20.846996888586297</c:v>
                </c:pt>
                <c:pt idx="2260">
                  <c:v>-20.846611219624172</c:v>
                </c:pt>
                <c:pt idx="2261">
                  <c:v>-20.846225219047092</c:v>
                </c:pt>
                <c:pt idx="2262">
                  <c:v>-20.84583909687273</c:v>
                </c:pt>
                <c:pt idx="2263">
                  <c:v>-20.845452721517596</c:v>
                </c:pt>
                <c:pt idx="2264">
                  <c:v>-20.84506614537748</c:v>
                </c:pt>
                <c:pt idx="2265">
                  <c:v>-20.844679341954379</c:v>
                </c:pt>
                <c:pt idx="2266">
                  <c:v>-20.844292363768382</c:v>
                </c:pt>
                <c:pt idx="2267">
                  <c:v>-20.843905131590891</c:v>
                </c:pt>
                <c:pt idx="2268">
                  <c:v>-20.843517671566268</c:v>
                </c:pt>
                <c:pt idx="2269">
                  <c:v>-20.843130062665423</c:v>
                </c:pt>
                <c:pt idx="2270">
                  <c:v>-20.842742199193161</c:v>
                </c:pt>
                <c:pt idx="2271">
                  <c:v>-20.842354107313813</c:v>
                </c:pt>
                <c:pt idx="2272">
                  <c:v>-20.841965839715435</c:v>
                </c:pt>
                <c:pt idx="2273">
                  <c:v>-20.841577369819966</c:v>
                </c:pt>
                <c:pt idx="2274">
                  <c:v>-20.841188591598456</c:v>
                </c:pt>
                <c:pt idx="2275">
                  <c:v>-20.840799743070445</c:v>
                </c:pt>
                <c:pt idx="2276">
                  <c:v>-20.840410585803738</c:v>
                </c:pt>
                <c:pt idx="2277">
                  <c:v>-20.840021198998308</c:v>
                </c:pt>
                <c:pt idx="2278">
                  <c:v>-20.839631608997905</c:v>
                </c:pt>
                <c:pt idx="2279">
                  <c:v>-20.839241815619253</c:v>
                </c:pt>
                <c:pt idx="2280">
                  <c:v>-20.838851818719341</c:v>
                </c:pt>
                <c:pt idx="2281">
                  <c:v>-20.83846156497685</c:v>
                </c:pt>
                <c:pt idx="2282">
                  <c:v>-20.838071133916529</c:v>
                </c:pt>
                <c:pt idx="2283">
                  <c:v>-20.837680472213471</c:v>
                </c:pt>
                <c:pt idx="2284">
                  <c:v>-20.837289606275423</c:v>
                </c:pt>
                <c:pt idx="2285">
                  <c:v>-20.836898509319013</c:v>
                </c:pt>
                <c:pt idx="2286">
                  <c:v>-20.836507181138444</c:v>
                </c:pt>
                <c:pt idx="2287">
                  <c:v>-20.836115674836819</c:v>
                </c:pt>
                <c:pt idx="2288">
                  <c:v>-20.835723936946358</c:v>
                </c:pt>
                <c:pt idx="2289">
                  <c:v>-20.835331940585032</c:v>
                </c:pt>
                <c:pt idx="2290">
                  <c:v>-20.834939792321045</c:v>
                </c:pt>
                <c:pt idx="2291">
                  <c:v>-20.834547385184848</c:v>
                </c:pt>
                <c:pt idx="2292">
                  <c:v>-20.834154745667959</c:v>
                </c:pt>
                <c:pt idx="2293">
                  <c:v>-20.833761927073475</c:v>
                </c:pt>
                <c:pt idx="2294">
                  <c:v>-20.833368902498425</c:v>
                </c:pt>
                <c:pt idx="2295">
                  <c:v>-20.832975591456396</c:v>
                </c:pt>
                <c:pt idx="2296">
                  <c:v>-20.832582127606205</c:v>
                </c:pt>
                <c:pt idx="2297">
                  <c:v>-20.832188403654818</c:v>
                </c:pt>
                <c:pt idx="2298">
                  <c:v>-20.83179447299117</c:v>
                </c:pt>
                <c:pt idx="2299">
                  <c:v>-20.831400281773334</c:v>
                </c:pt>
                <c:pt idx="2300">
                  <c:v>-20.831005937151652</c:v>
                </c:pt>
                <c:pt idx="2301">
                  <c:v>-20.830611385331139</c:v>
                </c:pt>
                <c:pt idx="2302">
                  <c:v>-20.830216518599972</c:v>
                </c:pt>
                <c:pt idx="2303">
                  <c:v>-20.829821471116873</c:v>
                </c:pt>
                <c:pt idx="2304">
                  <c:v>-20.829426296572429</c:v>
                </c:pt>
                <c:pt idx="2305">
                  <c:v>-20.829030806459997</c:v>
                </c:pt>
                <c:pt idx="2306">
                  <c:v>-20.828635081245672</c:v>
                </c:pt>
                <c:pt idx="2307">
                  <c:v>-20.828239174648576</c:v>
                </c:pt>
                <c:pt idx="2308">
                  <c:v>-20.827843032588277</c:v>
                </c:pt>
                <c:pt idx="2309">
                  <c:v>-20.827446681857438</c:v>
                </c:pt>
                <c:pt idx="2310">
                  <c:v>-20.827050122284192</c:v>
                </c:pt>
                <c:pt idx="2311">
                  <c:v>-20.826653326668314</c:v>
                </c:pt>
                <c:pt idx="2312">
                  <c:v>-20.826256294815465</c:v>
                </c:pt>
                <c:pt idx="2313">
                  <c:v>-20.825859026513616</c:v>
                </c:pt>
                <c:pt idx="2314">
                  <c:v>-20.825461548606587</c:v>
                </c:pt>
                <c:pt idx="2315">
                  <c:v>-20.825063888016032</c:v>
                </c:pt>
                <c:pt idx="2316">
                  <c:v>-20.824665963325984</c:v>
                </c:pt>
                <c:pt idx="2317">
                  <c:v>-20.824267855611922</c:v>
                </c:pt>
                <c:pt idx="2318">
                  <c:v>-20.823869510506505</c:v>
                </c:pt>
                <c:pt idx="2319">
                  <c:v>-20.823470900635186</c:v>
                </c:pt>
                <c:pt idx="2320">
                  <c:v>-20.823072080085524</c:v>
                </c:pt>
                <c:pt idx="2321">
                  <c:v>-20.822673048660135</c:v>
                </c:pt>
                <c:pt idx="2322">
                  <c:v>-20.822273833397436</c:v>
                </c:pt>
                <c:pt idx="2323">
                  <c:v>-20.821874406946637</c:v>
                </c:pt>
                <c:pt idx="2324">
                  <c:v>-20.821474633074374</c:v>
                </c:pt>
                <c:pt idx="2325">
                  <c:v>-20.821074702005479</c:v>
                </c:pt>
                <c:pt idx="2326">
                  <c:v>-20.82067458641777</c:v>
                </c:pt>
                <c:pt idx="2327">
                  <c:v>-20.820274204384475</c:v>
                </c:pt>
                <c:pt idx="2328">
                  <c:v>-20.819873610218025</c:v>
                </c:pt>
                <c:pt idx="2329">
                  <c:v>-20.819472776446268</c:v>
                </c:pt>
                <c:pt idx="2330">
                  <c:v>-20.819071702853144</c:v>
                </c:pt>
                <c:pt idx="2331">
                  <c:v>-20.818670443859215</c:v>
                </c:pt>
                <c:pt idx="2332">
                  <c:v>-20.818268917353265</c:v>
                </c:pt>
                <c:pt idx="2333">
                  <c:v>-20.817867205111256</c:v>
                </c:pt>
                <c:pt idx="2334">
                  <c:v>-20.817465279635158</c:v>
                </c:pt>
                <c:pt idx="2335">
                  <c:v>-20.817063086005561</c:v>
                </c:pt>
                <c:pt idx="2336">
                  <c:v>-20.816660706148028</c:v>
                </c:pt>
                <c:pt idx="2337">
                  <c:v>-20.816258057684248</c:v>
                </c:pt>
                <c:pt idx="2338">
                  <c:v>-20.815855222643588</c:v>
                </c:pt>
                <c:pt idx="2339">
                  <c:v>-20.815452091127412</c:v>
                </c:pt>
                <c:pt idx="2340">
                  <c:v>-20.815048827585805</c:v>
                </c:pt>
                <c:pt idx="2341">
                  <c:v>-20.814645267125655</c:v>
                </c:pt>
                <c:pt idx="2342">
                  <c:v>-20.814241491902891</c:v>
                </c:pt>
                <c:pt idx="2343">
                  <c:v>-20.813837529280832</c:v>
                </c:pt>
                <c:pt idx="2344">
                  <c:v>-20.813433269008907</c:v>
                </c:pt>
                <c:pt idx="2345">
                  <c:v>-20.813028820943124</c:v>
                </c:pt>
                <c:pt idx="2346">
                  <c:v>-20.812624157397572</c:v>
                </c:pt>
                <c:pt idx="2347">
                  <c:v>-20.812219223060787</c:v>
                </c:pt>
                <c:pt idx="2348">
                  <c:v>-20.811814100431047</c:v>
                </c:pt>
                <c:pt idx="2349">
                  <c:v>-20.811408734169142</c:v>
                </c:pt>
                <c:pt idx="2350">
                  <c:v>-20.811003124042443</c:v>
                </c:pt>
                <c:pt idx="2351">
                  <c:v>-20.810597269853176</c:v>
                </c:pt>
                <c:pt idx="2352">
                  <c:v>-20.810191226674032</c:v>
                </c:pt>
                <c:pt idx="2353">
                  <c:v>-20.809784939034198</c:v>
                </c:pt>
                <c:pt idx="2354">
                  <c:v>-20.809378462080268</c:v>
                </c:pt>
                <c:pt idx="2355">
                  <c:v>-20.808971684890224</c:v>
                </c:pt>
                <c:pt idx="2356">
                  <c:v>-20.808564718015944</c:v>
                </c:pt>
                <c:pt idx="2357">
                  <c:v>-20.808157533597619</c:v>
                </c:pt>
                <c:pt idx="2358">
                  <c:v>-20.807750075941875</c:v>
                </c:pt>
                <c:pt idx="2359">
                  <c:v>-20.807342400339174</c:v>
                </c:pt>
                <c:pt idx="2360">
                  <c:v>-20.806934478805402</c:v>
                </c:pt>
                <c:pt idx="2361">
                  <c:v>-20.806526394505749</c:v>
                </c:pt>
                <c:pt idx="2362">
                  <c:v>-20.806118008325267</c:v>
                </c:pt>
                <c:pt idx="2363">
                  <c:v>-20.805709431231122</c:v>
                </c:pt>
                <c:pt idx="2364">
                  <c:v>-20.805300579580258</c:v>
                </c:pt>
                <c:pt idx="2365">
                  <c:v>-20.804891480940483</c:v>
                </c:pt>
                <c:pt idx="2366">
                  <c:v>-20.804482246597885</c:v>
                </c:pt>
                <c:pt idx="2367">
                  <c:v>-20.804072681292883</c:v>
                </c:pt>
                <c:pt idx="2368">
                  <c:v>-20.803662924170983</c:v>
                </c:pt>
                <c:pt idx="2369">
                  <c:v>-20.803252947168961</c:v>
                </c:pt>
                <c:pt idx="2370">
                  <c:v>-20.802842722206933</c:v>
                </c:pt>
                <c:pt idx="2371">
                  <c:v>-20.802432276993827</c:v>
                </c:pt>
                <c:pt idx="2372">
                  <c:v>-20.802021555413596</c:v>
                </c:pt>
                <c:pt idx="2373">
                  <c:v>-20.801610669118329</c:v>
                </c:pt>
                <c:pt idx="2374">
                  <c:v>-20.801199506040007</c:v>
                </c:pt>
                <c:pt idx="2375">
                  <c:v>-20.800788121930673</c:v>
                </c:pt>
                <c:pt idx="2376">
                  <c:v>-20.800376488578284</c:v>
                </c:pt>
                <c:pt idx="2377">
                  <c:v>-20.799964605749214</c:v>
                </c:pt>
                <c:pt idx="2378">
                  <c:v>-20.799552529356085</c:v>
                </c:pt>
                <c:pt idx="2379">
                  <c:v>-20.799140203099896</c:v>
                </c:pt>
                <c:pt idx="2380">
                  <c:v>-20.798727626752161</c:v>
                </c:pt>
                <c:pt idx="2381">
                  <c:v>-20.798314800078217</c:v>
                </c:pt>
                <c:pt idx="2382">
                  <c:v>-20.797901779112014</c:v>
                </c:pt>
                <c:pt idx="2383">
                  <c:v>-20.797488535576001</c:v>
                </c:pt>
                <c:pt idx="2384">
                  <c:v>-20.797075012961571</c:v>
                </c:pt>
                <c:pt idx="2385">
                  <c:v>-20.796661239185156</c:v>
                </c:pt>
                <c:pt idx="2386">
                  <c:v>-20.796247270384804</c:v>
                </c:pt>
                <c:pt idx="2387">
                  <c:v>-20.7958330500147</c:v>
                </c:pt>
                <c:pt idx="2388">
                  <c:v>-20.795418606057634</c:v>
                </c:pt>
                <c:pt idx="2389">
                  <c:v>-20.795003910113476</c:v>
                </c:pt>
                <c:pt idx="2390">
                  <c:v>-20.794588961939318</c:v>
                </c:pt>
                <c:pt idx="2391">
                  <c:v>-20.794173789577449</c:v>
                </c:pt>
                <c:pt idx="2392">
                  <c:v>-20.793758364543113</c:v>
                </c:pt>
                <c:pt idx="2393">
                  <c:v>-20.793342771540296</c:v>
                </c:pt>
                <c:pt idx="2394">
                  <c:v>-20.792926897187737</c:v>
                </c:pt>
                <c:pt idx="2395">
                  <c:v>-20.79251079788142</c:v>
                </c:pt>
                <c:pt idx="2396">
                  <c:v>-20.792094388373084</c:v>
                </c:pt>
                <c:pt idx="2397">
                  <c:v>-20.791677781816365</c:v>
                </c:pt>
                <c:pt idx="2398">
                  <c:v>-20.79126097807562</c:v>
                </c:pt>
                <c:pt idx="2399">
                  <c:v>-20.790843834997077</c:v>
                </c:pt>
                <c:pt idx="2400">
                  <c:v>-20.790426579547731</c:v>
                </c:pt>
                <c:pt idx="2401">
                  <c:v>-20.790008984272067</c:v>
                </c:pt>
                <c:pt idx="2402">
                  <c:v>-20.789591219492429</c:v>
                </c:pt>
                <c:pt idx="2403">
                  <c:v>-20.789173142770871</c:v>
                </c:pt>
                <c:pt idx="2404">
                  <c:v>-20.78875489620081</c:v>
                </c:pt>
                <c:pt idx="2405">
                  <c:v>-20.788336365699699</c:v>
                </c:pt>
                <c:pt idx="2406">
                  <c:v>-20.787917665049314</c:v>
                </c:pt>
                <c:pt idx="2407">
                  <c:v>-20.787498651489411</c:v>
                </c:pt>
                <c:pt idx="2408">
                  <c:v>-20.787079353236532</c:v>
                </c:pt>
                <c:pt idx="2409">
                  <c:v>-20.786659941397154</c:v>
                </c:pt>
                <c:pt idx="2410">
                  <c:v>-20.786240215918905</c:v>
                </c:pt>
                <c:pt idx="2411">
                  <c:v>-20.785820233649073</c:v>
                </c:pt>
                <c:pt idx="2412">
                  <c:v>-20.785399994362528</c:v>
                </c:pt>
                <c:pt idx="2413">
                  <c:v>-20.78497961234287</c:v>
                </c:pt>
                <c:pt idx="2414">
                  <c:v>-20.784558887014647</c:v>
                </c:pt>
                <c:pt idx="2415">
                  <c:v>-20.784137989965021</c:v>
                </c:pt>
                <c:pt idx="2416">
                  <c:v>-20.783716777726553</c:v>
                </c:pt>
                <c:pt idx="2417">
                  <c:v>-20.783295336035831</c:v>
                </c:pt>
                <c:pt idx="2418">
                  <c:v>-20.782873693425664</c:v>
                </c:pt>
                <c:pt idx="2419">
                  <c:v>-20.782451821012312</c:v>
                </c:pt>
                <c:pt idx="2420">
                  <c:v>-20.782029689875209</c:v>
                </c:pt>
                <c:pt idx="2421">
                  <c:v>-20.781607299780923</c:v>
                </c:pt>
                <c:pt idx="2422">
                  <c:v>-20.781184592907476</c:v>
                </c:pt>
                <c:pt idx="2423">
                  <c:v>-20.780761770495406</c:v>
                </c:pt>
                <c:pt idx="2424">
                  <c:v>-20.780338630880998</c:v>
                </c:pt>
                <c:pt idx="2425">
                  <c:v>-20.779915260196667</c:v>
                </c:pt>
                <c:pt idx="2426">
                  <c:v>-20.77949162941465</c:v>
                </c:pt>
                <c:pt idx="2427">
                  <c:v>-20.779067796001243</c:v>
                </c:pt>
                <c:pt idx="2428">
                  <c:v>-20.778643730962759</c:v>
                </c:pt>
                <c:pt idx="2429">
                  <c:v>-20.778219347398878</c:v>
                </c:pt>
                <c:pt idx="2430">
                  <c:v>-20.77779478954605</c:v>
                </c:pt>
                <c:pt idx="2431">
                  <c:v>-20.777369883711888</c:v>
                </c:pt>
                <c:pt idx="2432">
                  <c:v>-20.776944803204621</c:v>
                </c:pt>
                <c:pt idx="2433">
                  <c:v>-20.776519518972364</c:v>
                </c:pt>
                <c:pt idx="2434">
                  <c:v>-20.776093914923663</c:v>
                </c:pt>
                <c:pt idx="2435">
                  <c:v>-20.775668077731254</c:v>
                </c:pt>
                <c:pt idx="2436">
                  <c:v>-20.775242007201996</c:v>
                </c:pt>
                <c:pt idx="2437">
                  <c:v>-20.774815703124702</c:v>
                </c:pt>
                <c:pt idx="2438">
                  <c:v>-20.774389107217353</c:v>
                </c:pt>
                <c:pt idx="2439">
                  <c:v>-20.773962364520202</c:v>
                </c:pt>
                <c:pt idx="2440">
                  <c:v>-20.773535242331551</c:v>
                </c:pt>
                <c:pt idx="2441">
                  <c:v>-20.773107972980661</c:v>
                </c:pt>
                <c:pt idx="2442">
                  <c:v>-20.772680410860222</c:v>
                </c:pt>
                <c:pt idx="2443">
                  <c:v>-20.772252584808658</c:v>
                </c:pt>
                <c:pt idx="2444">
                  <c:v>-20.771824494574183</c:v>
                </c:pt>
                <c:pt idx="2445">
                  <c:v>-20.771396198241888</c:v>
                </c:pt>
                <c:pt idx="2446">
                  <c:v>-20.770967637296035</c:v>
                </c:pt>
                <c:pt idx="2447">
                  <c:v>-20.770538840704461</c:v>
                </c:pt>
                <c:pt idx="2448">
                  <c:v>-20.770109779045676</c:v>
                </c:pt>
                <c:pt idx="2449">
                  <c:v>-20.769680510545623</c:v>
                </c:pt>
                <c:pt idx="2450">
                  <c:v>-20.769250888784924</c:v>
                </c:pt>
                <c:pt idx="2451">
                  <c:v>-20.76882117680432</c:v>
                </c:pt>
                <c:pt idx="2452">
                  <c:v>-20.768391111079172</c:v>
                </c:pt>
                <c:pt idx="2453">
                  <c:v>-20.767960749811174</c:v>
                </c:pt>
                <c:pt idx="2454">
                  <c:v>-20.767530209970051</c:v>
                </c:pt>
                <c:pt idx="2455">
                  <c:v>-20.767099432812572</c:v>
                </c:pt>
                <c:pt idx="2456">
                  <c:v>-20.766668359422638</c:v>
                </c:pt>
                <c:pt idx="2457">
                  <c:v>-20.766237077601261</c:v>
                </c:pt>
                <c:pt idx="2458">
                  <c:v>-20.765805440267258</c:v>
                </c:pt>
                <c:pt idx="2459">
                  <c:v>-20.765373682264947</c:v>
                </c:pt>
                <c:pt idx="2460">
                  <c:v>-20.764941597639975</c:v>
                </c:pt>
                <c:pt idx="2461">
                  <c:v>-20.764509274352566</c:v>
                </c:pt>
                <c:pt idx="2462">
                  <c:v>-20.764076712209331</c:v>
                </c:pt>
                <c:pt idx="2463">
                  <c:v>-20.763643911016668</c:v>
                </c:pt>
                <c:pt idx="2464">
                  <c:v>-20.763210841069103</c:v>
                </c:pt>
                <c:pt idx="2465">
                  <c:v>-20.762777472603851</c:v>
                </c:pt>
                <c:pt idx="2466">
                  <c:v>-20.76234392344784</c:v>
                </c:pt>
                <c:pt idx="2467">
                  <c:v>-20.761910104843679</c:v>
                </c:pt>
                <c:pt idx="2468">
                  <c:v>-20.761475957436947</c:v>
                </c:pt>
                <c:pt idx="2469">
                  <c:v>-20.761041658315747</c:v>
                </c:pt>
                <c:pt idx="2470">
                  <c:v>-20.760607089086655</c:v>
                </c:pt>
                <c:pt idx="2471">
                  <c:v>-20.760172190248451</c:v>
                </c:pt>
                <c:pt idx="2472">
                  <c:v>-20.759737050345713</c:v>
                </c:pt>
                <c:pt idx="2473">
                  <c:v>-20.75930169879598</c:v>
                </c:pt>
                <c:pt idx="2474">
                  <c:v>-20.758866076157023</c:v>
                </c:pt>
                <c:pt idx="2475">
                  <c:v>-20.758430182150093</c:v>
                </c:pt>
                <c:pt idx="2476">
                  <c:v>-20.757994075929812</c:v>
                </c:pt>
                <c:pt idx="2477">
                  <c:v>-20.757557668181509</c:v>
                </c:pt>
                <c:pt idx="2478">
                  <c:v>-20.757121018082692</c:v>
                </c:pt>
                <c:pt idx="2479">
                  <c:v>-20.756684125423774</c:v>
                </c:pt>
                <c:pt idx="2480">
                  <c:v>-20.756246960229205</c:v>
                </c:pt>
                <c:pt idx="2481">
                  <c:v>-20.755809581808904</c:v>
                </c:pt>
                <c:pt idx="2482">
                  <c:v>-20.755371811200476</c:v>
                </c:pt>
                <c:pt idx="2483">
                  <c:v>-20.754933946149485</c:v>
                </c:pt>
                <c:pt idx="2484">
                  <c:v>-20.75449577782717</c:v>
                </c:pt>
                <c:pt idx="2485">
                  <c:v>-20.754057276081696</c:v>
                </c:pt>
                <c:pt idx="2486">
                  <c:v>-20.753618619787684</c:v>
                </c:pt>
                <c:pt idx="2487">
                  <c:v>-20.753179629554083</c:v>
                </c:pt>
                <c:pt idx="2488">
                  <c:v>-20.752740454541808</c:v>
                </c:pt>
                <c:pt idx="2489">
                  <c:v>-20.752300945049136</c:v>
                </c:pt>
                <c:pt idx="2490">
                  <c:v>-20.751861220465067</c:v>
                </c:pt>
                <c:pt idx="2491">
                  <c:v>-20.751421190758347</c:v>
                </c:pt>
                <c:pt idx="2492">
                  <c:v>-20.750980945552708</c:v>
                </c:pt>
                <c:pt idx="2493">
                  <c:v>-20.750540394698316</c:v>
                </c:pt>
                <c:pt idx="2494">
                  <c:v>-20.750099597924176</c:v>
                </c:pt>
                <c:pt idx="2495">
                  <c:v>-20.749658615082645</c:v>
                </c:pt>
                <c:pt idx="2496">
                  <c:v>-20.749217295803358</c:v>
                </c:pt>
                <c:pt idx="2497">
                  <c:v>-20.748775729945091</c:v>
                </c:pt>
                <c:pt idx="2498">
                  <c:v>-20.748333917293373</c:v>
                </c:pt>
                <c:pt idx="2499">
                  <c:v>-20.747891797431336</c:v>
                </c:pt>
                <c:pt idx="2500">
                  <c:v>-20.74744946039992</c:v>
                </c:pt>
                <c:pt idx="2501">
                  <c:v>-20.747006845775928</c:v>
                </c:pt>
                <c:pt idx="2502">
                  <c:v>-20.746563953284351</c:v>
                </c:pt>
                <c:pt idx="2503">
                  <c:v>-20.746120843030855</c:v>
                </c:pt>
                <c:pt idx="2504">
                  <c:v>-20.745677484638616</c:v>
                </c:pt>
                <c:pt idx="2505">
                  <c:v>-20.745233847713365</c:v>
                </c:pt>
                <c:pt idx="2506">
                  <c:v>-20.744789962211026</c:v>
                </c:pt>
                <c:pt idx="2507">
                  <c:v>-20.744345767420782</c:v>
                </c:pt>
                <c:pt idx="2508">
                  <c:v>-20.74390129329203</c:v>
                </c:pt>
                <c:pt idx="2509">
                  <c:v>-20.743456630411366</c:v>
                </c:pt>
                <c:pt idx="2510">
                  <c:v>-20.74301162716759</c:v>
                </c:pt>
                <c:pt idx="2511">
                  <c:v>-20.742566374140672</c:v>
                </c:pt>
                <c:pt idx="2512">
                  <c:v>-20.742120901464432</c:v>
                </c:pt>
                <c:pt idx="2513">
                  <c:v>-20.741675148270783</c:v>
                </c:pt>
                <c:pt idx="2514">
                  <c:v>-20.74122908391108</c:v>
                </c:pt>
                <c:pt idx="2515">
                  <c:v>-20.740782768840077</c:v>
                </c:pt>
                <c:pt idx="2516">
                  <c:v>-20.740336233274775</c:v>
                </c:pt>
                <c:pt idx="2517">
                  <c:v>-20.739889416189655</c:v>
                </c:pt>
                <c:pt idx="2518">
                  <c:v>-20.739442286874596</c:v>
                </c:pt>
                <c:pt idx="2519">
                  <c:v>-20.738994966842203</c:v>
                </c:pt>
                <c:pt idx="2520">
                  <c:v>-20.738547334091347</c:v>
                </c:pt>
                <c:pt idx="2521">
                  <c:v>-20.738099479788524</c:v>
                </c:pt>
                <c:pt idx="2522">
                  <c:v>-20.737651312204996</c:v>
                </c:pt>
                <c:pt idx="2523">
                  <c:v>-20.737202861561762</c:v>
                </c:pt>
                <c:pt idx="2524">
                  <c:v>-20.736754158152188</c:v>
                </c:pt>
                <c:pt idx="2525">
                  <c:v>-20.736305293468718</c:v>
                </c:pt>
                <c:pt idx="2526">
                  <c:v>-20.735856022734751</c:v>
                </c:pt>
                <c:pt idx="2527">
                  <c:v>-20.73540649849582</c:v>
                </c:pt>
                <c:pt idx="2528">
                  <c:v>-20.734956720559726</c:v>
                </c:pt>
                <c:pt idx="2529">
                  <c:v>-20.734506719340033</c:v>
                </c:pt>
                <c:pt idx="2530">
                  <c:v>-20.734056433341266</c:v>
                </c:pt>
                <c:pt idx="2531">
                  <c:v>-20.73360583161238</c:v>
                </c:pt>
                <c:pt idx="2532">
                  <c:v>-20.733155036639424</c:v>
                </c:pt>
                <c:pt idx="2533">
                  <c:v>-20.73270389471222</c:v>
                </c:pt>
                <c:pt idx="2534">
                  <c:v>-20.732252589869816</c:v>
                </c:pt>
                <c:pt idx="2535">
                  <c:v>-20.731800876015928</c:v>
                </c:pt>
                <c:pt idx="2536">
                  <c:v>-20.731348968075956</c:v>
                </c:pt>
                <c:pt idx="2537">
                  <c:v>-20.730896804356973</c:v>
                </c:pt>
                <c:pt idx="2538">
                  <c:v>-20.730444384627774</c:v>
                </c:pt>
                <c:pt idx="2539">
                  <c:v>-20.72999164702901</c:v>
                </c:pt>
                <c:pt idx="2540">
                  <c:v>-20.72953862206878</c:v>
                </c:pt>
                <c:pt idx="2541">
                  <c:v>-20.729085371209884</c:v>
                </c:pt>
                <c:pt idx="2542">
                  <c:v>-20.72863180161875</c:v>
                </c:pt>
                <c:pt idx="2543">
                  <c:v>-20.728178036594301</c:v>
                </c:pt>
                <c:pt idx="2544">
                  <c:v>-20.727723921409865</c:v>
                </c:pt>
                <c:pt idx="2545">
                  <c:v>-20.727269579438108</c:v>
                </c:pt>
                <c:pt idx="2546">
                  <c:v>-20.726814917628143</c:v>
                </c:pt>
                <c:pt idx="2547">
                  <c:v>-20.726360028606109</c:v>
                </c:pt>
                <c:pt idx="2548">
                  <c:v>-20.725904881182643</c:v>
                </c:pt>
                <c:pt idx="2549">
                  <c:v>-20.725449444136327</c:v>
                </c:pt>
                <c:pt idx="2550">
                  <c:v>-20.72499368614664</c:v>
                </c:pt>
                <c:pt idx="2551">
                  <c:v>-20.724537700037338</c:v>
                </c:pt>
                <c:pt idx="2552">
                  <c:v>-20.72408145457398</c:v>
                </c:pt>
                <c:pt idx="2553">
                  <c:v>-20.723624887355065</c:v>
                </c:pt>
                <c:pt idx="2554">
                  <c:v>-20.723168091359202</c:v>
                </c:pt>
                <c:pt idx="2555">
                  <c:v>-20.722711035307348</c:v>
                </c:pt>
                <c:pt idx="2556">
                  <c:v>-20.722253625524388</c:v>
                </c:pt>
                <c:pt idx="2557">
                  <c:v>-20.721795986291561</c:v>
                </c:pt>
                <c:pt idx="2558">
                  <c:v>-20.721338055050481</c:v>
                </c:pt>
                <c:pt idx="2559">
                  <c:v>-20.720879862742706</c:v>
                </c:pt>
                <c:pt idx="2560">
                  <c:v>-20.720421409130772</c:v>
                </c:pt>
                <c:pt idx="2561">
                  <c:v>-20.719962662752994</c:v>
                </c:pt>
                <c:pt idx="2562">
                  <c:v>-20.719503623333146</c:v>
                </c:pt>
                <c:pt idx="2563">
                  <c:v>-20.71904429058246</c:v>
                </c:pt>
                <c:pt idx="2564">
                  <c:v>-20.718584758108189</c:v>
                </c:pt>
                <c:pt idx="2565">
                  <c:v>-20.718124900526156</c:v>
                </c:pt>
                <c:pt idx="2566">
                  <c:v>-20.717664811518013</c:v>
                </c:pt>
                <c:pt idx="2567">
                  <c:v>-20.717204396846697</c:v>
                </c:pt>
                <c:pt idx="2568">
                  <c:v>-20.716743687533331</c:v>
                </c:pt>
                <c:pt idx="2569">
                  <c:v>-20.716282714680496</c:v>
                </c:pt>
                <c:pt idx="2570">
                  <c:v>-20.71582147808444</c:v>
                </c:pt>
                <c:pt idx="2571">
                  <c:v>-20.715359977498412</c:v>
                </c:pt>
                <c:pt idx="2572">
                  <c:v>-20.714898181255524</c:v>
                </c:pt>
                <c:pt idx="2573">
                  <c:v>-20.714436151990242</c:v>
                </c:pt>
                <c:pt idx="2574">
                  <c:v>-20.713973700630159</c:v>
                </c:pt>
                <c:pt idx="2575">
                  <c:v>-20.713511110190943</c:v>
                </c:pt>
                <c:pt idx="2576">
                  <c:v>-20.713048128489188</c:v>
                </c:pt>
                <c:pt idx="2577">
                  <c:v>-20.712584975861144</c:v>
                </c:pt>
                <c:pt idx="2578">
                  <c:v>-20.712121494442496</c:v>
                </c:pt>
                <c:pt idx="2579">
                  <c:v>-20.711657715465609</c:v>
                </c:pt>
                <c:pt idx="2580">
                  <c:v>-20.711193701848192</c:v>
                </c:pt>
                <c:pt idx="2581">
                  <c:v>-20.710729326921154</c:v>
                </c:pt>
                <c:pt idx="2582">
                  <c:v>-20.710264748493643</c:v>
                </c:pt>
                <c:pt idx="2583">
                  <c:v>-20.709799871472981</c:v>
                </c:pt>
                <c:pt idx="2584">
                  <c:v>-20.709334695550957</c:v>
                </c:pt>
                <c:pt idx="2585">
                  <c:v>-20.708869252154827</c:v>
                </c:pt>
                <c:pt idx="2586">
                  <c:v>-20.708403477614997</c:v>
                </c:pt>
                <c:pt idx="2587">
                  <c:v>-20.707937466789534</c:v>
                </c:pt>
                <c:pt idx="2588">
                  <c:v>-20.707471155970563</c:v>
                </c:pt>
                <c:pt idx="2589">
                  <c:v>-20.707004608449573</c:v>
                </c:pt>
                <c:pt idx="2590">
                  <c:v>-20.70653772864539</c:v>
                </c:pt>
                <c:pt idx="2591">
                  <c:v>-20.706070611664714</c:v>
                </c:pt>
                <c:pt idx="2592">
                  <c:v>-20.705603129981583</c:v>
                </c:pt>
                <c:pt idx="2593">
                  <c:v>-20.705135442467299</c:v>
                </c:pt>
                <c:pt idx="2594">
                  <c:v>-20.704667421492307</c:v>
                </c:pt>
                <c:pt idx="2595">
                  <c:v>-20.704199130520259</c:v>
                </c:pt>
                <c:pt idx="2596">
                  <c:v>-20.703730505454669</c:v>
                </c:pt>
                <c:pt idx="2597">
                  <c:v>-20.703261673692698</c:v>
                </c:pt>
                <c:pt idx="2598">
                  <c:v>-20.702792539256002</c:v>
                </c:pt>
                <c:pt idx="2599">
                  <c:v>-20.702323069879117</c:v>
                </c:pt>
                <c:pt idx="2600">
                  <c:v>-20.701853361171331</c:v>
                </c:pt>
                <c:pt idx="2601">
                  <c:v>-20.701383348947388</c:v>
                </c:pt>
                <c:pt idx="2602">
                  <c:v>-20.700913064927636</c:v>
                </c:pt>
                <c:pt idx="2603">
                  <c:v>-20.700442476837956</c:v>
                </c:pt>
                <c:pt idx="2604">
                  <c:v>-20.699971680560878</c:v>
                </c:pt>
                <c:pt idx="2605">
                  <c:v>-20.69950051557413</c:v>
                </c:pt>
                <c:pt idx="2606">
                  <c:v>-20.699029045652324</c:v>
                </c:pt>
                <c:pt idx="2607">
                  <c:v>-20.698557334757282</c:v>
                </c:pt>
                <c:pt idx="2608">
                  <c:v>-20.698085318409206</c:v>
                </c:pt>
                <c:pt idx="2609">
                  <c:v>-20.697612996321631</c:v>
                </c:pt>
                <c:pt idx="2610">
                  <c:v>-20.697140400375137</c:v>
                </c:pt>
                <c:pt idx="2611">
                  <c:v>-20.696667530323126</c:v>
                </c:pt>
                <c:pt idx="2612">
                  <c:v>-20.696194321486558</c:v>
                </c:pt>
                <c:pt idx="2613">
                  <c:v>-20.695720805744877</c:v>
                </c:pt>
                <c:pt idx="2614">
                  <c:v>-20.695247079585709</c:v>
                </c:pt>
                <c:pt idx="2615">
                  <c:v>-20.694773013753739</c:v>
                </c:pt>
                <c:pt idx="2616">
                  <c:v>-20.694298737105875</c:v>
                </c:pt>
                <c:pt idx="2617">
                  <c:v>-20.693824055579558</c:v>
                </c:pt>
                <c:pt idx="2618">
                  <c:v>-20.693349162740105</c:v>
                </c:pt>
                <c:pt idx="2619">
                  <c:v>-20.692873961384251</c:v>
                </c:pt>
                <c:pt idx="2620">
                  <c:v>-20.692398451215382</c:v>
                </c:pt>
                <c:pt idx="2621">
                  <c:v>-20.691922664321638</c:v>
                </c:pt>
                <c:pt idx="2622">
                  <c:v>-20.691446568047915</c:v>
                </c:pt>
                <c:pt idx="2623">
                  <c:v>-20.690970194521462</c:v>
                </c:pt>
                <c:pt idx="2624">
                  <c:v>-20.69049357596122</c:v>
                </c:pt>
                <c:pt idx="2625">
                  <c:v>-20.690016614750579</c:v>
                </c:pt>
                <c:pt idx="2626">
                  <c:v>-20.689539310512288</c:v>
                </c:pt>
                <c:pt idx="2627">
                  <c:v>-20.689061695391956</c:v>
                </c:pt>
                <c:pt idx="2628">
                  <c:v>-20.688583866732468</c:v>
                </c:pt>
                <c:pt idx="2629">
                  <c:v>-20.688105791838257</c:v>
                </c:pt>
                <c:pt idx="2630">
                  <c:v>-20.687627340189106</c:v>
                </c:pt>
                <c:pt idx="2631">
                  <c:v>-20.68714857655872</c:v>
                </c:pt>
                <c:pt idx="2632">
                  <c:v>-20.686669565899493</c:v>
                </c:pt>
                <c:pt idx="2633">
                  <c:v>-20.686190210086799</c:v>
                </c:pt>
                <c:pt idx="2634">
                  <c:v>-20.685710639389377</c:v>
                </c:pt>
                <c:pt idx="2635">
                  <c:v>-20.685230722980847</c:v>
                </c:pt>
                <c:pt idx="2636">
                  <c:v>-20.684750525875735</c:v>
                </c:pt>
                <c:pt idx="2637">
                  <c:v>-20.684270015113341</c:v>
                </c:pt>
                <c:pt idx="2638">
                  <c:v>-20.683789255848644</c:v>
                </c:pt>
                <c:pt idx="2639">
                  <c:v>-20.683308149629354</c:v>
                </c:pt>
                <c:pt idx="2640">
                  <c:v>-20.682826728857208</c:v>
                </c:pt>
                <c:pt idx="2641">
                  <c:v>-20.682345058826066</c:v>
                </c:pt>
                <c:pt idx="2642">
                  <c:v>-20.681863073701319</c:v>
                </c:pt>
                <c:pt idx="2643">
                  <c:v>-20.681380773177729</c:v>
                </c:pt>
                <c:pt idx="2644">
                  <c:v>-20.680898156937239</c:v>
                </c:pt>
                <c:pt idx="2645">
                  <c:v>-20.680415323321292</c:v>
                </c:pt>
                <c:pt idx="2646">
                  <c:v>-20.679932074764658</c:v>
                </c:pt>
                <c:pt idx="2647">
                  <c:v>-20.679448575407868</c:v>
                </c:pt>
                <c:pt idx="2648">
                  <c:v>-20.678964858007575</c:v>
                </c:pt>
                <c:pt idx="2649">
                  <c:v>-20.678480823522936</c:v>
                </c:pt>
                <c:pt idx="2650">
                  <c:v>-20.677996372686405</c:v>
                </c:pt>
                <c:pt idx="2651">
                  <c:v>-20.677511736050576</c:v>
                </c:pt>
                <c:pt idx="2652">
                  <c:v>-20.677026715381139</c:v>
                </c:pt>
                <c:pt idx="2653">
                  <c:v>-20.676541442433866</c:v>
                </c:pt>
                <c:pt idx="2654">
                  <c:v>-20.676055883926864</c:v>
                </c:pt>
                <c:pt idx="2655">
                  <c:v>-20.675570006551759</c:v>
                </c:pt>
                <c:pt idx="2656">
                  <c:v>-20.675083776861815</c:v>
                </c:pt>
                <c:pt idx="2657">
                  <c:v>-20.67459732700112</c:v>
                </c:pt>
                <c:pt idx="2658">
                  <c:v>-20.674110524226364</c:v>
                </c:pt>
                <c:pt idx="2659">
                  <c:v>-20.673623401343942</c:v>
                </c:pt>
                <c:pt idx="2660">
                  <c:v>-20.673136024417659</c:v>
                </c:pt>
                <c:pt idx="2661">
                  <c:v>-20.67264836002575</c:v>
                </c:pt>
                <c:pt idx="2662">
                  <c:v>-20.672160374700876</c:v>
                </c:pt>
                <c:pt idx="2663">
                  <c:v>-20.671672034855352</c:v>
                </c:pt>
                <c:pt idx="2664">
                  <c:v>-20.671183439931518</c:v>
                </c:pt>
                <c:pt idx="2665">
                  <c:v>-20.67069445654985</c:v>
                </c:pt>
                <c:pt idx="2666">
                  <c:v>-20.670205250856675</c:v>
                </c:pt>
                <c:pt idx="2667">
                  <c:v>-20.669715722707114</c:v>
                </c:pt>
                <c:pt idx="2668">
                  <c:v>-20.669225871767502</c:v>
                </c:pt>
                <c:pt idx="2669">
                  <c:v>-20.668735764471172</c:v>
                </c:pt>
                <c:pt idx="2670">
                  <c:v>-20.668245367244463</c:v>
                </c:pt>
                <c:pt idx="2671">
                  <c:v>-20.667754579548241</c:v>
                </c:pt>
                <c:pt idx="2672">
                  <c:v>-20.667263534707118</c:v>
                </c:pt>
                <c:pt idx="2673">
                  <c:v>-20.666772199046605</c:v>
                </c:pt>
                <c:pt idx="2674">
                  <c:v>-20.666280505360831</c:v>
                </c:pt>
                <c:pt idx="2675">
                  <c:v>-20.665788553761907</c:v>
                </c:pt>
                <c:pt idx="2676">
                  <c:v>-20.665296277003616</c:v>
                </c:pt>
                <c:pt idx="2677">
                  <c:v>-20.664803674761153</c:v>
                </c:pt>
                <c:pt idx="2678">
                  <c:v>-20.664310780278011</c:v>
                </c:pt>
                <c:pt idx="2679">
                  <c:v>-20.663817593291519</c:v>
                </c:pt>
                <c:pt idx="2680">
                  <c:v>-20.663324079927904</c:v>
                </c:pt>
                <c:pt idx="2681">
                  <c:v>-20.662830239854479</c:v>
                </c:pt>
                <c:pt idx="2682">
                  <c:v>-20.662336072756844</c:v>
                </c:pt>
                <c:pt idx="2683">
                  <c:v>-20.661841679317114</c:v>
                </c:pt>
                <c:pt idx="2684">
                  <c:v>-20.66134692461716</c:v>
                </c:pt>
                <c:pt idx="2685">
                  <c:v>-20.660851875716702</c:v>
                </c:pt>
                <c:pt idx="2686">
                  <c:v>-20.660356498594602</c:v>
                </c:pt>
                <c:pt idx="2687">
                  <c:v>-20.659860826686689</c:v>
                </c:pt>
                <c:pt idx="2688">
                  <c:v>-20.659364792167789</c:v>
                </c:pt>
                <c:pt idx="2689">
                  <c:v>-20.658868529841897</c:v>
                </c:pt>
                <c:pt idx="2690">
                  <c:v>-20.658371870477946</c:v>
                </c:pt>
                <c:pt idx="2691">
                  <c:v>-20.657874948966427</c:v>
                </c:pt>
                <c:pt idx="2692">
                  <c:v>-20.657377697387105</c:v>
                </c:pt>
                <c:pt idx="2693">
                  <c:v>-20.656880149300761</c:v>
                </c:pt>
                <c:pt idx="2694">
                  <c:v>-20.656382304426973</c:v>
                </c:pt>
                <c:pt idx="2695">
                  <c:v>-20.655884094652905</c:v>
                </c:pt>
                <c:pt idx="2696">
                  <c:v>-20.655385621412826</c:v>
                </c:pt>
                <c:pt idx="2697">
                  <c:v>-20.654886782613062</c:v>
                </c:pt>
                <c:pt idx="2698">
                  <c:v>-20.654387747794203</c:v>
                </c:pt>
                <c:pt idx="2699">
                  <c:v>-20.653888278805837</c:v>
                </c:pt>
                <c:pt idx="2700">
                  <c:v>-20.653388511237836</c:v>
                </c:pt>
                <c:pt idx="2701">
                  <c:v>-20.6528884107816</c:v>
                </c:pt>
                <c:pt idx="2702">
                  <c:v>-20.65238811340301</c:v>
                </c:pt>
                <c:pt idx="2703">
                  <c:v>-20.651887380337591</c:v>
                </c:pt>
                <c:pt idx="2704">
                  <c:v>-20.651386381644109</c:v>
                </c:pt>
                <c:pt idx="2705">
                  <c:v>-20.650885048848178</c:v>
                </c:pt>
                <c:pt idx="2706">
                  <c:v>-20.650383415777473</c:v>
                </c:pt>
                <c:pt idx="2707">
                  <c:v>-20.64988144796083</c:v>
                </c:pt>
                <c:pt idx="2708">
                  <c:v>-20.649379213475871</c:v>
                </c:pt>
                <c:pt idx="2709">
                  <c:v>-20.64887660943889</c:v>
                </c:pt>
                <c:pt idx="2710">
                  <c:v>-20.648373703942049</c:v>
                </c:pt>
                <c:pt idx="2711">
                  <c:v>-20.647870496698765</c:v>
                </c:pt>
                <c:pt idx="2712">
                  <c:v>-20.647366884583377</c:v>
                </c:pt>
                <c:pt idx="2713">
                  <c:v>-20.64686307299009</c:v>
                </c:pt>
                <c:pt idx="2714">
                  <c:v>-20.646358890169758</c:v>
                </c:pt>
                <c:pt idx="2715">
                  <c:v>-20.6458544044165</c:v>
                </c:pt>
                <c:pt idx="2716">
                  <c:v>-20.645349581092201</c:v>
                </c:pt>
                <c:pt idx="2717">
                  <c:v>-20.644844385452423</c:v>
                </c:pt>
                <c:pt idx="2718">
                  <c:v>-20.644338920357676</c:v>
                </c:pt>
                <c:pt idx="2719">
                  <c:v>-20.643833116684448</c:v>
                </c:pt>
                <c:pt idx="2720">
                  <c:v>-20.64332707752019</c:v>
                </c:pt>
                <c:pt idx="2721">
                  <c:v>-20.642820630267128</c:v>
                </c:pt>
                <c:pt idx="2722">
                  <c:v>-20.642313912492618</c:v>
                </c:pt>
                <c:pt idx="2723">
                  <c:v>-20.64180685490955</c:v>
                </c:pt>
                <c:pt idx="2724">
                  <c:v>-20.641299388074042</c:v>
                </c:pt>
                <c:pt idx="2725">
                  <c:v>-20.640791753542246</c:v>
                </c:pt>
                <c:pt idx="2726">
                  <c:v>-20.640283674511615</c:v>
                </c:pt>
                <c:pt idx="2727">
                  <c:v>-20.63977532352899</c:v>
                </c:pt>
                <c:pt idx="2728">
                  <c:v>-20.639266631111148</c:v>
                </c:pt>
                <c:pt idx="2729">
                  <c:v>-20.638757666236888</c:v>
                </c:pt>
                <c:pt idx="2730">
                  <c:v>-20.638248324627387</c:v>
                </c:pt>
                <c:pt idx="2731">
                  <c:v>-20.637738675282652</c:v>
                </c:pt>
                <c:pt idx="2732">
                  <c:v>-20.637228683201315</c:v>
                </c:pt>
                <c:pt idx="2733">
                  <c:v>-20.636718382782835</c:v>
                </c:pt>
                <c:pt idx="2734">
                  <c:v>-20.636207808502121</c:v>
                </c:pt>
                <c:pt idx="2735">
                  <c:v>-20.635696890577119</c:v>
                </c:pt>
                <c:pt idx="2736">
                  <c:v>-20.635185559010282</c:v>
                </c:pt>
                <c:pt idx="2737">
                  <c:v>-20.634673987520294</c:v>
                </c:pt>
                <c:pt idx="2738">
                  <c:v>-20.634162071360809</c:v>
                </c:pt>
                <c:pt idx="2739">
                  <c:v>-20.633649810199621</c:v>
                </c:pt>
                <c:pt idx="2740">
                  <c:v>-20.633137203666202</c:v>
                </c:pt>
                <c:pt idx="2741">
                  <c:v>-20.632624321278726</c:v>
                </c:pt>
                <c:pt idx="2742">
                  <c:v>-20.632111022995005</c:v>
                </c:pt>
                <c:pt idx="2743">
                  <c:v>-20.631597518194184</c:v>
                </c:pt>
                <c:pt idx="2744">
                  <c:v>-20.631083596797094</c:v>
                </c:pt>
                <c:pt idx="2745">
                  <c:v>-20.630569433428818</c:v>
                </c:pt>
                <c:pt idx="2746">
                  <c:v>-20.630054817661385</c:v>
                </c:pt>
                <c:pt idx="2747">
                  <c:v>-20.629539959341724</c:v>
                </c:pt>
                <c:pt idx="2748">
                  <c:v>-20.629024717961979</c:v>
                </c:pt>
                <c:pt idx="2749">
                  <c:v>-20.628509198432358</c:v>
                </c:pt>
                <c:pt idx="2750">
                  <c:v>-20.627993400518939</c:v>
                </c:pt>
                <c:pt idx="2751">
                  <c:v>-20.627477113101683</c:v>
                </c:pt>
                <c:pt idx="2752">
                  <c:v>-20.626960616937904</c:v>
                </c:pt>
                <c:pt idx="2753">
                  <c:v>-20.626443771161217</c:v>
                </c:pt>
                <c:pt idx="2754">
                  <c:v>-20.625926610612137</c:v>
                </c:pt>
                <c:pt idx="2755">
                  <c:v>-20.625409029299057</c:v>
                </c:pt>
                <c:pt idx="2756">
                  <c:v>-20.624891203053181</c:v>
                </c:pt>
                <c:pt idx="2757">
                  <c:v>-20.624373025837738</c:v>
                </c:pt>
                <c:pt idx="2758">
                  <c:v>-20.623854497292982</c:v>
                </c:pt>
                <c:pt idx="2759">
                  <c:v>-20.623335652408276</c:v>
                </c:pt>
                <c:pt idx="2760">
                  <c:v>-20.622816490884667</c:v>
                </c:pt>
                <c:pt idx="2761">
                  <c:v>-20.622296941658117</c:v>
                </c:pt>
                <c:pt idx="2762">
                  <c:v>-20.621777075121678</c:v>
                </c:pt>
                <c:pt idx="2763">
                  <c:v>-20.621256926403035</c:v>
                </c:pt>
                <c:pt idx="2764">
                  <c:v>-20.620736353473674</c:v>
                </c:pt>
                <c:pt idx="2765">
                  <c:v>-20.620215533188496</c:v>
                </c:pt>
                <c:pt idx="2766">
                  <c:v>-20.619694358919496</c:v>
                </c:pt>
                <c:pt idx="2767">
                  <c:v>-20.619172830302777</c:v>
                </c:pt>
                <c:pt idx="2768">
                  <c:v>-20.618650946961253</c:v>
                </c:pt>
                <c:pt idx="2769">
                  <c:v>-20.618128744094989</c:v>
                </c:pt>
                <c:pt idx="2770">
                  <c:v>-20.617606257001615</c:v>
                </c:pt>
                <c:pt idx="2771">
                  <c:v>-20.617083343015917</c:v>
                </c:pt>
                <c:pt idx="2772">
                  <c:v>-20.616560179796632</c:v>
                </c:pt>
                <c:pt idx="2773">
                  <c:v>-20.61603658889339</c:v>
                </c:pt>
                <c:pt idx="2774">
                  <c:v>-20.615512748206474</c:v>
                </c:pt>
                <c:pt idx="2775">
                  <c:v>-20.614988514770268</c:v>
                </c:pt>
                <c:pt idx="2776">
                  <c:v>-20.614463923860708</c:v>
                </c:pt>
                <c:pt idx="2777">
                  <c:v>-20.613939046607154</c:v>
                </c:pt>
                <c:pt idx="2778">
                  <c:v>-20.61341377548171</c:v>
                </c:pt>
                <c:pt idx="2779">
                  <c:v>-20.612888181616874</c:v>
                </c:pt>
                <c:pt idx="2780">
                  <c:v>-20.612362300536724</c:v>
                </c:pt>
                <c:pt idx="2781">
                  <c:v>-20.611836024478546</c:v>
                </c:pt>
                <c:pt idx="2782">
                  <c:v>-20.611309460602527</c:v>
                </c:pt>
                <c:pt idx="2783">
                  <c:v>-20.610782501025085</c:v>
                </c:pt>
                <c:pt idx="2784">
                  <c:v>-20.610255181183991</c:v>
                </c:pt>
                <c:pt idx="2785">
                  <c:v>-20.609727572601241</c:v>
                </c:pt>
                <c:pt idx="2786">
                  <c:v>-20.609199603127873</c:v>
                </c:pt>
                <c:pt idx="2787">
                  <c:v>-20.608671272377727</c:v>
                </c:pt>
                <c:pt idx="2788">
                  <c:v>-20.60814257998322</c:v>
                </c:pt>
                <c:pt idx="2789">
                  <c:v>-20.607613633647013</c:v>
                </c:pt>
                <c:pt idx="2790">
                  <c:v>-20.607084361114861</c:v>
                </c:pt>
                <c:pt idx="2791">
                  <c:v>-20.606554689926057</c:v>
                </c:pt>
                <c:pt idx="2792">
                  <c:v>-20.606024583530132</c:v>
                </c:pt>
                <c:pt idx="2793">
                  <c:v>-20.605494258151793</c:v>
                </c:pt>
                <c:pt idx="2794">
                  <c:v>-20.604963532964451</c:v>
                </c:pt>
                <c:pt idx="2795">
                  <c:v>-20.604432479850928</c:v>
                </c:pt>
                <c:pt idx="2796">
                  <c:v>-20.603901062318293</c:v>
                </c:pt>
                <c:pt idx="2797">
                  <c:v>-20.603369316203786</c:v>
                </c:pt>
                <c:pt idx="2798">
                  <c:v>-20.602837204960146</c:v>
                </c:pt>
                <c:pt idx="2799">
                  <c:v>-20.602304836996176</c:v>
                </c:pt>
                <c:pt idx="2800">
                  <c:v>-20.601772030706602</c:v>
                </c:pt>
                <c:pt idx="2801">
                  <c:v>-20.601238894505691</c:v>
                </c:pt>
                <c:pt idx="2802">
                  <c:v>-20.600705391762762</c:v>
                </c:pt>
                <c:pt idx="2803">
                  <c:v>-20.600171522077364</c:v>
                </c:pt>
                <c:pt idx="2804">
                  <c:v>-20.599637394197906</c:v>
                </c:pt>
                <c:pt idx="2805">
                  <c:v>-20.599102825976662</c:v>
                </c:pt>
                <c:pt idx="2806">
                  <c:v>-20.598567962564047</c:v>
                </c:pt>
                <c:pt idx="2807">
                  <c:v>-20.598032730827612</c:v>
                </c:pt>
                <c:pt idx="2808">
                  <c:v>-20.597497203329368</c:v>
                </c:pt>
                <c:pt idx="2809">
                  <c:v>-20.596961233847559</c:v>
                </c:pt>
                <c:pt idx="2810">
                  <c:v>-20.596425040971308</c:v>
                </c:pt>
                <c:pt idx="2811">
                  <c:v>-20.595888332239952</c:v>
                </c:pt>
                <c:pt idx="2812">
                  <c:v>-20.595351399540441</c:v>
                </c:pt>
                <c:pt idx="2813">
                  <c:v>-20.594814023213559</c:v>
                </c:pt>
                <c:pt idx="2814">
                  <c:v>-20.594276422438806</c:v>
                </c:pt>
                <c:pt idx="2815">
                  <c:v>-20.593738377243511</c:v>
                </c:pt>
                <c:pt idx="2816">
                  <c:v>-20.593199997123712</c:v>
                </c:pt>
                <c:pt idx="2817">
                  <c:v>-20.592661208367598</c:v>
                </c:pt>
                <c:pt idx="2818">
                  <c:v>-20.592122120654018</c:v>
                </c:pt>
                <c:pt idx="2819">
                  <c:v>-20.591582733731506</c:v>
                </c:pt>
                <c:pt idx="2820">
                  <c:v>-20.591042937089753</c:v>
                </c:pt>
                <c:pt idx="2821">
                  <c:v>-20.590502803828684</c:v>
                </c:pt>
                <c:pt idx="2822">
                  <c:v>-20.589962296818058</c:v>
                </c:pt>
                <c:pt idx="2823">
                  <c:v>-20.589421415660112</c:v>
                </c:pt>
                <c:pt idx="2824">
                  <c:v>-20.588880233696074</c:v>
                </c:pt>
                <c:pt idx="2825">
                  <c:v>-20.588338676897209</c:v>
                </c:pt>
                <c:pt idx="2826">
                  <c:v>-20.587796781785677</c:v>
                </c:pt>
                <c:pt idx="2827">
                  <c:v>-20.587254400309519</c:v>
                </c:pt>
                <c:pt idx="2828">
                  <c:v>-20.586711827513206</c:v>
                </c:pt>
                <c:pt idx="2829">
                  <c:v>-20.58616884147817</c:v>
                </c:pt>
                <c:pt idx="2830">
                  <c:v>-20.585625478748732</c:v>
                </c:pt>
                <c:pt idx="2831">
                  <c:v>-20.585081738910141</c:v>
                </c:pt>
                <c:pt idx="2832">
                  <c:v>-20.584537695688155</c:v>
                </c:pt>
                <c:pt idx="2833">
                  <c:v>-20.583993274681262</c:v>
                </c:pt>
                <c:pt idx="2834">
                  <c:v>-20.583448549679758</c:v>
                </c:pt>
                <c:pt idx="2835">
                  <c:v>-20.582903371947502</c:v>
                </c:pt>
                <c:pt idx="2836">
                  <c:v>-20.582357926681482</c:v>
                </c:pt>
                <c:pt idx="2837">
                  <c:v>-20.581811990656014</c:v>
                </c:pt>
                <c:pt idx="2838">
                  <c:v>-20.581265823640788</c:v>
                </c:pt>
                <c:pt idx="2839">
                  <c:v>-20.5807192022015</c:v>
                </c:pt>
                <c:pt idx="2840">
                  <c:v>-20.580172312016728</c:v>
                </c:pt>
                <c:pt idx="2841">
                  <c:v>-20.579624966551513</c:v>
                </c:pt>
                <c:pt idx="2842">
                  <c:v>-20.579077351735592</c:v>
                </c:pt>
                <c:pt idx="2843">
                  <c:v>-20.578529280799927</c:v>
                </c:pt>
                <c:pt idx="2844">
                  <c:v>-20.57798090256415</c:v>
                </c:pt>
                <c:pt idx="2845">
                  <c:v>-20.577432179399882</c:v>
                </c:pt>
                <c:pt idx="2846">
                  <c:v>-20.576883036181272</c:v>
                </c:pt>
                <c:pt idx="2847">
                  <c:v>-20.576333547295697</c:v>
                </c:pt>
                <c:pt idx="2848">
                  <c:v>-20.57578374984147</c:v>
                </c:pt>
                <c:pt idx="2849">
                  <c:v>-20.575233568623528</c:v>
                </c:pt>
                <c:pt idx="2850">
                  <c:v>-20.574683003229982</c:v>
                </c:pt>
                <c:pt idx="2851">
                  <c:v>-20.574131978223104</c:v>
                </c:pt>
                <c:pt idx="2852">
                  <c:v>-20.573580793411608</c:v>
                </c:pt>
                <c:pt idx="2853">
                  <c:v>-20.573029148279073</c:v>
                </c:pt>
                <c:pt idx="2854">
                  <c:v>-20.572477079833252</c:v>
                </c:pt>
                <c:pt idx="2855">
                  <c:v>-20.571924700489227</c:v>
                </c:pt>
                <c:pt idx="2856">
                  <c:v>-20.571371934674797</c:v>
                </c:pt>
                <c:pt idx="2857">
                  <c:v>-20.570818781993626</c:v>
                </c:pt>
                <c:pt idx="2858">
                  <c:v>-20.570265317410346</c:v>
                </c:pt>
                <c:pt idx="2859">
                  <c:v>-20.569711502962214</c:v>
                </c:pt>
                <c:pt idx="2860">
                  <c:v>-20.569157225065972</c:v>
                </c:pt>
                <c:pt idx="2861">
                  <c:v>-20.568602596469642</c:v>
                </c:pt>
                <c:pt idx="2862">
                  <c:v>-20.568047616849405</c:v>
                </c:pt>
                <c:pt idx="2863">
                  <c:v>-20.567492323684039</c:v>
                </c:pt>
                <c:pt idx="2864">
                  <c:v>-20.566936603168678</c:v>
                </c:pt>
                <c:pt idx="2865">
                  <c:v>-20.566380530546795</c:v>
                </c:pt>
                <c:pt idx="2866">
                  <c:v>-20.565824067607679</c:v>
                </c:pt>
                <c:pt idx="2867">
                  <c:v>-20.565267289763696</c:v>
                </c:pt>
                <c:pt idx="2868">
                  <c:v>-20.564710120860546</c:v>
                </c:pt>
                <c:pt idx="2869">
                  <c:v>-20.564152560475964</c:v>
                </c:pt>
                <c:pt idx="2870">
                  <c:v>-20.563594608206511</c:v>
                </c:pt>
                <c:pt idx="2871">
                  <c:v>-20.563036301653256</c:v>
                </c:pt>
                <c:pt idx="2872">
                  <c:v>-20.562477640474761</c:v>
                </c:pt>
                <c:pt idx="2873">
                  <c:v>-20.561918586247359</c:v>
                </c:pt>
                <c:pt idx="2874">
                  <c:v>-20.561359138565386</c:v>
                </c:pt>
                <c:pt idx="2875">
                  <c:v>-20.560799411375228</c:v>
                </c:pt>
                <c:pt idx="2876">
                  <c:v>-20.56023921373454</c:v>
                </c:pt>
                <c:pt idx="2877">
                  <c:v>-20.559678659601612</c:v>
                </c:pt>
                <c:pt idx="2878">
                  <c:v>-20.559117710429391</c:v>
                </c:pt>
                <c:pt idx="2879">
                  <c:v>-20.558556442259427</c:v>
                </c:pt>
                <c:pt idx="2880">
                  <c:v>-20.557994778302472</c:v>
                </c:pt>
                <c:pt idx="2881">
                  <c:v>-20.557432679856539</c:v>
                </c:pt>
                <c:pt idx="2882">
                  <c:v>-20.556870299654957</c:v>
                </c:pt>
                <c:pt idx="2883">
                  <c:v>-20.55630744584457</c:v>
                </c:pt>
                <c:pt idx="2884">
                  <c:v>-20.555744386322743</c:v>
                </c:pt>
                <c:pt idx="2885">
                  <c:v>-20.555180852414022</c:v>
                </c:pt>
                <c:pt idx="2886">
                  <c:v>-20.55461688192721</c:v>
                </c:pt>
                <c:pt idx="2887">
                  <c:v>-20.554052589653587</c:v>
                </c:pt>
                <c:pt idx="2888">
                  <c:v>-20.553487821489888</c:v>
                </c:pt>
                <c:pt idx="2889">
                  <c:v>-20.552922769280567</c:v>
                </c:pt>
                <c:pt idx="2890">
                  <c:v>-20.552357317296945</c:v>
                </c:pt>
                <c:pt idx="2891">
                  <c:v>-20.551791503647788</c:v>
                </c:pt>
                <c:pt idx="2892">
                  <c:v>-20.55122532797543</c:v>
                </c:pt>
                <c:pt idx="2893">
                  <c:v>-20.5506587513459</c:v>
                </c:pt>
                <c:pt idx="2894">
                  <c:v>-20.550091773335765</c:v>
                </c:pt>
                <c:pt idx="2895">
                  <c:v>-20.549524432148726</c:v>
                </c:pt>
                <c:pt idx="2896">
                  <c:v>-20.548956650091547</c:v>
                </c:pt>
                <c:pt idx="2897">
                  <c:v>-20.548388581432143</c:v>
                </c:pt>
                <c:pt idx="2898">
                  <c:v>-20.547820071103665</c:v>
                </c:pt>
                <c:pt idx="2899">
                  <c:v>-20.547251234810346</c:v>
                </c:pt>
                <c:pt idx="2900">
                  <c:v>-20.546681994739725</c:v>
                </c:pt>
                <c:pt idx="2901">
                  <c:v>-20.546112272889449</c:v>
                </c:pt>
                <c:pt idx="2902">
                  <c:v>-20.545542262758715</c:v>
                </c:pt>
                <c:pt idx="2903">
                  <c:v>-20.54497188645523</c:v>
                </c:pt>
                <c:pt idx="2904">
                  <c:v>-20.544401104739553</c:v>
                </c:pt>
                <c:pt idx="2905">
                  <c:v>-20.543829878279833</c:v>
                </c:pt>
                <c:pt idx="2906">
                  <c:v>-20.543258362279996</c:v>
                </c:pt>
                <c:pt idx="2907">
                  <c:v>-20.542686361753006</c:v>
                </c:pt>
                <c:pt idx="2908">
                  <c:v>-20.542113993045593</c:v>
                </c:pt>
                <c:pt idx="2909">
                  <c:v>-20.541541372832839</c:v>
                </c:pt>
                <c:pt idx="2910">
                  <c:v>-20.540968149688908</c:v>
                </c:pt>
                <c:pt idx="2911">
                  <c:v>-20.540394713359078</c:v>
                </c:pt>
                <c:pt idx="2912">
                  <c:v>-20.539820790213099</c:v>
                </c:pt>
                <c:pt idx="2913">
                  <c:v>-20.539246536096538</c:v>
                </c:pt>
                <c:pt idx="2914">
                  <c:v>-20.538671833308115</c:v>
                </c:pt>
                <c:pt idx="2915">
                  <c:v>-20.538096837970286</c:v>
                </c:pt>
                <c:pt idx="2916">
                  <c:v>-20.537521275576985</c:v>
                </c:pt>
                <c:pt idx="2917">
                  <c:v>-20.53694545908602</c:v>
                </c:pt>
                <c:pt idx="2918">
                  <c:v>-20.536369270635092</c:v>
                </c:pt>
                <c:pt idx="2919">
                  <c:v>-20.53579270985281</c:v>
                </c:pt>
                <c:pt idx="2920">
                  <c:v>-20.535215697802052</c:v>
                </c:pt>
                <c:pt idx="2921">
                  <c:v>-20.534638273269508</c:v>
                </c:pt>
                <c:pt idx="2922">
                  <c:v>-20.534060475160953</c:v>
                </c:pt>
                <c:pt idx="2923">
                  <c:v>-20.533482263723716</c:v>
                </c:pt>
                <c:pt idx="2924">
                  <c:v>-20.532903717328274</c:v>
                </c:pt>
                <c:pt idx="2925">
                  <c:v>-20.532324796260795</c:v>
                </c:pt>
                <c:pt idx="2926">
                  <c:v>-20.531745381767831</c:v>
                </c:pt>
                <c:pt idx="2927">
                  <c:v>-20.531165631170971</c:v>
                </c:pt>
                <c:pt idx="2928">
                  <c:v>-20.530585465180927</c:v>
                </c:pt>
                <c:pt idx="2929">
                  <c:v>-20.530004843793659</c:v>
                </c:pt>
                <c:pt idx="2930">
                  <c:v>-20.529424003865998</c:v>
                </c:pt>
                <c:pt idx="2931">
                  <c:v>-20.528842628611237</c:v>
                </c:pt>
                <c:pt idx="2932">
                  <c:v>-20.5282608758245</c:v>
                </c:pt>
                <c:pt idx="2933">
                  <c:v>-20.527678784774888</c:v>
                </c:pt>
                <c:pt idx="2934">
                  <c:v>-20.527096236132451</c:v>
                </c:pt>
                <c:pt idx="2935">
                  <c:v>-20.526513269096426</c:v>
                </c:pt>
                <c:pt idx="2936">
                  <c:v>-20.525930002366412</c:v>
                </c:pt>
                <c:pt idx="2937">
                  <c:v>-20.525346276718462</c:v>
                </c:pt>
                <c:pt idx="2938">
                  <c:v>-20.524762091614814</c:v>
                </c:pt>
                <c:pt idx="2939">
                  <c:v>-20.524177605759558</c:v>
                </c:pt>
                <c:pt idx="2940">
                  <c:v>-20.52359269942615</c:v>
                </c:pt>
                <c:pt idx="2941">
                  <c:v>-20.52300741201492</c:v>
                </c:pt>
                <c:pt idx="2942">
                  <c:v>-20.522421623484746</c:v>
                </c:pt>
                <c:pt idx="2943">
                  <c:v>-20.521835532804239</c:v>
                </c:pt>
                <c:pt idx="2944">
                  <c:v>-20.521248979970949</c:v>
                </c:pt>
                <c:pt idx="2945">
                  <c:v>-20.520662124332961</c:v>
                </c:pt>
                <c:pt idx="2946">
                  <c:v>-20.520074765673044</c:v>
                </c:pt>
                <c:pt idx="2947">
                  <c:v>-20.519486983429694</c:v>
                </c:pt>
                <c:pt idx="2948">
                  <c:v>-20.518898857240174</c:v>
                </c:pt>
                <c:pt idx="2949">
                  <c:v>-20.518310386812399</c:v>
                </c:pt>
                <c:pt idx="2950">
                  <c:v>-20.517721411394572</c:v>
                </c:pt>
                <c:pt idx="2951">
                  <c:v>-20.517132131059043</c:v>
                </c:pt>
                <c:pt idx="2952">
                  <c:v>-20.516542425095139</c:v>
                </c:pt>
                <c:pt idx="2953">
                  <c:v>-20.515952212648671</c:v>
                </c:pt>
                <c:pt idx="2954">
                  <c:v>-20.515361653948499</c:v>
                </c:pt>
                <c:pt idx="2955">
                  <c:v>-20.514770708476597</c:v>
                </c:pt>
                <c:pt idx="2956">
                  <c:v>-20.514179335557849</c:v>
                </c:pt>
                <c:pt idx="2957">
                  <c:v>-20.513587534717242</c:v>
                </c:pt>
                <c:pt idx="2958">
                  <c:v>-20.512995345818208</c:v>
                </c:pt>
                <c:pt idx="2959">
                  <c:v>-20.512402728133651</c:v>
                </c:pt>
                <c:pt idx="2960">
                  <c:v>-20.511809802337698</c:v>
                </c:pt>
                <c:pt idx="2961">
                  <c:v>-20.511216366129975</c:v>
                </c:pt>
                <c:pt idx="2962">
                  <c:v>-20.510622580660094</c:v>
                </c:pt>
                <c:pt idx="2963">
                  <c:v>-20.510028364666425</c:v>
                </c:pt>
                <c:pt idx="2964">
                  <c:v>-20.50943371769581</c:v>
                </c:pt>
                <c:pt idx="2965">
                  <c:v>-20.508838679762494</c:v>
                </c:pt>
                <c:pt idx="2966">
                  <c:v>-20.508243209966764</c:v>
                </c:pt>
                <c:pt idx="2967">
                  <c:v>-20.507647307820484</c:v>
                </c:pt>
                <c:pt idx="2968">
                  <c:v>-20.507051094662462</c:v>
                </c:pt>
                <c:pt idx="2969">
                  <c:v>-20.506454448350336</c:v>
                </c:pt>
                <c:pt idx="2970">
                  <c:v>-20.505857287105226</c:v>
                </c:pt>
                <c:pt idx="2971">
                  <c:v>-20.505259813732842</c:v>
                </c:pt>
                <c:pt idx="2972">
                  <c:v>-20.504661865119456</c:v>
                </c:pt>
                <c:pt idx="2973">
                  <c:v>-20.504063522199026</c:v>
                </c:pt>
                <c:pt idx="2974">
                  <c:v>-20.503464825363267</c:v>
                </c:pt>
                <c:pt idx="2975">
                  <c:v>-20.502865570272597</c:v>
                </c:pt>
                <c:pt idx="2976">
                  <c:v>-20.502266042021912</c:v>
                </c:pt>
                <c:pt idx="2977">
                  <c:v>-20.501665995292562</c:v>
                </c:pt>
                <c:pt idx="2978">
                  <c:v>-20.501065633898691</c:v>
                </c:pt>
                <c:pt idx="2979">
                  <c:v>-20.500464793926042</c:v>
                </c:pt>
                <c:pt idx="2980">
                  <c:v>-20.499863515762591</c:v>
                </c:pt>
                <c:pt idx="2981">
                  <c:v>-20.49926183988255</c:v>
                </c:pt>
                <c:pt idx="2982">
                  <c:v>-20.498659847913</c:v>
                </c:pt>
                <c:pt idx="2983">
                  <c:v>-20.498057334454852</c:v>
                </c:pt>
                <c:pt idx="2984">
                  <c:v>-20.497454380965291</c:v>
                </c:pt>
                <c:pt idx="2985">
                  <c:v>-20.496851151332997</c:v>
                </c:pt>
                <c:pt idx="2986">
                  <c:v>-20.496247357573772</c:v>
                </c:pt>
                <c:pt idx="2987">
                  <c:v>-20.49564320467605</c:v>
                </c:pt>
                <c:pt idx="2988">
                  <c:v>-20.495038609973001</c:v>
                </c:pt>
                <c:pt idx="2989">
                  <c:v>-20.494433572974987</c:v>
                </c:pt>
                <c:pt idx="2990">
                  <c:v>-20.493828175662316</c:v>
                </c:pt>
                <c:pt idx="2991">
                  <c:v>-20.493222335188026</c:v>
                </c:pt>
                <c:pt idx="2992">
                  <c:v>-20.492615968474901</c:v>
                </c:pt>
                <c:pt idx="2993">
                  <c:v>-20.4920093227806</c:v>
                </c:pt>
                <c:pt idx="2994">
                  <c:v>-20.491402191218931</c:v>
                </c:pt>
                <c:pt idx="2995">
                  <c:v>-20.490794614582267</c:v>
                </c:pt>
                <c:pt idx="2996">
                  <c:v>-20.490186716586901</c:v>
                </c:pt>
                <c:pt idx="2997">
                  <c:v>-20.489578289839553</c:v>
                </c:pt>
                <c:pt idx="2998">
                  <c:v>-20.48896945805523</c:v>
                </c:pt>
                <c:pt idx="2999">
                  <c:v>-20.488360179322701</c:v>
                </c:pt>
                <c:pt idx="3000">
                  <c:v>-20.48775061923309</c:v>
                </c:pt>
                <c:pt idx="3001">
                  <c:v>-20.487140486793646</c:v>
                </c:pt>
                <c:pt idx="3002">
                  <c:v>-20.486530030722179</c:v>
                </c:pt>
                <c:pt idx="3003">
                  <c:v>-20.485919042733109</c:v>
                </c:pt>
                <c:pt idx="3004">
                  <c:v>-20.485307688685289</c:v>
                </c:pt>
                <c:pt idx="3005">
                  <c:v>-20.484695884947655</c:v>
                </c:pt>
                <c:pt idx="3006">
                  <c:v>-20.484083589307218</c:v>
                </c:pt>
                <c:pt idx="3007">
                  <c:v>-20.483470968077523</c:v>
                </c:pt>
                <c:pt idx="3008">
                  <c:v>-20.482857895748445</c:v>
                </c:pt>
                <c:pt idx="3009">
                  <c:v>-20.482244413622443</c:v>
                </c:pt>
                <c:pt idx="3010">
                  <c:v>-20.481630395817373</c:v>
                </c:pt>
                <c:pt idx="3011">
                  <c:v>-20.481016009030743</c:v>
                </c:pt>
                <c:pt idx="3012">
                  <c:v>-20.48040125294613</c:v>
                </c:pt>
                <c:pt idx="3013">
                  <c:v>-20.479785959620113</c:v>
                </c:pt>
                <c:pt idx="3014">
                  <c:v>-20.47917033801291</c:v>
                </c:pt>
                <c:pt idx="3015">
                  <c:v>-20.478554220039491</c:v>
                </c:pt>
                <c:pt idx="3016">
                  <c:v>-20.477937815074636</c:v>
                </c:pt>
                <c:pt idx="3017">
                  <c:v>-20.477320786793761</c:v>
                </c:pt>
                <c:pt idx="3018">
                  <c:v>-20.476703302535554</c:v>
                </c:pt>
                <c:pt idx="3019">
                  <c:v>-20.476085530076986</c:v>
                </c:pt>
                <c:pt idx="3020">
                  <c:v>-20.475467300862142</c:v>
                </c:pt>
                <c:pt idx="3021">
                  <c:v>-20.474848614365676</c:v>
                </c:pt>
                <c:pt idx="3022">
                  <c:v>-20.474229385736432</c:v>
                </c:pt>
                <c:pt idx="3023">
                  <c:v>-20.47360986746936</c:v>
                </c:pt>
                <c:pt idx="3024">
                  <c:v>-20.472989806054976</c:v>
                </c:pt>
                <c:pt idx="3025">
                  <c:v>-20.47236945431677</c:v>
                </c:pt>
                <c:pt idx="3026">
                  <c:v>-20.471748558400652</c:v>
                </c:pt>
                <c:pt idx="3027">
                  <c:v>-20.471127117598034</c:v>
                </c:pt>
                <c:pt idx="3028">
                  <c:v>-20.470505385293066</c:v>
                </c:pt>
                <c:pt idx="3029">
                  <c:v>-20.46988319182184</c:v>
                </c:pt>
                <c:pt idx="3030">
                  <c:v>-20.469260621481101</c:v>
                </c:pt>
                <c:pt idx="3031">
                  <c:v>-20.468637461742958</c:v>
                </c:pt>
                <c:pt idx="3032">
                  <c:v>-20.468013966623296</c:v>
                </c:pt>
                <c:pt idx="3033">
                  <c:v>-20.46739000837826</c:v>
                </c:pt>
                <c:pt idx="3034">
                  <c:v>-20.466765628993898</c:v>
                </c:pt>
                <c:pt idx="3035">
                  <c:v>-20.466140785520434</c:v>
                </c:pt>
                <c:pt idx="3036">
                  <c:v>-20.465515520002633</c:v>
                </c:pt>
                <c:pt idx="3037">
                  <c:v>-20.464889789382333</c:v>
                </c:pt>
                <c:pt idx="3038">
                  <c:v>-20.464263593141663</c:v>
                </c:pt>
                <c:pt idx="3039">
                  <c:v>-20.46363693076195</c:v>
                </c:pt>
                <c:pt idx="3040">
                  <c:v>-20.463009929823038</c:v>
                </c:pt>
                <c:pt idx="3041">
                  <c:v>-20.46238241914137</c:v>
                </c:pt>
                <c:pt idx="3042">
                  <c:v>-20.461754398071747</c:v>
                </c:pt>
                <c:pt idx="3043">
                  <c:v>-20.461126037213386</c:v>
                </c:pt>
                <c:pt idx="3044">
                  <c:v>-20.460497250643705</c:v>
                </c:pt>
                <c:pt idx="3045">
                  <c:v>-20.459867909342879</c:v>
                </c:pt>
                <c:pt idx="3046">
                  <c:v>-20.459238141263654</c:v>
                </c:pt>
                <c:pt idx="3047">
                  <c:v>-20.458608031815345</c:v>
                </c:pt>
                <c:pt idx="3048">
                  <c:v>-20.457977408932919</c:v>
                </c:pt>
                <c:pt idx="3049">
                  <c:v>-20.457346314981137</c:v>
                </c:pt>
                <c:pt idx="3050">
                  <c:v>-20.456714835425455</c:v>
                </c:pt>
                <c:pt idx="3051">
                  <c:v>-20.456082840817892</c:v>
                </c:pt>
                <c:pt idx="3052">
                  <c:v>-20.455450459740696</c:v>
                </c:pt>
                <c:pt idx="3053">
                  <c:v>-20.454817519429071</c:v>
                </c:pt>
                <c:pt idx="3054">
                  <c:v>-20.454184191677712</c:v>
                </c:pt>
                <c:pt idx="3055">
                  <c:v>-20.453550433000672</c:v>
                </c:pt>
                <c:pt idx="3056">
                  <c:v>-20.452916242931884</c:v>
                </c:pt>
                <c:pt idx="3057">
                  <c:v>-20.452281577810311</c:v>
                </c:pt>
                <c:pt idx="3058">
                  <c:v>-20.451646393824067</c:v>
                </c:pt>
                <c:pt idx="3059">
                  <c:v>-20.451010776925994</c:v>
                </c:pt>
                <c:pt idx="3060">
                  <c:v>-20.450374769987924</c:v>
                </c:pt>
                <c:pt idx="3061">
                  <c:v>-20.449738285950346</c:v>
                </c:pt>
                <c:pt idx="3062">
                  <c:v>-20.449101367652919</c:v>
                </c:pt>
                <c:pt idx="3063">
                  <c:v>-20.448463927818096</c:v>
                </c:pt>
                <c:pt idx="3064">
                  <c:v>-20.447826052697401</c:v>
                </c:pt>
                <c:pt idx="3065">
                  <c:v>-20.447187741825303</c:v>
                </c:pt>
                <c:pt idx="3066">
                  <c:v>-20.446549038275972</c:v>
                </c:pt>
                <c:pt idx="3067">
                  <c:v>-20.445909811075961</c:v>
                </c:pt>
                <c:pt idx="3068">
                  <c:v>-20.44527010313988</c:v>
                </c:pt>
                <c:pt idx="3069">
                  <c:v>-20.444629870325866</c:v>
                </c:pt>
                <c:pt idx="3070">
                  <c:v>-20.443989417411359</c:v>
                </c:pt>
                <c:pt idx="3071">
                  <c:v>-20.443348264125596</c:v>
                </c:pt>
                <c:pt idx="3072">
                  <c:v>-20.442706802674977</c:v>
                </c:pt>
                <c:pt idx="3073">
                  <c:v>-20.442064770551585</c:v>
                </c:pt>
                <c:pt idx="3074">
                  <c:v>-20.441422342028702</c:v>
                </c:pt>
                <c:pt idx="3075">
                  <c:v>-20.440779516755086</c:v>
                </c:pt>
                <c:pt idx="3076">
                  <c:v>-20.440136031440751</c:v>
                </c:pt>
                <c:pt idx="3077">
                  <c:v>-20.439492279800326</c:v>
                </c:pt>
                <c:pt idx="3078">
                  <c:v>-20.438847954599005</c:v>
                </c:pt>
                <c:pt idx="3079">
                  <c:v>-20.43820314289956</c:v>
                </c:pt>
                <c:pt idx="3080">
                  <c:v>-20.437557932049945</c:v>
                </c:pt>
                <c:pt idx="3081">
                  <c:v>-20.436912277684133</c:v>
                </c:pt>
                <c:pt idx="3082">
                  <c:v>-20.436266135349534</c:v>
                </c:pt>
                <c:pt idx="3083">
                  <c:v>-20.435619460445857</c:v>
                </c:pt>
                <c:pt idx="3084">
                  <c:v>-20.434972472646479</c:v>
                </c:pt>
                <c:pt idx="3085">
                  <c:v>-20.434324951297036</c:v>
                </c:pt>
                <c:pt idx="3086">
                  <c:v>-20.433676895720115</c:v>
                </c:pt>
                <c:pt idx="3087">
                  <c:v>-20.433028437761266</c:v>
                </c:pt>
                <c:pt idx="3088">
                  <c:v>-20.432379488634869</c:v>
                </c:pt>
                <c:pt idx="3089">
                  <c:v>-20.431730136260221</c:v>
                </c:pt>
                <c:pt idx="3090">
                  <c:v>-20.431080247466042</c:v>
                </c:pt>
                <c:pt idx="3091">
                  <c:v>-20.430429821597265</c:v>
                </c:pt>
                <c:pt idx="3092">
                  <c:v>-20.429779035281129</c:v>
                </c:pt>
                <c:pt idx="3093">
                  <c:v>-20.429127710819813</c:v>
                </c:pt>
                <c:pt idx="3094">
                  <c:v>-20.428475980717074</c:v>
                </c:pt>
                <c:pt idx="3095">
                  <c:v>-20.427823711324613</c:v>
                </c:pt>
                <c:pt idx="3096">
                  <c:v>-20.427171035337111</c:v>
                </c:pt>
                <c:pt idx="3097">
                  <c:v>-20.426517774437379</c:v>
                </c:pt>
                <c:pt idx="3098">
                  <c:v>-20.425864150448803</c:v>
                </c:pt>
                <c:pt idx="3099">
                  <c:v>-20.425210073990257</c:v>
                </c:pt>
                <c:pt idx="3100">
                  <c:v>-20.424555544571625</c:v>
                </c:pt>
                <c:pt idx="3101">
                  <c:v>-20.423900427897721</c:v>
                </c:pt>
                <c:pt idx="3102">
                  <c:v>-20.423244946413639</c:v>
                </c:pt>
                <c:pt idx="3103">
                  <c:v>-20.422588876451798</c:v>
                </c:pt>
                <c:pt idx="3104">
                  <c:v>-20.421932440779326</c:v>
                </c:pt>
                <c:pt idx="3105">
                  <c:v>-20.421275415416641</c:v>
                </c:pt>
                <c:pt idx="3106">
                  <c:v>-20.420617933894746</c:v>
                </c:pt>
                <c:pt idx="3107">
                  <c:v>-20.419959950940108</c:v>
                </c:pt>
                <c:pt idx="3108">
                  <c:v>-20.419301600485756</c:v>
                </c:pt>
                <c:pt idx="3109">
                  <c:v>-20.418642702762458</c:v>
                </c:pt>
                <c:pt idx="3110">
                  <c:v>-20.41798330198672</c:v>
                </c:pt>
                <c:pt idx="3111">
                  <c:v>-20.417323532382895</c:v>
                </c:pt>
                <c:pt idx="3112">
                  <c:v>-20.416663168826346</c:v>
                </c:pt>
                <c:pt idx="3113">
                  <c:v>-20.41600234553303</c:v>
                </c:pt>
                <c:pt idx="3114">
                  <c:v>-20.415341016981898</c:v>
                </c:pt>
                <c:pt idx="3115">
                  <c:v>-20.414679317787169</c:v>
                </c:pt>
                <c:pt idx="3116">
                  <c:v>-20.414017067272333</c:v>
                </c:pt>
                <c:pt idx="3117">
                  <c:v>-20.413354309869938</c:v>
                </c:pt>
                <c:pt idx="3118">
                  <c:v>-20.412691090163531</c:v>
                </c:pt>
                <c:pt idx="3119">
                  <c:v>-20.412027362443432</c:v>
                </c:pt>
                <c:pt idx="3120">
                  <c:v>-20.41136317138465</c:v>
                </c:pt>
                <c:pt idx="3121">
                  <c:v>-20.410698561739054</c:v>
                </c:pt>
                <c:pt idx="3122">
                  <c:v>-20.410033397226762</c:v>
                </c:pt>
                <c:pt idx="3123">
                  <c:v>-20.409367722465795</c:v>
                </c:pt>
                <c:pt idx="3124">
                  <c:v>-20.408701627624044</c:v>
                </c:pt>
                <c:pt idx="3125">
                  <c:v>-20.408034976087141</c:v>
                </c:pt>
                <c:pt idx="3126">
                  <c:v>-20.407367903464433</c:v>
                </c:pt>
                <c:pt idx="3127">
                  <c:v>-20.406700272954335</c:v>
                </c:pt>
                <c:pt idx="3128">
                  <c:v>-20.406032174867008</c:v>
                </c:pt>
                <c:pt idx="3129">
                  <c:v>-20.405363654247939</c:v>
                </c:pt>
                <c:pt idx="3130">
                  <c:v>-20.404694528409408</c:v>
                </c:pt>
                <c:pt idx="3131">
                  <c:v>-20.40402497895283</c:v>
                </c:pt>
                <c:pt idx="3132">
                  <c:v>-20.40335495985406</c:v>
                </c:pt>
                <c:pt idx="3133">
                  <c:v>-20.402684333619575</c:v>
                </c:pt>
                <c:pt idx="3134">
                  <c:v>-20.402013419321577</c:v>
                </c:pt>
                <c:pt idx="3135">
                  <c:v>-20.401341896748583</c:v>
                </c:pt>
                <c:pt idx="3136">
                  <c:v>-20.400669856617299</c:v>
                </c:pt>
                <c:pt idx="3137">
                  <c:v>-20.399997389925847</c:v>
                </c:pt>
                <c:pt idx="3138">
                  <c:v>-20.399324358760037</c:v>
                </c:pt>
                <c:pt idx="3139">
                  <c:v>-20.398650808290967</c:v>
                </c:pt>
                <c:pt idx="3140">
                  <c:v>-20.397976829709496</c:v>
                </c:pt>
                <c:pt idx="3141">
                  <c:v>-20.397302376675857</c:v>
                </c:pt>
                <c:pt idx="3142">
                  <c:v>-20.39662740270078</c:v>
                </c:pt>
                <c:pt idx="3143">
                  <c:v>-20.395951861186109</c:v>
                </c:pt>
                <c:pt idx="3144">
                  <c:v>-20.395275935558168</c:v>
                </c:pt>
                <c:pt idx="3145">
                  <c:v>-20.394599487302948</c:v>
                </c:pt>
                <c:pt idx="3146">
                  <c:v>-20.393922423573891</c:v>
                </c:pt>
                <c:pt idx="3147">
                  <c:v>-20.393244928141062</c:v>
                </c:pt>
                <c:pt idx="3148">
                  <c:v>-20.392567000579525</c:v>
                </c:pt>
                <c:pt idx="3149">
                  <c:v>-20.39188845564356</c:v>
                </c:pt>
                <c:pt idx="3150">
                  <c:v>-20.391209616206154</c:v>
                </c:pt>
                <c:pt idx="3151">
                  <c:v>-20.390530111954064</c:v>
                </c:pt>
                <c:pt idx="3152">
                  <c:v>-20.389850173519118</c:v>
                </c:pt>
                <c:pt idx="3153">
                  <c:v>-20.389169661447543</c:v>
                </c:pt>
                <c:pt idx="3154">
                  <c:v>-20.388488621378077</c:v>
                </c:pt>
                <c:pt idx="3155">
                  <c:v>-20.387807191954444</c:v>
                </c:pt>
                <c:pt idx="3156">
                  <c:v>-20.387125140618338</c:v>
                </c:pt>
                <c:pt idx="3157">
                  <c:v>-20.386442605970633</c:v>
                </c:pt>
                <c:pt idx="3158">
                  <c:v>-20.385759540983045</c:v>
                </c:pt>
                <c:pt idx="3159">
                  <c:v>-20.385076084695033</c:v>
                </c:pt>
                <c:pt idx="3160">
                  <c:v>-20.384392143611556</c:v>
                </c:pt>
                <c:pt idx="3161">
                  <c:v>-20.38370753071252</c:v>
                </c:pt>
                <c:pt idx="3162">
                  <c:v>-20.383022478351947</c:v>
                </c:pt>
                <c:pt idx="3163">
                  <c:v>-20.382336939414802</c:v>
                </c:pt>
                <c:pt idx="3164">
                  <c:v>-20.381650960102881</c:v>
                </c:pt>
                <c:pt idx="3165">
                  <c:v>-20.380964306165712</c:v>
                </c:pt>
                <c:pt idx="3166">
                  <c:v>-20.380277304268716</c:v>
                </c:pt>
                <c:pt idx="3167">
                  <c:v>-20.379589720013893</c:v>
                </c:pt>
                <c:pt idx="3168">
                  <c:v>-20.378901646410949</c:v>
                </c:pt>
                <c:pt idx="3169">
                  <c:v>-20.378213036013747</c:v>
                </c:pt>
                <c:pt idx="3170">
                  <c:v>-20.377523982060346</c:v>
                </c:pt>
                <c:pt idx="3171">
                  <c:v>-20.376834296256479</c:v>
                </c:pt>
                <c:pt idx="3172">
                  <c:v>-20.376144118754649</c:v>
                </c:pt>
                <c:pt idx="3173">
                  <c:v>-20.37545340198594</c:v>
                </c:pt>
                <c:pt idx="3174">
                  <c:v>-20.37476233361182</c:v>
                </c:pt>
                <c:pt idx="3175">
                  <c:v>-20.374070536536138</c:v>
                </c:pt>
                <c:pt idx="3176">
                  <c:v>-20.373378386846674</c:v>
                </c:pt>
                <c:pt idx="3177">
                  <c:v>-20.372685648424024</c:v>
                </c:pt>
                <c:pt idx="3178">
                  <c:v>-20.37199232052588</c:v>
                </c:pt>
                <c:pt idx="3179">
                  <c:v>-20.371298544154016</c:v>
                </c:pt>
                <c:pt idx="3180">
                  <c:v>-20.370604366149148</c:v>
                </c:pt>
                <c:pt idx="3181">
                  <c:v>-20.369909549585017</c:v>
                </c:pt>
                <c:pt idx="3182">
                  <c:v>-20.369214188320214</c:v>
                </c:pt>
                <c:pt idx="3183">
                  <c:v>-20.368518329086982</c:v>
                </c:pt>
                <c:pt idx="3184">
                  <c:v>-20.367822066195338</c:v>
                </c:pt>
                <c:pt idx="3185">
                  <c:v>-20.367125209472956</c:v>
                </c:pt>
                <c:pt idx="3186">
                  <c:v>-20.366427758161983</c:v>
                </c:pt>
                <c:pt idx="3187">
                  <c:v>-20.365729854106505</c:v>
                </c:pt>
                <c:pt idx="3188">
                  <c:v>-20.365031401715257</c:v>
                </c:pt>
                <c:pt idx="3189">
                  <c:v>-20.364332447948847</c:v>
                </c:pt>
                <c:pt idx="3190">
                  <c:v>-20.363632896978459</c:v>
                </c:pt>
                <c:pt idx="3191">
                  <c:v>-20.36293298641737</c:v>
                </c:pt>
                <c:pt idx="3192">
                  <c:v>-20.362232334342785</c:v>
                </c:pt>
                <c:pt idx="3193">
                  <c:v>-20.361531321648229</c:v>
                </c:pt>
                <c:pt idx="3194">
                  <c:v>-20.360829756977207</c:v>
                </c:pt>
                <c:pt idx="3195">
                  <c:v>-20.360127639662654</c:v>
                </c:pt>
                <c:pt idx="3196">
                  <c:v>-20.359424969029494</c:v>
                </c:pt>
                <c:pt idx="3197">
                  <c:v>-20.358721744443045</c:v>
                </c:pt>
                <c:pt idx="3198">
                  <c:v>-20.358017965233017</c:v>
                </c:pt>
                <c:pt idx="3199">
                  <c:v>-20.357313870542811</c:v>
                </c:pt>
                <c:pt idx="3200">
                  <c:v>-20.35660907624376</c:v>
                </c:pt>
                <c:pt idx="3201">
                  <c:v>-20.355903773508849</c:v>
                </c:pt>
                <c:pt idx="3202">
                  <c:v>-20.355197913703662</c:v>
                </c:pt>
                <c:pt idx="3203">
                  <c:v>-20.354491592369758</c:v>
                </c:pt>
                <c:pt idx="3204">
                  <c:v>-20.353784664610899</c:v>
                </c:pt>
                <c:pt idx="3205">
                  <c:v>-20.353077226030635</c:v>
                </c:pt>
                <c:pt idx="3206">
                  <c:v>-20.352369324273674</c:v>
                </c:pt>
                <c:pt idx="3207">
                  <c:v>-20.351660814127914</c:v>
                </c:pt>
                <c:pt idx="3208">
                  <c:v>-20.350951694796791</c:v>
                </c:pt>
                <c:pt idx="3209">
                  <c:v>-20.350242158831328</c:v>
                </c:pt>
                <c:pt idx="3210">
                  <c:v>-20.349532109137144</c:v>
                </c:pt>
                <c:pt idx="3211">
                  <c:v>-20.348821448340626</c:v>
                </c:pt>
                <c:pt idx="3212">
                  <c:v>-20.348110224115295</c:v>
                </c:pt>
                <c:pt idx="3213">
                  <c:v>-20.34739848423845</c:v>
                </c:pt>
                <c:pt idx="3214">
                  <c:v>-20.346686228147401</c:v>
                </c:pt>
                <c:pt idx="3215">
                  <c:v>-20.345973455257802</c:v>
                </c:pt>
                <c:pt idx="3216">
                  <c:v>-20.345260165019127</c:v>
                </c:pt>
                <c:pt idx="3217">
                  <c:v>-20.344546259611384</c:v>
                </c:pt>
                <c:pt idx="3218">
                  <c:v>-20.343831835554845</c:v>
                </c:pt>
                <c:pt idx="3219">
                  <c:v>-20.343116843563767</c:v>
                </c:pt>
                <c:pt idx="3220">
                  <c:v>-20.342401331714655</c:v>
                </c:pt>
                <c:pt idx="3221">
                  <c:v>-20.341685299410699</c:v>
                </c:pt>
                <c:pt idx="3222">
                  <c:v>-20.340968697280125</c:v>
                </c:pt>
                <c:pt idx="3223">
                  <c:v>-20.340251573452019</c:v>
                </c:pt>
                <c:pt idx="3224">
                  <c:v>-20.339533927389304</c:v>
                </c:pt>
                <c:pt idx="3225">
                  <c:v>-20.33881561172393</c:v>
                </c:pt>
                <c:pt idx="3226">
                  <c:v>-20.338096821377121</c:v>
                </c:pt>
                <c:pt idx="3227">
                  <c:v>-20.337377506877303</c:v>
                </c:pt>
                <c:pt idx="3228">
                  <c:v>-20.336657618616879</c:v>
                </c:pt>
                <c:pt idx="3229">
                  <c:v>-20.335937204976794</c:v>
                </c:pt>
                <c:pt idx="3230">
                  <c:v>-20.335216265358799</c:v>
                </c:pt>
                <c:pt idx="3231">
                  <c:v>-20.334494799177648</c:v>
                </c:pt>
                <c:pt idx="3232">
                  <c:v>-20.333772658315819</c:v>
                </c:pt>
                <c:pt idx="3233">
                  <c:v>-20.333050038725723</c:v>
                </c:pt>
                <c:pt idx="3234">
                  <c:v>-20.332326890647106</c:v>
                </c:pt>
                <c:pt idx="3235">
                  <c:v>-20.331603164231215</c:v>
                </c:pt>
                <c:pt idx="3236">
                  <c:v>-20.330879006750799</c:v>
                </c:pt>
                <c:pt idx="3237">
                  <c:v>-20.330154022902903</c:v>
                </c:pt>
                <c:pt idx="3238">
                  <c:v>-20.329428656050407</c:v>
                </c:pt>
                <c:pt idx="3239">
                  <c:v>-20.328702708193262</c:v>
                </c:pt>
                <c:pt idx="3240">
                  <c:v>-20.327976228093554</c:v>
                </c:pt>
                <c:pt idx="3241">
                  <c:v>-20.327249215149532</c:v>
                </c:pt>
                <c:pt idx="3242">
                  <c:v>-20.326521619199415</c:v>
                </c:pt>
                <c:pt idx="3243">
                  <c:v>-20.325793439567541</c:v>
                </c:pt>
                <c:pt idx="3244">
                  <c:v>-20.325064725149453</c:v>
                </c:pt>
                <c:pt idx="3245">
                  <c:v>-20.324335376014069</c:v>
                </c:pt>
                <c:pt idx="3246">
                  <c:v>-20.323605490727864</c:v>
                </c:pt>
                <c:pt idx="3247">
                  <c:v>-20.32287516822386</c:v>
                </c:pt>
                <c:pt idx="3248">
                  <c:v>-20.322144159177398</c:v>
                </c:pt>
                <c:pt idx="3249">
                  <c:v>-20.321412661945569</c:v>
                </c:pt>
                <c:pt idx="3250">
                  <c:v>-20.320680725875881</c:v>
                </c:pt>
                <c:pt idx="3251">
                  <c:v>-20.319948001332154</c:v>
                </c:pt>
                <c:pt idx="3252">
                  <c:v>-20.319214736810221</c:v>
                </c:pt>
                <c:pt idx="3253">
                  <c:v>-20.318481031648123</c:v>
                </c:pt>
                <c:pt idx="3254">
                  <c:v>-20.317746635401107</c:v>
                </c:pt>
                <c:pt idx="3255">
                  <c:v>-20.317011797381884</c:v>
                </c:pt>
                <c:pt idx="3256">
                  <c:v>-20.316276316846775</c:v>
                </c:pt>
                <c:pt idx="3257">
                  <c:v>-20.315540243080431</c:v>
                </c:pt>
                <c:pt idx="3258">
                  <c:v>-20.314803675692744</c:v>
                </c:pt>
                <c:pt idx="3259">
                  <c:v>-20.31406651377268</c:v>
                </c:pt>
                <c:pt idx="3260">
                  <c:v>-20.313328706348184</c:v>
                </c:pt>
                <c:pt idx="3261">
                  <c:v>-20.312590403423243</c:v>
                </c:pt>
                <c:pt idx="3262">
                  <c:v>-20.311851554178606</c:v>
                </c:pt>
                <c:pt idx="3263">
                  <c:v>-20.311112107631871</c:v>
                </c:pt>
                <c:pt idx="3264">
                  <c:v>-20.310372063048959</c:v>
                </c:pt>
                <c:pt idx="3265">
                  <c:v>-20.309631470124529</c:v>
                </c:pt>
                <c:pt idx="3266">
                  <c:v>-20.308890328260119</c:v>
                </c:pt>
                <c:pt idx="3267">
                  <c:v>-20.30814863683532</c:v>
                </c:pt>
                <c:pt idx="3268">
                  <c:v>-20.307406294099515</c:v>
                </c:pt>
                <c:pt idx="3269">
                  <c:v>-20.306663349788735</c:v>
                </c:pt>
                <c:pt idx="3270">
                  <c:v>-20.305919904447833</c:v>
                </c:pt>
                <c:pt idx="3271">
                  <c:v>-20.305175856219442</c:v>
                </c:pt>
                <c:pt idx="3272">
                  <c:v>-20.304431305782277</c:v>
                </c:pt>
                <c:pt idx="3273">
                  <c:v>-20.303685948090603</c:v>
                </c:pt>
                <c:pt idx="3274">
                  <c:v>-20.302940289893797</c:v>
                </c:pt>
                <c:pt idx="3275">
                  <c:v>-20.302193975293985</c:v>
                </c:pt>
                <c:pt idx="3276">
                  <c:v>-20.301447054314696</c:v>
                </c:pt>
                <c:pt idx="3277">
                  <c:v>-20.300699526192766</c:v>
                </c:pt>
                <c:pt idx="3278">
                  <c:v>-20.299951339237083</c:v>
                </c:pt>
                <c:pt idx="3279">
                  <c:v>-20.299202696547688</c:v>
                </c:pt>
                <c:pt idx="3280">
                  <c:v>-20.298453393585326</c:v>
                </c:pt>
                <c:pt idx="3281">
                  <c:v>-20.297703684845821</c:v>
                </c:pt>
                <c:pt idx="3282">
                  <c:v>-20.296953212270399</c:v>
                </c:pt>
                <c:pt idx="3283">
                  <c:v>-20.296202281657813</c:v>
                </c:pt>
                <c:pt idx="3284">
                  <c:v>-20.295450585449984</c:v>
                </c:pt>
                <c:pt idx="3285">
                  <c:v>-20.294698429920814</c:v>
                </c:pt>
                <c:pt idx="3286">
                  <c:v>-20.293945763403652</c:v>
                </c:pt>
                <c:pt idx="3287">
                  <c:v>-20.293192380139359</c:v>
                </c:pt>
                <c:pt idx="3288">
                  <c:v>-20.292438381803677</c:v>
                </c:pt>
                <c:pt idx="3289">
                  <c:v>-20.291683921826635</c:v>
                </c:pt>
                <c:pt idx="3290">
                  <c:v>-20.290928742645061</c:v>
                </c:pt>
                <c:pt idx="3291">
                  <c:v>-20.290173049132068</c:v>
                </c:pt>
                <c:pt idx="3292">
                  <c:v>-20.289416634713831</c:v>
                </c:pt>
                <c:pt idx="3293">
                  <c:v>-20.288659859251538</c:v>
                </c:pt>
                <c:pt idx="3294">
                  <c:v>-20.287902361440867</c:v>
                </c:pt>
                <c:pt idx="3295">
                  <c:v>-20.287144295152217</c:v>
                </c:pt>
                <c:pt idx="3296">
                  <c:v>-20.286385608059661</c:v>
                </c:pt>
                <c:pt idx="3297">
                  <c:v>-20.285626351119753</c:v>
                </c:pt>
                <c:pt idx="3298">
                  <c:v>-20.284866523665507</c:v>
                </c:pt>
                <c:pt idx="3299">
                  <c:v>-20.284106125050041</c:v>
                </c:pt>
                <c:pt idx="3300">
                  <c:v>-20.283345050943677</c:v>
                </c:pt>
                <c:pt idx="3301">
                  <c:v>-20.282583404202526</c:v>
                </c:pt>
                <c:pt idx="3302">
                  <c:v>-20.281821184169328</c:v>
                </c:pt>
                <c:pt idx="3303">
                  <c:v>-20.281058286273783</c:v>
                </c:pt>
                <c:pt idx="3304">
                  <c:v>-20.28029496958521</c:v>
                </c:pt>
                <c:pt idx="3305">
                  <c:v>-20.279530869564599</c:v>
                </c:pt>
                <c:pt idx="3306">
                  <c:v>-20.278766245442185</c:v>
                </c:pt>
                <c:pt idx="3307">
                  <c:v>-20.278000992438898</c:v>
                </c:pt>
                <c:pt idx="3308">
                  <c:v>-20.277235161917954</c:v>
                </c:pt>
                <c:pt idx="3309">
                  <c:v>-20.27646870103753</c:v>
                </c:pt>
                <c:pt idx="3310">
                  <c:v>-20.275701661233452</c:v>
                </c:pt>
                <c:pt idx="3311">
                  <c:v>-20.274933989551151</c:v>
                </c:pt>
                <c:pt idx="3312">
                  <c:v>-20.274165737548667</c:v>
                </c:pt>
                <c:pt idx="3313">
                  <c:v>-20.273396799802686</c:v>
                </c:pt>
                <c:pt idx="3314">
                  <c:v>-20.272627385025718</c:v>
                </c:pt>
                <c:pt idx="3315">
                  <c:v>-20.271857387896063</c:v>
                </c:pt>
                <c:pt idx="3316">
                  <c:v>-20.271086702774426</c:v>
                </c:pt>
                <c:pt idx="3317">
                  <c:v>-20.270315433795272</c:v>
                </c:pt>
                <c:pt idx="3318">
                  <c:v>-20.269543475129765</c:v>
                </c:pt>
                <c:pt idx="3319">
                  <c:v>-20.268770878464029</c:v>
                </c:pt>
                <c:pt idx="3320">
                  <c:v>-20.26799790630367</c:v>
                </c:pt>
                <c:pt idx="3321">
                  <c:v>-20.267224084160979</c:v>
                </c:pt>
                <c:pt idx="3322">
                  <c:v>-20.266449779921697</c:v>
                </c:pt>
                <c:pt idx="3323">
                  <c:v>-20.265674887585025</c:v>
                </c:pt>
                <c:pt idx="3324">
                  <c:v>-20.264899195182309</c:v>
                </c:pt>
                <c:pt idx="3325">
                  <c:v>-20.264123018720962</c:v>
                </c:pt>
                <c:pt idx="3326">
                  <c:v>-20.263346199042648</c:v>
                </c:pt>
                <c:pt idx="3327">
                  <c:v>-20.262568788282085</c:v>
                </c:pt>
                <c:pt idx="3328">
                  <c:v>-20.261790679777462</c:v>
                </c:pt>
                <c:pt idx="3329">
                  <c:v>-20.261012190796173</c:v>
                </c:pt>
                <c:pt idx="3330">
                  <c:v>-20.260232843457878</c:v>
                </c:pt>
                <c:pt idx="3331">
                  <c:v>-20.259453061381862</c:v>
                </c:pt>
                <c:pt idx="3332">
                  <c:v>-20.258672525312033</c:v>
                </c:pt>
                <c:pt idx="3333">
                  <c:v>-20.257891393786132</c:v>
                </c:pt>
                <c:pt idx="3334">
                  <c:v>-20.257109559593584</c:v>
                </c:pt>
                <c:pt idx="3335">
                  <c:v>-20.256327181678124</c:v>
                </c:pt>
                <c:pt idx="3336">
                  <c:v>-20.255544206131336</c:v>
                </c:pt>
                <c:pt idx="3337">
                  <c:v>-20.254760578881207</c:v>
                </c:pt>
                <c:pt idx="3338">
                  <c:v>-20.253976352505898</c:v>
                </c:pt>
                <c:pt idx="3339">
                  <c:v>-20.253191472874335</c:v>
                </c:pt>
                <c:pt idx="3340">
                  <c:v>-20.252405992647201</c:v>
                </c:pt>
                <c:pt idx="3341">
                  <c:v>-20.25161991111592</c:v>
                </c:pt>
                <c:pt idx="3342">
                  <c:v>-20.250833173989488</c:v>
                </c:pt>
                <c:pt idx="3343">
                  <c:v>-20.250045780457167</c:v>
                </c:pt>
                <c:pt idx="3344">
                  <c:v>-20.249257729664155</c:v>
                </c:pt>
                <c:pt idx="3345">
                  <c:v>-20.248469128216477</c:v>
                </c:pt>
                <c:pt idx="3346">
                  <c:v>-20.247679868001494</c:v>
                </c:pt>
                <c:pt idx="3347">
                  <c:v>-20.246890002020148</c:v>
                </c:pt>
                <c:pt idx="3348">
                  <c:v>-20.246099421842409</c:v>
                </c:pt>
                <c:pt idx="3349">
                  <c:v>-20.245308234283904</c:v>
                </c:pt>
                <c:pt idx="3350">
                  <c:v>-20.24451654647525</c:v>
                </c:pt>
                <c:pt idx="3351">
                  <c:v>-20.243724142096337</c:v>
                </c:pt>
                <c:pt idx="3352">
                  <c:v>-20.242931020166218</c:v>
                </c:pt>
                <c:pt idx="3353">
                  <c:v>-20.242137287818906</c:v>
                </c:pt>
                <c:pt idx="3354">
                  <c:v>-20.241343052547769</c:v>
                </c:pt>
                <c:pt idx="3355">
                  <c:v>-20.24054798902408</c:v>
                </c:pt>
                <c:pt idx="3356">
                  <c:v>-20.239752475323797</c:v>
                </c:pt>
                <c:pt idx="3357">
                  <c:v>-20.238956131496227</c:v>
                </c:pt>
                <c:pt idx="3358">
                  <c:v>-20.238159336216182</c:v>
                </c:pt>
                <c:pt idx="3359">
                  <c:v>-20.237361708928145</c:v>
                </c:pt>
                <c:pt idx="3360">
                  <c:v>-20.236563574569168</c:v>
                </c:pt>
                <c:pt idx="3361">
                  <c:v>-20.235764715020164</c:v>
                </c:pt>
                <c:pt idx="3362">
                  <c:v>-20.23496529267544</c:v>
                </c:pt>
                <c:pt idx="3363">
                  <c:v>-20.234165252433218</c:v>
                </c:pt>
                <c:pt idx="3364">
                  <c:v>-20.233364429945787</c:v>
                </c:pt>
                <c:pt idx="3365">
                  <c:v>-20.232563151573618</c:v>
                </c:pt>
                <c:pt idx="3366">
                  <c:v>-20.231761143867239</c:v>
                </c:pt>
                <c:pt idx="3367">
                  <c:v>-20.23095846048205</c:v>
                </c:pt>
                <c:pt idx="3368">
                  <c:v>-20.230155155283764</c:v>
                </c:pt>
                <c:pt idx="3369">
                  <c:v>-20.229351172760364</c:v>
                </c:pt>
                <c:pt idx="3370">
                  <c:v>-20.228546566855982</c:v>
                </c:pt>
                <c:pt idx="3371">
                  <c:v>-20.227741227138303</c:v>
                </c:pt>
                <c:pt idx="3372">
                  <c:v>-20.226935317279974</c:v>
                </c:pt>
                <c:pt idx="3373">
                  <c:v>-20.226128671840847</c:v>
                </c:pt>
                <c:pt idx="3374">
                  <c:v>-20.225321454785451</c:v>
                </c:pt>
                <c:pt idx="3375">
                  <c:v>-20.224513665496801</c:v>
                </c:pt>
                <c:pt idx="3376">
                  <c:v>-20.223705083079729</c:v>
                </c:pt>
                <c:pt idx="3377">
                  <c:v>-20.222895816600932</c:v>
                </c:pt>
                <c:pt idx="3378">
                  <c:v>-20.222086030680153</c:v>
                </c:pt>
                <c:pt idx="3379">
                  <c:v>-20.221275504016823</c:v>
                </c:pt>
                <c:pt idx="3380">
                  <c:v>-20.220464346089145</c:v>
                </c:pt>
                <c:pt idx="3381">
                  <c:v>-20.219652666710598</c:v>
                </c:pt>
                <c:pt idx="3382">
                  <c:v>-20.218840133407387</c:v>
                </c:pt>
                <c:pt idx="3383">
                  <c:v>-20.218026966403908</c:v>
                </c:pt>
                <c:pt idx="3384">
                  <c:v>-20.217213275786467</c:v>
                </c:pt>
                <c:pt idx="3385">
                  <c:v>-20.216398728254049</c:v>
                </c:pt>
                <c:pt idx="3386">
                  <c:v>-20.21558360008715</c:v>
                </c:pt>
                <c:pt idx="3387">
                  <c:v>-20.214767835102929</c:v>
                </c:pt>
                <c:pt idx="3388">
                  <c:v>-20.213951376915269</c:v>
                </c:pt>
                <c:pt idx="3389">
                  <c:v>-20.213134224663047</c:v>
                </c:pt>
                <c:pt idx="3390">
                  <c:v>-20.212316488816825</c:v>
                </c:pt>
                <c:pt idx="3391">
                  <c:v>-20.211498001526746</c:v>
                </c:pt>
                <c:pt idx="3392">
                  <c:v>-20.210678929113527</c:v>
                </c:pt>
                <c:pt idx="3393">
                  <c:v>-20.209859103452168</c:v>
                </c:pt>
                <c:pt idx="3394">
                  <c:v>-20.209038635270392</c:v>
                </c:pt>
                <c:pt idx="3395">
                  <c:v>-20.208217523784597</c:v>
                </c:pt>
                <c:pt idx="3396">
                  <c:v>-20.207395824192744</c:v>
                </c:pt>
                <c:pt idx="3397">
                  <c:v>-20.206573479860431</c:v>
                </c:pt>
                <c:pt idx="3398">
                  <c:v>-20.205750209693303</c:v>
                </c:pt>
                <c:pt idx="3399">
                  <c:v>-20.204926461090672</c:v>
                </c:pt>
                <c:pt idx="3400">
                  <c:v>-20.204102009068112</c:v>
                </c:pt>
                <c:pt idx="3401">
                  <c:v>-20.203276908930047</c:v>
                </c:pt>
                <c:pt idx="3402">
                  <c:v>-20.202451047396281</c:v>
                </c:pt>
                <c:pt idx="3403">
                  <c:v>-20.201624479700506</c:v>
                </c:pt>
                <c:pt idx="3404">
                  <c:v>-20.200797317594859</c:v>
                </c:pt>
                <c:pt idx="3405">
                  <c:v>-20.199969504067461</c:v>
                </c:pt>
                <c:pt idx="3406">
                  <c:v>-20.1991410383201</c:v>
                </c:pt>
                <c:pt idx="3407">
                  <c:v>-20.198311750143727</c:v>
                </c:pt>
                <c:pt idx="3408">
                  <c:v>-20.197481807883314</c:v>
                </c:pt>
                <c:pt idx="3409">
                  <c:v>-20.196651210793846</c:v>
                </c:pt>
                <c:pt idx="3410">
                  <c:v>-20.19582001467095</c:v>
                </c:pt>
                <c:pt idx="3411">
                  <c:v>-20.194988048867728</c:v>
                </c:pt>
                <c:pt idx="3412">
                  <c:v>-20.194155425762791</c:v>
                </c:pt>
                <c:pt idx="3413">
                  <c:v>-20.193322201301878</c:v>
                </c:pt>
                <c:pt idx="3414">
                  <c:v>-20.192488147607062</c:v>
                </c:pt>
                <c:pt idx="3415">
                  <c:v>-20.1916535477189</c:v>
                </c:pt>
                <c:pt idx="3416">
                  <c:v>-20.190818116650572</c:v>
                </c:pt>
                <c:pt idx="3417">
                  <c:v>-20.189982023996773</c:v>
                </c:pt>
                <c:pt idx="3418">
                  <c:v>-20.189145325951948</c:v>
                </c:pt>
                <c:pt idx="3419">
                  <c:v>-20.188307907778302</c:v>
                </c:pt>
                <c:pt idx="3420">
                  <c:v>-20.187469825627922</c:v>
                </c:pt>
                <c:pt idx="3421">
                  <c:v>-20.186630964409321</c:v>
                </c:pt>
                <c:pt idx="3422">
                  <c:v>-20.185791437414821</c:v>
                </c:pt>
                <c:pt idx="3423">
                  <c:v>-20.184951243815206</c:v>
                </c:pt>
                <c:pt idx="3424">
                  <c:v>-20.184110268274495</c:v>
                </c:pt>
                <c:pt idx="3425">
                  <c:v>-20.183268681652677</c:v>
                </c:pt>
                <c:pt idx="3426">
                  <c:v>-20.182426483280111</c:v>
                </c:pt>
                <c:pt idx="3427">
                  <c:v>-20.181583442812361</c:v>
                </c:pt>
                <c:pt idx="3428">
                  <c:v>-20.180739731417937</c:v>
                </c:pt>
                <c:pt idx="3429">
                  <c:v>-20.179895348273501</c:v>
                </c:pt>
                <c:pt idx="3430">
                  <c:v>-20.179050292561591</c:v>
                </c:pt>
                <c:pt idx="3431">
                  <c:v>-20.17820456344171</c:v>
                </c:pt>
                <c:pt idx="3432">
                  <c:v>-20.177358102478486</c:v>
                </c:pt>
                <c:pt idx="3433">
                  <c:v>-20.17651085097874</c:v>
                </c:pt>
                <c:pt idx="3434">
                  <c:v>-20.175662981073287</c:v>
                </c:pt>
                <c:pt idx="3435">
                  <c:v>-20.174814376512799</c:v>
                </c:pt>
                <c:pt idx="3436">
                  <c:v>-20.173965036319991</c:v>
                </c:pt>
                <c:pt idx="3437">
                  <c:v>-20.173115075305461</c:v>
                </c:pt>
                <c:pt idx="3438">
                  <c:v>-20.17226437689142</c:v>
                </c:pt>
                <c:pt idx="3439">
                  <c:v>-20.171413056099794</c:v>
                </c:pt>
                <c:pt idx="3440">
                  <c:v>-20.170560880078572</c:v>
                </c:pt>
                <c:pt idx="3441">
                  <c:v>-20.16970796373527</c:v>
                </c:pt>
                <c:pt idx="3442">
                  <c:v>-20.168854422362088</c:v>
                </c:pt>
                <c:pt idx="3443">
                  <c:v>-20.168000255267874</c:v>
                </c:pt>
                <c:pt idx="3444">
                  <c:v>-20.167145228827856</c:v>
                </c:pt>
                <c:pt idx="3445">
                  <c:v>-20.166289633185382</c:v>
                </c:pt>
                <c:pt idx="3446">
                  <c:v>-20.16543323444818</c:v>
                </c:pt>
                <c:pt idx="3447">
                  <c:v>-20.164576206637463</c:v>
                </c:pt>
                <c:pt idx="3448">
                  <c:v>-20.163718256912983</c:v>
                </c:pt>
                <c:pt idx="3449">
                  <c:v>-20.162859617750573</c:v>
                </c:pt>
                <c:pt idx="3450">
                  <c:v>-20.16200046386173</c:v>
                </c:pt>
                <c:pt idx="3451">
                  <c:v>-20.161140501991351</c:v>
                </c:pt>
                <c:pt idx="3452">
                  <c:v>-20.160279848243071</c:v>
                </c:pt>
                <c:pt idx="3453">
                  <c:v>-20.159418325729774</c:v>
                </c:pt>
                <c:pt idx="3454">
                  <c:v>-20.15855616804366</c:v>
                </c:pt>
                <c:pt idx="3455">
                  <c:v>-20.157693374499598</c:v>
                </c:pt>
                <c:pt idx="3456">
                  <c:v>-20.156829767910747</c:v>
                </c:pt>
                <c:pt idx="3457">
                  <c:v>-20.155965464870501</c:v>
                </c:pt>
                <c:pt idx="3458">
                  <c:v>-20.155100405590169</c:v>
                </c:pt>
                <c:pt idx="3459">
                  <c:v>-20.154234589075632</c:v>
                </c:pt>
                <c:pt idx="3460">
                  <c:v>-20.153368132352316</c:v>
                </c:pt>
                <c:pt idx="3461">
                  <c:v>-20.152500916548568</c:v>
                </c:pt>
                <c:pt idx="3462">
                  <c:v>-20.151632940679743</c:v>
                </c:pt>
                <c:pt idx="3463">
                  <c:v>-20.150764322049497</c:v>
                </c:pt>
                <c:pt idx="3464">
                  <c:v>-20.149894941505746</c:v>
                </c:pt>
                <c:pt idx="3465">
                  <c:v>-20.149024738752196</c:v>
                </c:pt>
                <c:pt idx="3466">
                  <c:v>-20.148153949913194</c:v>
                </c:pt>
                <c:pt idx="3467">
                  <c:v>-20.147282396298351</c:v>
                </c:pt>
                <c:pt idx="3468">
                  <c:v>-20.146409898623482</c:v>
                </c:pt>
                <c:pt idx="3469">
                  <c:v>-20.145536931158482</c:v>
                </c:pt>
                <c:pt idx="3470">
                  <c:v>-20.144663136534689</c:v>
                </c:pt>
                <c:pt idx="3471">
                  <c:v>-20.143788573128187</c:v>
                </c:pt>
                <c:pt idx="3472">
                  <c:v>-20.142913359142067</c:v>
                </c:pt>
                <c:pt idx="3473">
                  <c:v>-20.142037255167821</c:v>
                </c:pt>
                <c:pt idx="3474">
                  <c:v>-20.141160558476354</c:v>
                </c:pt>
                <c:pt idx="3475">
                  <c:v>-20.140282969624611</c:v>
                </c:pt>
                <c:pt idx="3476">
                  <c:v>-20.139404666746316</c:v>
                </c:pt>
                <c:pt idx="3477">
                  <c:v>-20.138525768670206</c:v>
                </c:pt>
                <c:pt idx="3478">
                  <c:v>-20.137646035158166</c:v>
                </c:pt>
                <c:pt idx="3479">
                  <c:v>-20.136765464977948</c:v>
                </c:pt>
                <c:pt idx="3480">
                  <c:v>-20.135884297055512</c:v>
                </c:pt>
                <c:pt idx="3481">
                  <c:v>-20.135002470695458</c:v>
                </c:pt>
                <c:pt idx="3482">
                  <c:v>-20.134119624434117</c:v>
                </c:pt>
                <c:pt idx="3483">
                  <c:v>-20.133236238006532</c:v>
                </c:pt>
                <c:pt idx="3484">
                  <c:v>-20.13235188937356</c:v>
                </c:pt>
                <c:pt idx="3485">
                  <c:v>-20.131466998984664</c:v>
                </c:pt>
                <c:pt idx="3486">
                  <c:v>-20.130581325070246</c:v>
                </c:pt>
                <c:pt idx="3487">
                  <c:v>-20.129694806189185</c:v>
                </c:pt>
                <c:pt idx="3488">
                  <c:v>-20.128807622423444</c:v>
                </c:pt>
                <c:pt idx="3489">
                  <c:v>-20.12791965206231</c:v>
                </c:pt>
                <c:pt idx="3490">
                  <c:v>-20.127030833497489</c:v>
                </c:pt>
                <c:pt idx="3491">
                  <c:v>-20.126141347275333</c:v>
                </c:pt>
                <c:pt idx="3492">
                  <c:v>-20.125251131975329</c:v>
                </c:pt>
                <c:pt idx="3493">
                  <c:v>-20.124360126034926</c:v>
                </c:pt>
                <c:pt idx="3494">
                  <c:v>-20.123468389097695</c:v>
                </c:pt>
                <c:pt idx="3495">
                  <c:v>-20.122575798669217</c:v>
                </c:pt>
                <c:pt idx="3496">
                  <c:v>-20.121682596880191</c:v>
                </c:pt>
                <c:pt idx="3497">
                  <c:v>-20.120788600451782</c:v>
                </c:pt>
                <c:pt idx="3498">
                  <c:v>-20.119893686409796</c:v>
                </c:pt>
                <c:pt idx="3499">
                  <c:v>-20.118998219354083</c:v>
                </c:pt>
                <c:pt idx="3500">
                  <c:v>-20.118101832507481</c:v>
                </c:pt>
                <c:pt idx="3501">
                  <c:v>-20.117204707804198</c:v>
                </c:pt>
                <c:pt idx="3502">
                  <c:v>-20.116306844300141</c:v>
                </c:pt>
                <c:pt idx="3503">
                  <c:v>-20.115408179866243</c:v>
                </c:pt>
                <c:pt idx="3504">
                  <c:v>-20.114508713390599</c:v>
                </c:pt>
                <c:pt idx="3505">
                  <c:v>-20.113608443810609</c:v>
                </c:pt>
                <c:pt idx="3506">
                  <c:v>-20.112707615491097</c:v>
                </c:pt>
                <c:pt idx="3507">
                  <c:v>-20.111805859438128</c:v>
                </c:pt>
                <c:pt idx="3508">
                  <c:v>-20.110903420125759</c:v>
                </c:pt>
                <c:pt idx="3509">
                  <c:v>-20.110000050694531</c:v>
                </c:pt>
                <c:pt idx="3510">
                  <c:v>-20.109096119176332</c:v>
                </c:pt>
                <c:pt idx="3511">
                  <c:v>-20.108191255305478</c:v>
                </c:pt>
                <c:pt idx="3512">
                  <c:v>-20.107285519368272</c:v>
                </c:pt>
                <c:pt idx="3513">
                  <c:v>-20.106379218783971</c:v>
                </c:pt>
                <c:pt idx="3514">
                  <c:v>-20.105472044107067</c:v>
                </c:pt>
                <c:pt idx="3515">
                  <c:v>-20.104564055913585</c:v>
                </c:pt>
                <c:pt idx="3516">
                  <c:v>-20.103655376904449</c:v>
                </c:pt>
                <c:pt idx="3517">
                  <c:v>-20.102745882363845</c:v>
                </c:pt>
                <c:pt idx="3518">
                  <c:v>-20.101835571197036</c:v>
                </c:pt>
                <c:pt idx="3519">
                  <c:v>-20.100924504308285</c:v>
                </c:pt>
                <c:pt idx="3520">
                  <c:v>-20.100012680774036</c:v>
                </c:pt>
                <c:pt idx="3521">
                  <c:v>-20.099099975283593</c:v>
                </c:pt>
                <c:pt idx="3522">
                  <c:v>-20.098186573205975</c:v>
                </c:pt>
                <c:pt idx="3523">
                  <c:v>-20.097272224646265</c:v>
                </c:pt>
                <c:pt idx="3524">
                  <c:v>-20.09635723980162</c:v>
                </c:pt>
                <c:pt idx="3525">
                  <c:v>-20.095441493239509</c:v>
                </c:pt>
                <c:pt idx="3526">
                  <c:v>-20.094524796710189</c:v>
                </c:pt>
                <c:pt idx="3527">
                  <c:v>-20.093607461176376</c:v>
                </c:pt>
                <c:pt idx="3528">
                  <c:v>-20.092689298377184</c:v>
                </c:pt>
                <c:pt idx="3529">
                  <c:v>-20.091770307159326</c:v>
                </c:pt>
                <c:pt idx="3530">
                  <c:v>-20.090850486404225</c:v>
                </c:pt>
                <c:pt idx="3531">
                  <c:v>-20.089930023038693</c:v>
                </c:pt>
                <c:pt idx="3532">
                  <c:v>-20.089008602673744</c:v>
                </c:pt>
                <c:pt idx="3533">
                  <c:v>-20.088086412232336</c:v>
                </c:pt>
                <c:pt idx="3534">
                  <c:v>-20.087163576477426</c:v>
                </c:pt>
                <c:pt idx="3535">
                  <c:v>-20.086239654296072</c:v>
                </c:pt>
                <c:pt idx="3536">
                  <c:v>-20.085315084715944</c:v>
                </c:pt>
                <c:pt idx="3537">
                  <c:v>-20.084389677978155</c:v>
                </c:pt>
                <c:pt idx="3538">
                  <c:v>-20.083463496007738</c:v>
                </c:pt>
                <c:pt idx="3539">
                  <c:v>-20.082536474680737</c:v>
                </c:pt>
                <c:pt idx="3540">
                  <c:v>-20.081608676027955</c:v>
                </c:pt>
                <c:pt idx="3541">
                  <c:v>-20.080680099043896</c:v>
                </c:pt>
                <c:pt idx="3542">
                  <c:v>-20.079750616117174</c:v>
                </c:pt>
                <c:pt idx="3543">
                  <c:v>-20.078820416016349</c:v>
                </c:pt>
                <c:pt idx="3544">
                  <c:v>-20.077889371048812</c:v>
                </c:pt>
                <c:pt idx="3545">
                  <c:v>-20.076957543525861</c:v>
                </c:pt>
                <c:pt idx="3546">
                  <c:v>-20.076024932425412</c:v>
                </c:pt>
                <c:pt idx="3547">
                  <c:v>-20.075091409602962</c:v>
                </c:pt>
                <c:pt idx="3548">
                  <c:v>-20.074157164609989</c:v>
                </c:pt>
                <c:pt idx="3549">
                  <c:v>-20.073222069205553</c:v>
                </c:pt>
                <c:pt idx="3550">
                  <c:v>-20.072286058462158</c:v>
                </c:pt>
                <c:pt idx="3551">
                  <c:v>-20.071349386264139</c:v>
                </c:pt>
                <c:pt idx="3552">
                  <c:v>-20.070411732611294</c:v>
                </c:pt>
                <c:pt idx="3553">
                  <c:v>-20.069473415576262</c:v>
                </c:pt>
                <c:pt idx="3554">
                  <c:v>-20.068534178550674</c:v>
                </c:pt>
                <c:pt idx="3555">
                  <c:v>-20.067594148269293</c:v>
                </c:pt>
                <c:pt idx="3556">
                  <c:v>-20.066653323683674</c:v>
                </c:pt>
                <c:pt idx="3557">
                  <c:v>-20.065711575482645</c:v>
                </c:pt>
                <c:pt idx="3558">
                  <c:v>-20.064769159089963</c:v>
                </c:pt>
                <c:pt idx="3559">
                  <c:v>-20.063825688301023</c:v>
                </c:pt>
                <c:pt idx="3560">
                  <c:v>-20.062881675883286</c:v>
                </c:pt>
                <c:pt idx="3561">
                  <c:v>-20.061936606518493</c:v>
                </c:pt>
                <c:pt idx="3562">
                  <c:v>-20.060990865070604</c:v>
                </c:pt>
                <c:pt idx="3563">
                  <c:v>-20.060044063941408</c:v>
                </c:pt>
                <c:pt idx="3564">
                  <c:v>-20.05909658863272</c:v>
                </c:pt>
                <c:pt idx="3565">
                  <c:v>-20.058148309230898</c:v>
                </c:pt>
                <c:pt idx="3566">
                  <c:v>-20.057199160072734</c:v>
                </c:pt>
                <c:pt idx="3567">
                  <c:v>-20.056249075213259</c:v>
                </c:pt>
                <c:pt idx="3568">
                  <c:v>-20.055298312336539</c:v>
                </c:pt>
                <c:pt idx="3569">
                  <c:v>-20.054346676248077</c:v>
                </c:pt>
                <c:pt idx="3570">
                  <c:v>-20.053394165737942</c:v>
                </c:pt>
                <c:pt idx="3571">
                  <c:v>-20.052440649690254</c:v>
                </c:pt>
                <c:pt idx="3572">
                  <c:v>-20.05148651651232</c:v>
                </c:pt>
                <c:pt idx="3573">
                  <c:v>-20.050531440391197</c:v>
                </c:pt>
                <c:pt idx="3574">
                  <c:v>-20.049575615259911</c:v>
                </c:pt>
                <c:pt idx="3575">
                  <c:v>-20.048618909886539</c:v>
                </c:pt>
                <c:pt idx="3576">
                  <c:v>-20.047661323040394</c:v>
                </c:pt>
                <c:pt idx="3577">
                  <c:v>-20.046702853458697</c:v>
                </c:pt>
                <c:pt idx="3578">
                  <c:v>-20.045743630609067</c:v>
                </c:pt>
                <c:pt idx="3579">
                  <c:v>-20.044783326576368</c:v>
                </c:pt>
                <c:pt idx="3580">
                  <c:v>-20.043822397811617</c:v>
                </c:pt>
                <c:pt idx="3581">
                  <c:v>-20.042860712703163</c:v>
                </c:pt>
                <c:pt idx="3582">
                  <c:v>-20.041898073664072</c:v>
                </c:pt>
                <c:pt idx="3583">
                  <c:v>-20.040934479236245</c:v>
                </c:pt>
                <c:pt idx="3584">
                  <c:v>-20.039969993688803</c:v>
                </c:pt>
                <c:pt idx="3585">
                  <c:v>-20.039004747272973</c:v>
                </c:pt>
                <c:pt idx="3586">
                  <c:v>-20.038038673246284</c:v>
                </c:pt>
                <c:pt idx="3587">
                  <c:v>-20.037071638814243</c:v>
                </c:pt>
                <c:pt idx="3588">
                  <c:v>-20.036103906213889</c:v>
                </c:pt>
                <c:pt idx="3589">
                  <c:v>-20.035135144799192</c:v>
                </c:pt>
                <c:pt idx="3590">
                  <c:v>-20.03416568315555</c:v>
                </c:pt>
                <c:pt idx="3591">
                  <c:v>-20.033195190037787</c:v>
                </c:pt>
                <c:pt idx="3592">
                  <c:v>-20.032223796127646</c:v>
                </c:pt>
                <c:pt idx="3593">
                  <c:v>-20.031251698827216</c:v>
                </c:pt>
                <c:pt idx="3594">
                  <c:v>-20.030278565970736</c:v>
                </c:pt>
                <c:pt idx="3595">
                  <c:v>-20.029304860307899</c:v>
                </c:pt>
                <c:pt idx="3596">
                  <c:v>-20.028330116634578</c:v>
                </c:pt>
                <c:pt idx="3597">
                  <c:v>-20.027354399804558</c:v>
                </c:pt>
                <c:pt idx="3598">
                  <c:v>-20.02637797438549</c:v>
                </c:pt>
                <c:pt idx="3599">
                  <c:v>-20.025400506763866</c:v>
                </c:pt>
                <c:pt idx="3600">
                  <c:v>-20.024422261807587</c:v>
                </c:pt>
                <c:pt idx="3601">
                  <c:v>-20.023443171896727</c:v>
                </c:pt>
                <c:pt idx="3602">
                  <c:v>-20.022463102406562</c:v>
                </c:pt>
                <c:pt idx="3603">
                  <c:v>-20.02148225229169</c:v>
                </c:pt>
                <c:pt idx="3604">
                  <c:v>-20.020500419986579</c:v>
                </c:pt>
                <c:pt idx="3605">
                  <c:v>-20.019517871751965</c:v>
                </c:pt>
                <c:pt idx="3606">
                  <c:v>-20.018534271837652</c:v>
                </c:pt>
                <c:pt idx="3607">
                  <c:v>-20.017549886799991</c:v>
                </c:pt>
                <c:pt idx="3608">
                  <c:v>-20.016564514336434</c:v>
                </c:pt>
                <c:pt idx="3609">
                  <c:v>-20.015578488830961</c:v>
                </c:pt>
                <c:pt idx="3610">
                  <c:v>-20.014591339040635</c:v>
                </c:pt>
                <c:pt idx="3611">
                  <c:v>-20.013603399571323</c:v>
                </c:pt>
                <c:pt idx="3612">
                  <c:v>-20.012614534775889</c:v>
                </c:pt>
                <c:pt idx="3613">
                  <c:v>-20.011624810727046</c:v>
                </c:pt>
                <c:pt idx="3614">
                  <c:v>-20.010634091341228</c:v>
                </c:pt>
                <c:pt idx="3615">
                  <c:v>-20.009642645227167</c:v>
                </c:pt>
                <c:pt idx="3616">
                  <c:v>-20.00865026883876</c:v>
                </c:pt>
                <c:pt idx="3617">
                  <c:v>-20.007656960826839</c:v>
                </c:pt>
                <c:pt idx="3618">
                  <c:v>-20.006662652137528</c:v>
                </c:pt>
                <c:pt idx="3619">
                  <c:v>-20.005667680146615</c:v>
                </c:pt>
                <c:pt idx="3620">
                  <c:v>-20.004671501515897</c:v>
                </c:pt>
                <c:pt idx="3621">
                  <c:v>-20.003674657394885</c:v>
                </c:pt>
                <c:pt idx="3622">
                  <c:v>-20.002676875316553</c:v>
                </c:pt>
                <c:pt idx="3623">
                  <c:v>-20.001678085877867</c:v>
                </c:pt>
                <c:pt idx="3624">
                  <c:v>-20.000678491851321</c:v>
                </c:pt>
                <c:pt idx="3625">
                  <c:v>-19.999677955920529</c:v>
                </c:pt>
                <c:pt idx="3626">
                  <c:v>-19.998676340310549</c:v>
                </c:pt>
                <c:pt idx="3627">
                  <c:v>-19.997674121217358</c:v>
                </c:pt>
                <c:pt idx="3628">
                  <c:v>-19.996670888187815</c:v>
                </c:pt>
                <c:pt idx="3629">
                  <c:v>-19.995666708066761</c:v>
                </c:pt>
                <c:pt idx="3630">
                  <c:v>-19.994661647951908</c:v>
                </c:pt>
                <c:pt idx="3631">
                  <c:v>-19.993655706637846</c:v>
                </c:pt>
                <c:pt idx="3632">
                  <c:v>-19.992648814395345</c:v>
                </c:pt>
                <c:pt idx="3633">
                  <c:v>-19.991641107123129</c:v>
                </c:pt>
                <c:pt idx="3634">
                  <c:v>-19.990632240256048</c:v>
                </c:pt>
                <c:pt idx="3635">
                  <c:v>-19.989622555742425</c:v>
                </c:pt>
                <c:pt idx="3636">
                  <c:v>-19.988611914881741</c:v>
                </c:pt>
                <c:pt idx="3637">
                  <c:v>-19.987600454100686</c:v>
                </c:pt>
                <c:pt idx="3638">
                  <c:v>-19.986588103416121</c:v>
                </c:pt>
                <c:pt idx="3639">
                  <c:v>-19.985574723586168</c:v>
                </c:pt>
                <c:pt idx="3640">
                  <c:v>-19.984560520294536</c:v>
                </c:pt>
                <c:pt idx="3641">
                  <c:v>-19.983545215908425</c:v>
                </c:pt>
                <c:pt idx="3642">
                  <c:v>-19.982529154729502</c:v>
                </c:pt>
                <c:pt idx="3643">
                  <c:v>-19.98151205881198</c:v>
                </c:pt>
                <c:pt idx="3644">
                  <c:v>-19.980494134594416</c:v>
                </c:pt>
                <c:pt idx="3645">
                  <c:v>-19.979475242244547</c:v>
                </c:pt>
                <c:pt idx="3646">
                  <c:v>-19.978455449802503</c:v>
                </c:pt>
                <c:pt idx="3647">
                  <c:v>-19.977434686528785</c:v>
                </c:pt>
                <c:pt idx="3648">
                  <c:v>-19.976412951017455</c:v>
                </c:pt>
                <c:pt idx="3649">
                  <c:v>-19.975390311506786</c:v>
                </c:pt>
                <c:pt idx="3650">
                  <c:v>-19.97436669703594</c:v>
                </c:pt>
                <c:pt idx="3651">
                  <c:v>-19.973342245778319</c:v>
                </c:pt>
                <c:pt idx="3652">
                  <c:v>-19.972316677270253</c:v>
                </c:pt>
                <c:pt idx="3653">
                  <c:v>-19.9712901994547</c:v>
                </c:pt>
                <c:pt idx="3654">
                  <c:v>-19.970262881061846</c:v>
                </c:pt>
                <c:pt idx="3655">
                  <c:v>-19.969234580981603</c:v>
                </c:pt>
                <c:pt idx="3656">
                  <c:v>-19.968205437971555</c:v>
                </c:pt>
                <c:pt idx="3657">
                  <c:v>-19.967175240483712</c:v>
                </c:pt>
                <c:pt idx="3658">
                  <c:v>-19.966144057094436</c:v>
                </c:pt>
                <c:pt idx="3659">
                  <c:v>-19.965111956688343</c:v>
                </c:pt>
                <c:pt idx="3660">
                  <c:v>-19.964079008376302</c:v>
                </c:pt>
                <c:pt idx="3661">
                  <c:v>-19.963044999779111</c:v>
                </c:pt>
                <c:pt idx="3662">
                  <c:v>-19.962010070273276</c:v>
                </c:pt>
                <c:pt idx="3663">
                  <c:v>-19.96097414803484</c:v>
                </c:pt>
                <c:pt idx="3664">
                  <c:v>-19.95993730222213</c:v>
                </c:pt>
                <c:pt idx="3665">
                  <c:v>-19.958899390187774</c:v>
                </c:pt>
                <c:pt idx="3666">
                  <c:v>-19.957860622563516</c:v>
                </c:pt>
                <c:pt idx="3667">
                  <c:v>-19.95682099826147</c:v>
                </c:pt>
                <c:pt idx="3668">
                  <c:v>-19.955780303538905</c:v>
                </c:pt>
                <c:pt idx="3669">
                  <c:v>-19.954738678628576</c:v>
                </c:pt>
                <c:pt idx="3670">
                  <c:v>-19.953695909222109</c:v>
                </c:pt>
                <c:pt idx="3671">
                  <c:v>-19.952652491034396</c:v>
                </c:pt>
                <c:pt idx="3672">
                  <c:v>-19.951607854356944</c:v>
                </c:pt>
                <c:pt idx="3673">
                  <c:v>-19.95056228198348</c:v>
                </c:pt>
                <c:pt idx="3674">
                  <c:v>-19.949515772642425</c:v>
                </c:pt>
                <c:pt idx="3675">
                  <c:v>-19.94846832502953</c:v>
                </c:pt>
                <c:pt idx="3676">
                  <c:v>-19.947419795021418</c:v>
                </c:pt>
                <c:pt idx="3677">
                  <c:v>-19.946370395376487</c:v>
                </c:pt>
                <c:pt idx="3678">
                  <c:v>-19.94532005346737</c:v>
                </c:pt>
                <c:pt idx="3679">
                  <c:v>-19.94426862473388</c:v>
                </c:pt>
                <c:pt idx="3680">
                  <c:v>-19.943216394217874</c:v>
                </c:pt>
                <c:pt idx="3681">
                  <c:v>-19.942163074004846</c:v>
                </c:pt>
                <c:pt idx="3682">
                  <c:v>-19.941108734221775</c:v>
                </c:pt>
                <c:pt idx="3683">
                  <c:v>-19.940053445252357</c:v>
                </c:pt>
                <c:pt idx="3684">
                  <c:v>-19.938997133792931</c:v>
                </c:pt>
                <c:pt idx="3685">
                  <c:v>-19.937939942399076</c:v>
                </c:pt>
                <c:pt idx="3686">
                  <c:v>-19.936881581603146</c:v>
                </c:pt>
                <c:pt idx="3687">
                  <c:v>-19.935822410240856</c:v>
                </c:pt>
                <c:pt idx="3688">
                  <c:v>-19.934762138502716</c:v>
                </c:pt>
                <c:pt idx="3689">
                  <c:v>-19.933700909254348</c:v>
                </c:pt>
                <c:pt idx="3690">
                  <c:v>-19.932638793518144</c:v>
                </c:pt>
                <c:pt idx="3691">
                  <c:v>-19.931575500463875</c:v>
                </c:pt>
                <c:pt idx="3692">
                  <c:v>-19.930511245621364</c:v>
                </c:pt>
                <c:pt idx="3693">
                  <c:v>-19.929446172785063</c:v>
                </c:pt>
                <c:pt idx="3694">
                  <c:v>-19.928379845254817</c:v>
                </c:pt>
                <c:pt idx="3695">
                  <c:v>-19.927312624353203</c:v>
                </c:pt>
                <c:pt idx="3696">
                  <c:v>-19.926244508917812</c:v>
                </c:pt>
                <c:pt idx="3697">
                  <c:v>-19.925175352176485</c:v>
                </c:pt>
                <c:pt idx="3698">
                  <c:v>-19.924105152559907</c:v>
                </c:pt>
                <c:pt idx="3699">
                  <c:v>-19.923033981481971</c:v>
                </c:pt>
                <c:pt idx="3700">
                  <c:v>-19.921961691500858</c:v>
                </c:pt>
                <c:pt idx="3701">
                  <c:v>-19.920888427079351</c:v>
                </c:pt>
                <c:pt idx="3702">
                  <c:v>-19.919814260026897</c:v>
                </c:pt>
                <c:pt idx="3703">
                  <c:v>-19.918738969448452</c:v>
                </c:pt>
                <c:pt idx="3704">
                  <c:v>-19.917662773495426</c:v>
                </c:pt>
                <c:pt idx="3705">
                  <c:v>-19.916585524260682</c:v>
                </c:pt>
                <c:pt idx="3706">
                  <c:v>-19.915507220158236</c:v>
                </c:pt>
                <c:pt idx="3707">
                  <c:v>-19.914427933137063</c:v>
                </c:pt>
                <c:pt idx="3708">
                  <c:v>-19.913347514612969</c:v>
                </c:pt>
                <c:pt idx="3709">
                  <c:v>-19.912266257460189</c:v>
                </c:pt>
                <c:pt idx="3710">
                  <c:v>-19.911183792048618</c:v>
                </c:pt>
                <c:pt idx="3711">
                  <c:v>-19.910100411556201</c:v>
                </c:pt>
                <c:pt idx="3712">
                  <c:v>-19.909016040956111</c:v>
                </c:pt>
                <c:pt idx="3713">
                  <c:v>-19.907930604916924</c:v>
                </c:pt>
                <c:pt idx="3714">
                  <c:v>-19.906844175838987</c:v>
                </c:pt>
                <c:pt idx="3715">
                  <c:v>-19.905756530075035</c:v>
                </c:pt>
                <c:pt idx="3716">
                  <c:v>-19.904668036359126</c:v>
                </c:pt>
                <c:pt idx="3717">
                  <c:v>-19.903578471045638</c:v>
                </c:pt>
                <c:pt idx="3718">
                  <c:v>-19.902487832526507</c:v>
                </c:pt>
                <c:pt idx="3719">
                  <c:v>-19.901396193522654</c:v>
                </c:pt>
                <c:pt idx="3720">
                  <c:v>-19.900303627072343</c:v>
                </c:pt>
                <c:pt idx="3721">
                  <c:v>-19.899209982974035</c:v>
                </c:pt>
                <c:pt idx="3722">
                  <c:v>-19.898115185017044</c:v>
                </c:pt>
                <c:pt idx="3723">
                  <c:v>-19.897019231349475</c:v>
                </c:pt>
                <c:pt idx="3724">
                  <c:v>-19.895922493715858</c:v>
                </c:pt>
                <c:pt idx="3725">
                  <c:v>-19.894824597398088</c:v>
                </c:pt>
                <c:pt idx="3726">
                  <c:v>-19.893725765104616</c:v>
                </c:pt>
                <c:pt idx="3727">
                  <c:v>-19.892625770819002</c:v>
                </c:pt>
                <c:pt idx="3728">
                  <c:v>-19.891524837724578</c:v>
                </c:pt>
                <c:pt idx="3729">
                  <c:v>-19.890422589207496</c:v>
                </c:pt>
                <c:pt idx="3730">
                  <c:v>-19.889319624118084</c:v>
                </c:pt>
                <c:pt idx="3731">
                  <c:v>-19.888215415361152</c:v>
                </c:pt>
                <c:pt idx="3732">
                  <c:v>-19.88711011145439</c:v>
                </c:pt>
                <c:pt idx="3733">
                  <c:v>-19.886004012140585</c:v>
                </c:pt>
                <c:pt idx="3734">
                  <c:v>-19.884896513165895</c:v>
                </c:pt>
                <c:pt idx="3735">
                  <c:v>-19.883788140525489</c:v>
                </c:pt>
                <c:pt idx="3736">
                  <c:v>-19.882678590914818</c:v>
                </c:pt>
                <c:pt idx="3737">
                  <c:v>-19.881568089352466</c:v>
                </c:pt>
                <c:pt idx="3738">
                  <c:v>-19.880456483154852</c:v>
                </c:pt>
                <c:pt idx="3739">
                  <c:v>-19.87934384644922</c:v>
                </c:pt>
                <c:pt idx="3740">
                  <c:v>-19.878230026022649</c:v>
                </c:pt>
                <c:pt idx="3741">
                  <c:v>-19.877115323730763</c:v>
                </c:pt>
                <c:pt idx="3742">
                  <c:v>-19.875999434472288</c:v>
                </c:pt>
                <c:pt idx="3743">
                  <c:v>-19.874882584600464</c:v>
                </c:pt>
                <c:pt idx="3744">
                  <c:v>-19.873764620540953</c:v>
                </c:pt>
                <c:pt idx="3745">
                  <c:v>-19.872645388115618</c:v>
                </c:pt>
                <c:pt idx="3746">
                  <c:v>-19.871525342996161</c:v>
                </c:pt>
                <c:pt idx="3747">
                  <c:v>-19.87040402611656</c:v>
                </c:pt>
                <c:pt idx="3748">
                  <c:v>-19.86928174109994</c:v>
                </c:pt>
                <c:pt idx="3749">
                  <c:v>-19.868158257118246</c:v>
                </c:pt>
                <c:pt idx="3750">
                  <c:v>-19.867033955207113</c:v>
                </c:pt>
                <c:pt idx="3751">
                  <c:v>-19.865908297815661</c:v>
                </c:pt>
                <c:pt idx="3752">
                  <c:v>-19.864781589556962</c:v>
                </c:pt>
                <c:pt idx="3753">
                  <c:v>-19.863653828914579</c:v>
                </c:pt>
                <c:pt idx="3754">
                  <c:v>-19.862525014369105</c:v>
                </c:pt>
                <c:pt idx="3755">
                  <c:v>-19.861394990476285</c:v>
                </c:pt>
                <c:pt idx="3756">
                  <c:v>-19.860263986396962</c:v>
                </c:pt>
                <c:pt idx="3757">
                  <c:v>-19.859131923719751</c:v>
                </c:pt>
                <c:pt idx="3758">
                  <c:v>-19.857998646528209</c:v>
                </c:pt>
                <c:pt idx="3759">
                  <c:v>-19.856864384651942</c:v>
                </c:pt>
                <c:pt idx="3760">
                  <c:v>-19.855729059454468</c:v>
                </c:pt>
                <c:pt idx="3761">
                  <c:v>-19.854592437124012</c:v>
                </c:pt>
                <c:pt idx="3762">
                  <c:v>-19.853454902936484</c:v>
                </c:pt>
                <c:pt idx="3763">
                  <c:v>-19.852316300660199</c:v>
                </c:pt>
                <c:pt idx="3764">
                  <c:v>-19.851176395819586</c:v>
                </c:pt>
                <c:pt idx="3765">
                  <c:v>-19.850035419333409</c:v>
                </c:pt>
                <c:pt idx="3766">
                  <c:v>-19.848893214094339</c:v>
                </c:pt>
                <c:pt idx="3767">
                  <c:v>-19.847750167425126</c:v>
                </c:pt>
                <c:pt idx="3768">
                  <c:v>-19.84660588871947</c:v>
                </c:pt>
                <c:pt idx="3769">
                  <c:v>-19.845460453980774</c:v>
                </c:pt>
                <c:pt idx="3770">
                  <c:v>-19.844314017636794</c:v>
                </c:pt>
                <c:pt idx="3771">
                  <c:v>-19.84316642198711</c:v>
                </c:pt>
                <c:pt idx="3772">
                  <c:v>-19.842017665234213</c:v>
                </c:pt>
                <c:pt idx="3773">
                  <c:v>-19.840867823899494</c:v>
                </c:pt>
                <c:pt idx="3774">
                  <c:v>-19.839716818008192</c:v>
                </c:pt>
                <c:pt idx="3775">
                  <c:v>-19.83856472424295</c:v>
                </c:pt>
                <c:pt idx="3776">
                  <c:v>-19.83741154100624</c:v>
                </c:pt>
                <c:pt idx="3777">
                  <c:v>-19.836257188075617</c:v>
                </c:pt>
                <c:pt idx="3778">
                  <c:v>-19.835101584940656</c:v>
                </c:pt>
                <c:pt idx="3779">
                  <c:v>-19.833945044680945</c:v>
                </c:pt>
                <c:pt idx="3780">
                  <c:v>-19.832787329589429</c:v>
                </c:pt>
                <c:pt idx="3781">
                  <c:v>-19.831628437797356</c:v>
                </c:pt>
                <c:pt idx="3782">
                  <c:v>-19.830468367509052</c:v>
                </c:pt>
                <c:pt idx="3783">
                  <c:v>-19.82930727506492</c:v>
                </c:pt>
                <c:pt idx="3784">
                  <c:v>-19.828144842382997</c:v>
                </c:pt>
                <c:pt idx="3785">
                  <c:v>-19.826981384184027</c:v>
                </c:pt>
                <c:pt idx="3786">
                  <c:v>-19.82581681973614</c:v>
                </c:pt>
                <c:pt idx="3787">
                  <c:v>-19.824651226840309</c:v>
                </c:pt>
                <c:pt idx="3788">
                  <c:v>-19.823484206657159</c:v>
                </c:pt>
                <c:pt idx="3789">
                  <c:v>-19.822316154465447</c:v>
                </c:pt>
                <c:pt idx="3790">
                  <c:v>-19.821146989223642</c:v>
                </c:pt>
                <c:pt idx="3791">
                  <c:v>-19.819976709299112</c:v>
                </c:pt>
                <c:pt idx="3792">
                  <c:v>-19.818805153440032</c:v>
                </c:pt>
                <c:pt idx="3793">
                  <c:v>-19.817632479315915</c:v>
                </c:pt>
                <c:pt idx="3794">
                  <c:v>-19.816458845191622</c:v>
                </c:pt>
                <c:pt idx="3795">
                  <c:v>-19.815283849698748</c:v>
                </c:pt>
                <c:pt idx="3796">
                  <c:v>-19.814107730828038</c:v>
                </c:pt>
                <c:pt idx="3797">
                  <c:v>-19.812930567140512</c:v>
                </c:pt>
                <c:pt idx="3798">
                  <c:v>-19.811752116382301</c:v>
                </c:pt>
                <c:pt idx="3799">
                  <c:v>-19.810572376401442</c:v>
                </c:pt>
                <c:pt idx="3800">
                  <c:v>-19.809391586368896</c:v>
                </c:pt>
                <c:pt idx="3801">
                  <c:v>-19.808209664354209</c:v>
                </c:pt>
                <c:pt idx="3802">
                  <c:v>-19.807026528081821</c:v>
                </c:pt>
                <c:pt idx="3803">
                  <c:v>-19.805842175637633</c:v>
                </c:pt>
                <c:pt idx="3804">
                  <c:v>-19.804656928115918</c:v>
                </c:pt>
                <c:pt idx="3805">
                  <c:v>-19.803470218719621</c:v>
                </c:pt>
                <c:pt idx="3806">
                  <c:v>-19.802282287561113</c:v>
                </c:pt>
                <c:pt idx="3807">
                  <c:v>-19.801093456663249</c:v>
                </c:pt>
                <c:pt idx="3808">
                  <c:v>-19.799903076461355</c:v>
                </c:pt>
                <c:pt idx="3809">
                  <c:v>-19.79871171215666</c:v>
                </c:pt>
                <c:pt idx="3810">
                  <c:v>-19.797519200053745</c:v>
                </c:pt>
                <c:pt idx="3811">
                  <c:v>-19.796325375792293</c:v>
                </c:pt>
                <c:pt idx="3812">
                  <c:v>-19.795130562818379</c:v>
                </c:pt>
                <c:pt idx="3813">
                  <c:v>-19.793934352477148</c:v>
                </c:pt>
                <c:pt idx="3814">
                  <c:v>-19.792737068573601</c:v>
                </c:pt>
                <c:pt idx="3815">
                  <c:v>-19.791538546349983</c:v>
                </c:pt>
                <c:pt idx="3816">
                  <c:v>-19.790339029022896</c:v>
                </c:pt>
                <c:pt idx="3817">
                  <c:v>-19.789137942701242</c:v>
                </c:pt>
                <c:pt idx="3818">
                  <c:v>-19.787935857651306</c:v>
                </c:pt>
                <c:pt idx="3819">
                  <c:v>-19.786732526720666</c:v>
                </c:pt>
                <c:pt idx="3820">
                  <c:v>-19.785527947927235</c:v>
                </c:pt>
                <c:pt idx="3821">
                  <c:v>-19.784322365688258</c:v>
                </c:pt>
                <c:pt idx="3822">
                  <c:v>-19.783115449891611</c:v>
                </c:pt>
                <c:pt idx="3823">
                  <c:v>-19.781907362876613</c:v>
                </c:pt>
                <c:pt idx="3824">
                  <c:v>-19.780697855777817</c:v>
                </c:pt>
                <c:pt idx="3825">
                  <c:v>-19.779487338401196</c:v>
                </c:pt>
                <c:pt idx="3826">
                  <c:v>-19.778275561834629</c:v>
                </c:pt>
                <c:pt idx="3827">
                  <c:v>-19.777062606692393</c:v>
                </c:pt>
                <c:pt idx="3828">
                  <c:v>-19.775848305815277</c:v>
                </c:pt>
                <c:pt idx="3829">
                  <c:v>-19.774632822509545</c:v>
                </c:pt>
                <c:pt idx="3830">
                  <c:v>-19.773416154993413</c:v>
                </c:pt>
                <c:pt idx="3831">
                  <c:v>-19.772198301481463</c:v>
                </c:pt>
                <c:pt idx="3832">
                  <c:v>-19.77097926022342</c:v>
                </c:pt>
                <c:pt idx="3833">
                  <c:v>-19.76975886315218</c:v>
                </c:pt>
                <c:pt idx="3834">
                  <c:v>-19.768537274402561</c:v>
                </c:pt>
                <c:pt idx="3835">
                  <c:v>-19.767314492189236</c:v>
                </c:pt>
                <c:pt idx="3836">
                  <c:v>-19.766090514723192</c:v>
                </c:pt>
                <c:pt idx="3837">
                  <c:v>-19.764865173249412</c:v>
                </c:pt>
                <c:pt idx="3838">
                  <c:v>-19.763638716119122</c:v>
                </c:pt>
                <c:pt idx="3839">
                  <c:v>-19.762410890877501</c:v>
                </c:pt>
                <c:pt idx="3840">
                  <c:v>-19.761181946366044</c:v>
                </c:pt>
                <c:pt idx="3841">
                  <c:v>-19.759951797214701</c:v>
                </c:pt>
                <c:pt idx="3842">
                  <c:v>-19.758720273810393</c:v>
                </c:pt>
                <c:pt idx="3843">
                  <c:v>-19.757487457820304</c:v>
                </c:pt>
                <c:pt idx="3844">
                  <c:v>-19.756253599318359</c:v>
                </c:pt>
                <c:pt idx="3845">
                  <c:v>-19.755018360406652</c:v>
                </c:pt>
                <c:pt idx="3846">
                  <c:v>-19.753781822963052</c:v>
                </c:pt>
                <c:pt idx="3847">
                  <c:v>-19.752544153544854</c:v>
                </c:pt>
                <c:pt idx="3848">
                  <c:v>-19.75130509735019</c:v>
                </c:pt>
                <c:pt idx="3849">
                  <c:v>-19.750064905473138</c:v>
                </c:pt>
                <c:pt idx="3850">
                  <c:v>-19.748823407165879</c:v>
                </c:pt>
                <c:pt idx="3851">
                  <c:v>-19.747580431012057</c:v>
                </c:pt>
                <c:pt idx="3852">
                  <c:v>-19.746336567587971</c:v>
                </c:pt>
                <c:pt idx="3853">
                  <c:v>-19.745091052569329</c:v>
                </c:pt>
                <c:pt idx="3854">
                  <c:v>-19.743844562151342</c:v>
                </c:pt>
                <c:pt idx="3855">
                  <c:v>-19.742596670205305</c:v>
                </c:pt>
                <c:pt idx="3856">
                  <c:v>-19.741347629620837</c:v>
                </c:pt>
                <c:pt idx="3857">
                  <c:v>-19.740097183238895</c:v>
                </c:pt>
                <c:pt idx="3858">
                  <c:v>-19.738845413906805</c:v>
                </c:pt>
                <c:pt idx="3859">
                  <c:v>-19.737592404838466</c:v>
                </c:pt>
                <c:pt idx="3860">
                  <c:v>-19.736338239584555</c:v>
                </c:pt>
                <c:pt idx="3861">
                  <c:v>-19.735082830963318</c:v>
                </c:pt>
                <c:pt idx="3862">
                  <c:v>-19.733826005859431</c:v>
                </c:pt>
                <c:pt idx="3863">
                  <c:v>-19.732567847556229</c:v>
                </c:pt>
                <c:pt idx="3864">
                  <c:v>-19.73130852544638</c:v>
                </c:pt>
                <c:pt idx="3865">
                  <c:v>-19.73004778022429</c:v>
                </c:pt>
                <c:pt idx="3866">
                  <c:v>-19.728785867379244</c:v>
                </c:pt>
                <c:pt idx="3867">
                  <c:v>-19.727522613135559</c:v>
                </c:pt>
                <c:pt idx="3868">
                  <c:v>-19.726257842999015</c:v>
                </c:pt>
                <c:pt idx="3869">
                  <c:v>-19.724992071643065</c:v>
                </c:pt>
                <c:pt idx="3870">
                  <c:v>-19.723724866329583</c:v>
                </c:pt>
                <c:pt idx="3871">
                  <c:v>-19.722456483812341</c:v>
                </c:pt>
                <c:pt idx="3872">
                  <c:v>-19.721186576427399</c:v>
                </c:pt>
                <c:pt idx="3873">
                  <c:v>-19.719915487753696</c:v>
                </c:pt>
                <c:pt idx="3874">
                  <c:v>-19.718643129464425</c:v>
                </c:pt>
                <c:pt idx="3875">
                  <c:v>-19.717369326054403</c:v>
                </c:pt>
                <c:pt idx="3876">
                  <c:v>-19.716094422435198</c:v>
                </c:pt>
                <c:pt idx="3877">
                  <c:v>-19.714818069403741</c:v>
                </c:pt>
                <c:pt idx="3878">
                  <c:v>-19.713540351499773</c:v>
                </c:pt>
                <c:pt idx="3879">
                  <c:v>-19.712261440739095</c:v>
                </c:pt>
                <c:pt idx="3880">
                  <c:v>-19.710980986526629</c:v>
                </c:pt>
                <c:pt idx="3881">
                  <c:v>-19.709699509905224</c:v>
                </c:pt>
                <c:pt idx="3882">
                  <c:v>-19.708416397936301</c:v>
                </c:pt>
                <c:pt idx="3883">
                  <c:v>-19.70713225995717</c:v>
                </c:pt>
                <c:pt idx="3884">
                  <c:v>-19.705846569304551</c:v>
                </c:pt>
                <c:pt idx="3885">
                  <c:v>-19.704559586187408</c:v>
                </c:pt>
                <c:pt idx="3886">
                  <c:v>-19.70327139634901</c:v>
                </c:pt>
                <c:pt idx="3887">
                  <c:v>-19.701981734504692</c:v>
                </c:pt>
                <c:pt idx="3888">
                  <c:v>-19.700690773962663</c:v>
                </c:pt>
                <c:pt idx="3889">
                  <c:v>-19.699398424698497</c:v>
                </c:pt>
                <c:pt idx="3890">
                  <c:v>-19.698104772520832</c:v>
                </c:pt>
                <c:pt idx="3891">
                  <c:v>-19.6968097271894</c:v>
                </c:pt>
                <c:pt idx="3892">
                  <c:v>-19.695513374702163</c:v>
                </c:pt>
                <c:pt idx="3893">
                  <c:v>-19.694215713038592</c:v>
                </c:pt>
                <c:pt idx="3894">
                  <c:v>-19.6929167401425</c:v>
                </c:pt>
                <c:pt idx="3895">
                  <c:v>-19.691616276805807</c:v>
                </c:pt>
                <c:pt idx="3896">
                  <c:v>-19.690314497764703</c:v>
                </c:pt>
                <c:pt idx="3897">
                  <c:v>-19.689011400988171</c:v>
                </c:pt>
                <c:pt idx="3898">
                  <c:v>-19.687706984417307</c:v>
                </c:pt>
                <c:pt idx="3899">
                  <c:v>-19.686401068052643</c:v>
                </c:pt>
                <c:pt idx="3900">
                  <c:v>-19.685093827374626</c:v>
                </c:pt>
                <c:pt idx="3901">
                  <c:v>-19.68378534947243</c:v>
                </c:pt>
                <c:pt idx="3902">
                  <c:v>-19.682475454060995</c:v>
                </c:pt>
                <c:pt idx="3903">
                  <c:v>-19.681164049444774</c:v>
                </c:pt>
                <c:pt idx="3904">
                  <c:v>-19.679851311821707</c:v>
                </c:pt>
                <c:pt idx="3905">
                  <c:v>-19.678537328628817</c:v>
                </c:pt>
                <c:pt idx="3906">
                  <c:v>-19.677221829214712</c:v>
                </c:pt>
                <c:pt idx="3907">
                  <c:v>-19.675904990316738</c:v>
                </c:pt>
                <c:pt idx="3908">
                  <c:v>-19.674586630230181</c:v>
                </c:pt>
                <c:pt idx="3909">
                  <c:v>-19.673267105877258</c:v>
                </c:pt>
                <c:pt idx="3910">
                  <c:v>-19.671946145716788</c:v>
                </c:pt>
                <c:pt idx="3911">
                  <c:v>-19.670623927503762</c:v>
                </c:pt>
                <c:pt idx="3912">
                  <c:v>-19.669300178899299</c:v>
                </c:pt>
                <c:pt idx="3913">
                  <c:v>-19.667974806911662</c:v>
                </c:pt>
                <c:pt idx="3914">
                  <c:v>-19.666648350760401</c:v>
                </c:pt>
                <c:pt idx="3915">
                  <c:v>-19.665320356840837</c:v>
                </c:pt>
                <c:pt idx="3916">
                  <c:v>-19.663991003563002</c:v>
                </c:pt>
                <c:pt idx="3917">
                  <c:v>-19.662660198126936</c:v>
                </c:pt>
                <c:pt idx="3918">
                  <c:v>-19.661327938083744</c:v>
                </c:pt>
                <c:pt idx="3919">
                  <c:v>-19.659994311821816</c:v>
                </c:pt>
                <c:pt idx="3920">
                  <c:v>-19.65865940814777</c:v>
                </c:pt>
                <c:pt idx="3921">
                  <c:v>-19.657323043087768</c:v>
                </c:pt>
                <c:pt idx="3922">
                  <c:v>-19.655985123040015</c:v>
                </c:pt>
                <c:pt idx="3923">
                  <c:v>-19.654646010184088</c:v>
                </c:pt>
                <c:pt idx="3924">
                  <c:v>-19.653305337592688</c:v>
                </c:pt>
                <c:pt idx="3925">
                  <c:v>-19.651963102512507</c:v>
                </c:pt>
                <c:pt idx="3926">
                  <c:v>-19.650619576725493</c:v>
                </c:pt>
                <c:pt idx="3927">
                  <c:v>-19.649274849925281</c:v>
                </c:pt>
                <c:pt idx="3928">
                  <c:v>-19.647928370225618</c:v>
                </c:pt>
                <c:pt idx="3929">
                  <c:v>-19.646580501494427</c:v>
                </c:pt>
                <c:pt idx="3930">
                  <c:v>-19.645231425336323</c:v>
                </c:pt>
                <c:pt idx="3931">
                  <c:v>-19.643880680061084</c:v>
                </c:pt>
                <c:pt idx="3932">
                  <c:v>-19.642528631023623</c:v>
                </c:pt>
                <c:pt idx="3933">
                  <c:v>-19.641175091859509</c:v>
                </c:pt>
                <c:pt idx="3934">
                  <c:v>-19.63982015234216</c:v>
                </c:pt>
                <c:pt idx="3935">
                  <c:v>-19.638463533024403</c:v>
                </c:pt>
                <c:pt idx="3936">
                  <c:v>-19.637105600793923</c:v>
                </c:pt>
                <c:pt idx="3937">
                  <c:v>-19.635746446295318</c:v>
                </c:pt>
                <c:pt idx="3938">
                  <c:v>-19.634385511648016</c:v>
                </c:pt>
                <c:pt idx="3939">
                  <c:v>-19.633023257423066</c:v>
                </c:pt>
                <c:pt idx="3940">
                  <c:v>-19.631659681653375</c:v>
                </c:pt>
                <c:pt idx="3941">
                  <c:v>-19.630294410364584</c:v>
                </c:pt>
                <c:pt idx="3942">
                  <c:v>-19.628927719661299</c:v>
                </c:pt>
                <c:pt idx="3943">
                  <c:v>-19.627559700504627</c:v>
                </c:pt>
                <c:pt idx="3944">
                  <c:v>-19.62619016428852</c:v>
                </c:pt>
                <c:pt idx="3945">
                  <c:v>-19.624819108422265</c:v>
                </c:pt>
                <c:pt idx="3946">
                  <c:v>-19.623446810794022</c:v>
                </c:pt>
                <c:pt idx="3947">
                  <c:v>-19.622072708132634</c:v>
                </c:pt>
                <c:pt idx="3948">
                  <c:v>-19.62069717170926</c:v>
                </c:pt>
                <c:pt idx="3949">
                  <c:v>-19.6193202930321</c:v>
                </c:pt>
                <c:pt idx="3950">
                  <c:v>-19.617941788345213</c:v>
                </c:pt>
                <c:pt idx="3951">
                  <c:v>-19.61656193676426</c:v>
                </c:pt>
                <c:pt idx="3952">
                  <c:v>-19.615180642148601</c:v>
                </c:pt>
                <c:pt idx="3953">
                  <c:v>-19.613797807955279</c:v>
                </c:pt>
                <c:pt idx="3954">
                  <c:v>-19.612413337221508</c:v>
                </c:pt>
                <c:pt idx="3955">
                  <c:v>-19.611027415835089</c:v>
                </c:pt>
                <c:pt idx="3956">
                  <c:v>-19.609639946922506</c:v>
                </c:pt>
                <c:pt idx="3957">
                  <c:v>-19.608251211667199</c:v>
                </c:pt>
                <c:pt idx="3958">
                  <c:v>-19.606860924161992</c:v>
                </c:pt>
                <c:pt idx="3959">
                  <c:v>-19.605468986927153</c:v>
                </c:pt>
                <c:pt idx="3960">
                  <c:v>-19.604075586826085</c:v>
                </c:pt>
                <c:pt idx="3961">
                  <c:v>-19.602680816478092</c:v>
                </c:pt>
                <c:pt idx="3962">
                  <c:v>-19.601284483586578</c:v>
                </c:pt>
                <c:pt idx="3963">
                  <c:v>-19.599886394969573</c:v>
                </c:pt>
                <c:pt idx="3964">
                  <c:v>-19.598487119322844</c:v>
                </c:pt>
                <c:pt idx="3965">
                  <c:v>-19.597085987103654</c:v>
                </c:pt>
                <c:pt idx="3966">
                  <c:v>-19.595683663464001</c:v>
                </c:pt>
                <c:pt idx="3967">
                  <c:v>-19.594279573048489</c:v>
                </c:pt>
                <c:pt idx="3968">
                  <c:v>-19.592874191255529</c:v>
                </c:pt>
                <c:pt idx="3969">
                  <c:v>-19.591467037000779</c:v>
                </c:pt>
                <c:pt idx="3970">
                  <c:v>-19.590058394827278</c:v>
                </c:pt>
                <c:pt idx="3971">
                  <c:v>-19.588648262277665</c:v>
                </c:pt>
                <c:pt idx="3972">
                  <c:v>-19.587236540757232</c:v>
                </c:pt>
                <c:pt idx="3973">
                  <c:v>-19.585823516304032</c:v>
                </c:pt>
                <c:pt idx="3974">
                  <c:v>-19.584408608848637</c:v>
                </c:pt>
                <c:pt idx="3975">
                  <c:v>-19.58299229709062</c:v>
                </c:pt>
                <c:pt idx="3976">
                  <c:v>-19.581574578883817</c:v>
                </c:pt>
                <c:pt idx="3977">
                  <c:v>-19.580155258657701</c:v>
                </c:pt>
                <c:pt idx="3978">
                  <c:v>-19.578734333661515</c:v>
                </c:pt>
                <c:pt idx="3979">
                  <c:v>-19.577311704180403</c:v>
                </c:pt>
                <c:pt idx="3980">
                  <c:v>-19.575887852157297</c:v>
                </c:pt>
                <c:pt idx="3981">
                  <c:v>-19.574462193322496</c:v>
                </c:pt>
                <c:pt idx="3982">
                  <c:v>-19.573034821466116</c:v>
                </c:pt>
                <c:pt idx="3983">
                  <c:v>-19.571606122788555</c:v>
                </c:pt>
                <c:pt idx="3984">
                  <c:v>-19.570175900504331</c:v>
                </c:pt>
                <c:pt idx="3985">
                  <c:v>-19.568743957038699</c:v>
                </c:pt>
                <c:pt idx="3986">
                  <c:v>-19.567310386869387</c:v>
                </c:pt>
                <c:pt idx="3987">
                  <c:v>-19.565875382676893</c:v>
                </c:pt>
                <c:pt idx="3988">
                  <c:v>-19.564438844362865</c:v>
                </c:pt>
                <c:pt idx="3989">
                  <c:v>-19.563000573452079</c:v>
                </c:pt>
                <c:pt idx="3990">
                  <c:v>-19.561560664840744</c:v>
                </c:pt>
                <c:pt idx="3991">
                  <c:v>-19.560119312030817</c:v>
                </c:pt>
                <c:pt idx="3992">
                  <c:v>-19.558676414477326</c:v>
                </c:pt>
                <c:pt idx="3993">
                  <c:v>-19.557231969649514</c:v>
                </c:pt>
                <c:pt idx="3994">
                  <c:v>-19.555785580881334</c:v>
                </c:pt>
                <c:pt idx="3995">
                  <c:v>-19.554338033318658</c:v>
                </c:pt>
                <c:pt idx="3996">
                  <c:v>-19.552888535772357</c:v>
                </c:pt>
                <c:pt idx="3997">
                  <c:v>-19.551437677459855</c:v>
                </c:pt>
                <c:pt idx="3998">
                  <c:v>-19.549985159565924</c:v>
                </c:pt>
                <c:pt idx="3999">
                  <c:v>-19.548530880085476</c:v>
                </c:pt>
                <c:pt idx="4000">
                  <c:v>-19.547075034096025</c:v>
                </c:pt>
                <c:pt idx="4001">
                  <c:v>-19.545617817587292</c:v>
                </c:pt>
                <c:pt idx="4002">
                  <c:v>-19.544158830996807</c:v>
                </c:pt>
                <c:pt idx="4003">
                  <c:v>-19.542698170548398</c:v>
                </c:pt>
                <c:pt idx="4004">
                  <c:v>-19.541235634030546</c:v>
                </c:pt>
                <c:pt idx="4005">
                  <c:v>-19.539771716489589</c:v>
                </c:pt>
                <c:pt idx="4006">
                  <c:v>-19.538306216230286</c:v>
                </c:pt>
                <c:pt idx="4007">
                  <c:v>-19.536839330526238</c:v>
                </c:pt>
                <c:pt idx="4008">
                  <c:v>-19.535370256869001</c:v>
                </c:pt>
                <c:pt idx="4009">
                  <c:v>-19.533899892179615</c:v>
                </c:pt>
                <c:pt idx="4010">
                  <c:v>-19.532427733359071</c:v>
                </c:pt>
                <c:pt idx="4011">
                  <c:v>-19.530954178631173</c:v>
                </c:pt>
                <c:pt idx="4012">
                  <c:v>-19.529478823975598</c:v>
                </c:pt>
                <c:pt idx="4013">
                  <c:v>-19.528001867265377</c:v>
                </c:pt>
                <c:pt idx="4014">
                  <c:v>-19.526523205068273</c:v>
                </c:pt>
                <c:pt idx="4015">
                  <c:v>-19.525042834337324</c:v>
                </c:pt>
                <c:pt idx="4016">
                  <c:v>-19.523561054924588</c:v>
                </c:pt>
                <c:pt idx="4017">
                  <c:v>-19.522077157265855</c:v>
                </c:pt>
                <c:pt idx="4018">
                  <c:v>-19.520591946445727</c:v>
                </c:pt>
                <c:pt idx="4019">
                  <c:v>-19.5191049142474</c:v>
                </c:pt>
                <c:pt idx="4020">
                  <c:v>-19.517616361507223</c:v>
                </c:pt>
                <c:pt idx="4021">
                  <c:v>-19.516125981232243</c:v>
                </c:pt>
                <c:pt idx="4022">
                  <c:v>-19.514634074927507</c:v>
                </c:pt>
                <c:pt idx="4023">
                  <c:v>-19.51314033489442</c:v>
                </c:pt>
                <c:pt idx="4024">
                  <c:v>-19.511644961450493</c:v>
                </c:pt>
                <c:pt idx="4025">
                  <c:v>-19.510147951828216</c:v>
                </c:pt>
                <c:pt idx="4026">
                  <c:v>-19.50864930322976</c:v>
                </c:pt>
                <c:pt idx="4027">
                  <c:v>-19.507148910655406</c:v>
                </c:pt>
                <c:pt idx="4028">
                  <c:v>-19.505646873346631</c:v>
                </c:pt>
                <c:pt idx="4029">
                  <c:v>-19.504142881134921</c:v>
                </c:pt>
                <c:pt idx="4030">
                  <c:v>-19.502637648123841</c:v>
                </c:pt>
                <c:pt idx="4031">
                  <c:v>-19.501130248782477</c:v>
                </c:pt>
                <c:pt idx="4032">
                  <c:v>-19.499621398142104</c:v>
                </c:pt>
                <c:pt idx="4033">
                  <c:v>-19.498110785310985</c:v>
                </c:pt>
                <c:pt idx="4034">
                  <c:v>-19.496598613189427</c:v>
                </c:pt>
                <c:pt idx="4035">
                  <c:v>-19.495084569856992</c:v>
                </c:pt>
                <c:pt idx="4036">
                  <c:v>-19.493568755027365</c:v>
                </c:pt>
                <c:pt idx="4037">
                  <c:v>-19.492051372255869</c:v>
                </c:pt>
                <c:pt idx="4038">
                  <c:v>-19.490531901549176</c:v>
                </c:pt>
                <c:pt idx="4039">
                  <c:v>-19.48901127118657</c:v>
                </c:pt>
                <c:pt idx="4040">
                  <c:v>-19.487488442723254</c:v>
                </c:pt>
                <c:pt idx="4041">
                  <c:v>-19.485964034614632</c:v>
                </c:pt>
                <c:pt idx="4042">
                  <c:v>-19.484438148293197</c:v>
                </c:pt>
                <c:pt idx="4043">
                  <c:v>-19.482910261162527</c:v>
                </c:pt>
                <c:pt idx="4044">
                  <c:v>-19.481380786074425</c:v>
                </c:pt>
                <c:pt idx="4045">
                  <c:v>-19.479849303179787</c:v>
                </c:pt>
                <c:pt idx="4046">
                  <c:v>-19.478316121801356</c:v>
                </c:pt>
                <c:pt idx="4047">
                  <c:v>-19.476781552746246</c:v>
                </c:pt>
                <c:pt idx="4048">
                  <c:v>-19.475244756691808</c:v>
                </c:pt>
                <c:pt idx="4049">
                  <c:v>-19.473706567306049</c:v>
                </c:pt>
                <c:pt idx="4050">
                  <c:v>-19.472166458127319</c:v>
                </c:pt>
                <c:pt idx="4051">
                  <c:v>-19.470624425503065</c:v>
                </c:pt>
                <c:pt idx="4052">
                  <c:v>-19.469080991547557</c:v>
                </c:pt>
                <c:pt idx="4053">
                  <c:v>-19.467535417423509</c:v>
                </c:pt>
                <c:pt idx="4054">
                  <c:v>-19.465988331093403</c:v>
                </c:pt>
                <c:pt idx="4055">
                  <c:v>-19.464439519297617</c:v>
                </c:pt>
                <c:pt idx="4056">
                  <c:v>-19.462888662090407</c:v>
                </c:pt>
                <c:pt idx="4057">
                  <c:v>-19.461336072696302</c:v>
                </c:pt>
                <c:pt idx="4058">
                  <c:v>-19.459781959880992</c:v>
                </c:pt>
                <c:pt idx="4059">
                  <c:v>-19.458225685320205</c:v>
                </c:pt>
                <c:pt idx="4060">
                  <c:v>-19.456667987457905</c:v>
                </c:pt>
                <c:pt idx="4061">
                  <c:v>-19.455108333075216</c:v>
                </c:pt>
                <c:pt idx="4062">
                  <c:v>-19.45354693120002</c:v>
                </c:pt>
                <c:pt idx="4063">
                  <c:v>-19.451983778778718</c:v>
                </c:pt>
                <c:pt idx="4064">
                  <c:v>-19.450418552897528</c:v>
                </c:pt>
                <c:pt idx="4065">
                  <c:v>-19.448851676359102</c:v>
                </c:pt>
                <c:pt idx="4066">
                  <c:v>-19.44728314651201</c:v>
                </c:pt>
                <c:pt idx="4067">
                  <c:v>-19.44571253266</c:v>
                </c:pt>
                <c:pt idx="4068">
                  <c:v>-19.444140259084143</c:v>
                </c:pt>
                <c:pt idx="4069">
                  <c:v>-19.442566108593184</c:v>
                </c:pt>
                <c:pt idx="4070">
                  <c:v>-19.440990077731421</c:v>
                </c:pt>
                <c:pt idx="4071">
                  <c:v>-19.439412377995062</c:v>
                </c:pt>
                <c:pt idx="4072">
                  <c:v>-19.437832899042064</c:v>
                </c:pt>
                <c:pt idx="4073">
                  <c:v>-19.436251314524668</c:v>
                </c:pt>
                <c:pt idx="4074">
                  <c:v>-19.434668159546543</c:v>
                </c:pt>
                <c:pt idx="4075">
                  <c:v>-19.433083107735591</c:v>
                </c:pt>
                <c:pt idx="4076">
                  <c:v>-19.431495939365664</c:v>
                </c:pt>
                <c:pt idx="4077">
                  <c:v>-19.429907299574374</c:v>
                </c:pt>
                <c:pt idx="4078">
                  <c:v>-19.42831664454733</c:v>
                </c:pt>
                <c:pt idx="4079">
                  <c:v>-19.426724187326737</c:v>
                </c:pt>
                <c:pt idx="4080">
                  <c:v>-19.425129924750969</c:v>
                </c:pt>
                <c:pt idx="4081">
                  <c:v>-19.423533527394245</c:v>
                </c:pt>
                <c:pt idx="4082">
                  <c:v>-19.421935535311203</c:v>
                </c:pt>
                <c:pt idx="4083">
                  <c:v>-19.420335510055612</c:v>
                </c:pt>
                <c:pt idx="4084">
                  <c:v>-19.418733665915966</c:v>
                </c:pt>
                <c:pt idx="4085">
                  <c:v>-19.417129999697991</c:v>
                </c:pt>
                <c:pt idx="4086">
                  <c:v>-19.415524508167632</c:v>
                </c:pt>
                <c:pt idx="4087">
                  <c:v>-19.413917078600214</c:v>
                </c:pt>
                <c:pt idx="4088">
                  <c:v>-19.412307597717799</c:v>
                </c:pt>
                <c:pt idx="4089">
                  <c:v>-19.410696390837749</c:v>
                </c:pt>
                <c:pt idx="4090">
                  <c:v>-19.409083345178399</c:v>
                </c:pt>
                <c:pt idx="4091">
                  <c:v>-19.407468347459307</c:v>
                </c:pt>
                <c:pt idx="4092">
                  <c:v>-19.405851394017841</c:v>
                </c:pt>
                <c:pt idx="4093">
                  <c:v>-19.404232591494434</c:v>
                </c:pt>
                <c:pt idx="4094">
                  <c:v>-19.402611936596941</c:v>
                </c:pt>
                <c:pt idx="4095">
                  <c:v>-19.400989536573423</c:v>
                </c:pt>
                <c:pt idx="4096">
                  <c:v>-19.399364835130079</c:v>
                </c:pt>
                <c:pt idx="4097">
                  <c:v>-19.397738381446302</c:v>
                </c:pt>
                <c:pt idx="4098">
                  <c:v>-19.396110061648049</c:v>
                </c:pt>
                <c:pt idx="4099">
                  <c:v>-19.394479872401355</c:v>
                </c:pt>
                <c:pt idx="4100">
                  <c:v>-19.392847587968486</c:v>
                </c:pt>
                <c:pt idx="4101">
                  <c:v>-19.39121342690904</c:v>
                </c:pt>
                <c:pt idx="4102">
                  <c:v>-19.389577385847073</c:v>
                </c:pt>
                <c:pt idx="4103">
                  <c:v>-19.387939349833534</c:v>
                </c:pt>
                <c:pt idx="4104">
                  <c:v>-19.38629953855353</c:v>
                </c:pt>
                <c:pt idx="4105">
                  <c:v>-19.384657501597108</c:v>
                </c:pt>
                <c:pt idx="4106">
                  <c:v>-19.383013682353671</c:v>
                </c:pt>
                <c:pt idx="4107">
                  <c:v>-19.381368077818287</c:v>
                </c:pt>
                <c:pt idx="4108">
                  <c:v>-19.3797202359547</c:v>
                </c:pt>
                <c:pt idx="4109">
                  <c:v>-19.37807048934004</c:v>
                </c:pt>
                <c:pt idx="4110">
                  <c:v>-19.37641872200961</c:v>
                </c:pt>
                <c:pt idx="4111">
                  <c:v>-19.374765268114785</c:v>
                </c:pt>
                <c:pt idx="4112">
                  <c:v>-19.37310967385659</c:v>
                </c:pt>
                <c:pt idx="4113">
                  <c:v>-19.371452273754986</c:v>
                </c:pt>
                <c:pt idx="4114">
                  <c:v>-19.369792725589235</c:v>
                </c:pt>
                <c:pt idx="4115">
                  <c:v>-19.368131025061956</c:v>
                </c:pt>
                <c:pt idx="4116">
                  <c:v>-19.366467734558761</c:v>
                </c:pt>
                <c:pt idx="4117">
                  <c:v>-19.364802284474255</c:v>
                </c:pt>
                <c:pt idx="4118">
                  <c:v>-19.363134670511993</c:v>
                </c:pt>
                <c:pt idx="4119">
                  <c:v>-19.361465343303649</c:v>
                </c:pt>
                <c:pt idx="4120">
                  <c:v>-19.359793844654444</c:v>
                </c:pt>
                <c:pt idx="4121">
                  <c:v>-19.358120398254663</c:v>
                </c:pt>
                <c:pt idx="4122">
                  <c:v>-19.356444772283435</c:v>
                </c:pt>
                <c:pt idx="4123">
                  <c:v>-19.354767305218882</c:v>
                </c:pt>
                <c:pt idx="4124">
                  <c:v>-19.353087879524491</c:v>
                </c:pt>
                <c:pt idx="4125">
                  <c:v>-19.351406491636308</c:v>
                </c:pt>
                <c:pt idx="4126">
                  <c:v>-19.349722793891949</c:v>
                </c:pt>
                <c:pt idx="4127">
                  <c:v>-19.348037585312049</c:v>
                </c:pt>
                <c:pt idx="4128">
                  <c:v>-19.346350059190918</c:v>
                </c:pt>
                <c:pt idx="4129">
                  <c:v>-19.344660556000779</c:v>
                </c:pt>
                <c:pt idx="4130">
                  <c:v>-19.342968726398361</c:v>
                </c:pt>
                <c:pt idx="4131">
                  <c:v>-19.341274911679754</c:v>
                </c:pt>
                <c:pt idx="4132">
                  <c:v>-19.339579223760804</c:v>
                </c:pt>
                <c:pt idx="4133">
                  <c:v>-19.337881659420098</c:v>
                </c:pt>
                <c:pt idx="4134">
                  <c:v>-19.336181752205874</c:v>
                </c:pt>
                <c:pt idx="4135">
                  <c:v>-19.334479729125139</c:v>
                </c:pt>
                <c:pt idx="4136">
                  <c:v>-19.332775934342827</c:v>
                </c:pt>
                <c:pt idx="4137">
                  <c:v>-19.33106990011812</c:v>
                </c:pt>
                <c:pt idx="4138">
                  <c:v>-19.329362087397463</c:v>
                </c:pt>
                <c:pt idx="4139">
                  <c:v>-19.327651677784623</c:v>
                </c:pt>
                <c:pt idx="4140">
                  <c:v>-19.325939598668214</c:v>
                </c:pt>
                <c:pt idx="4141">
                  <c:v>-19.324225263652938</c:v>
                </c:pt>
                <c:pt idx="4142">
                  <c:v>-19.322509135886964</c:v>
                </c:pt>
                <c:pt idx="4143">
                  <c:v>-19.320790627139782</c:v>
                </c:pt>
                <c:pt idx="4144">
                  <c:v>-19.319070084042863</c:v>
                </c:pt>
                <c:pt idx="4145">
                  <c:v>-19.317347502848754</c:v>
                </c:pt>
                <c:pt idx="4146">
                  <c:v>-19.315622762277386</c:v>
                </c:pt>
                <c:pt idx="4147">
                  <c:v>-19.313896093465289</c:v>
                </c:pt>
                <c:pt idx="4148">
                  <c:v>-19.312167021875062</c:v>
                </c:pt>
                <c:pt idx="4149">
                  <c:v>-19.310435896239756</c:v>
                </c:pt>
                <c:pt idx="4150">
                  <c:v>-19.308702830826988</c:v>
                </c:pt>
                <c:pt idx="4151">
                  <c:v>-19.306967585842798</c:v>
                </c:pt>
                <c:pt idx="4152">
                  <c:v>-19.305230038650851</c:v>
                </c:pt>
                <c:pt idx="4153">
                  <c:v>-19.30349065859965</c:v>
                </c:pt>
                <c:pt idx="4154">
                  <c:v>-19.301749086756914</c:v>
                </c:pt>
                <c:pt idx="4155">
                  <c:v>-19.30000520004247</c:v>
                </c:pt>
                <c:pt idx="4156">
                  <c:v>-19.298259350578959</c:v>
                </c:pt>
                <c:pt idx="4157">
                  <c:v>-19.296511415814216</c:v>
                </c:pt>
                <c:pt idx="4158">
                  <c:v>-19.294761272635128</c:v>
                </c:pt>
                <c:pt idx="4159">
                  <c:v>-19.293008916738611</c:v>
                </c:pt>
                <c:pt idx="4160">
                  <c:v>-19.291254463306416</c:v>
                </c:pt>
                <c:pt idx="4161">
                  <c:v>-19.289497788721381</c:v>
                </c:pt>
                <c:pt idx="4162">
                  <c:v>-19.287738888670287</c:v>
                </c:pt>
                <c:pt idx="4163">
                  <c:v>-19.285978118675704</c:v>
                </c:pt>
                <c:pt idx="4164">
                  <c:v>-19.284214995201665</c:v>
                </c:pt>
                <c:pt idx="4165">
                  <c:v>-19.28244963367602</c:v>
                </c:pt>
                <c:pt idx="4166">
                  <c:v>-19.280682029683692</c:v>
                </c:pt>
                <c:pt idx="4167">
                  <c:v>-19.27891241996565</c:v>
                </c:pt>
                <c:pt idx="4168">
                  <c:v>-19.277140559535212</c:v>
                </c:pt>
                <c:pt idx="4169">
                  <c:v>-19.275366443943106</c:v>
                </c:pt>
                <c:pt idx="4170">
                  <c:v>-19.273590068744099</c:v>
                </c:pt>
                <c:pt idx="4171">
                  <c:v>-19.271811671812419</c:v>
                </c:pt>
                <c:pt idx="4172">
                  <c:v>-19.270031006939753</c:v>
                </c:pt>
                <c:pt idx="4173">
                  <c:v>-19.268248191084517</c:v>
                </c:pt>
                <c:pt idx="4174">
                  <c:v>-19.266462976980524</c:v>
                </c:pt>
                <c:pt idx="4175">
                  <c:v>-19.264675724979931</c:v>
                </c:pt>
                <c:pt idx="4176">
                  <c:v>-19.262886309518393</c:v>
                </c:pt>
                <c:pt idx="4177">
                  <c:v>-19.261094848590826</c:v>
                </c:pt>
                <c:pt idx="4178">
                  <c:v>-19.259300605247041</c:v>
                </c:pt>
                <c:pt idx="4179">
                  <c:v>-19.25750455209015</c:v>
                </c:pt>
                <c:pt idx="4180">
                  <c:v>-19.255705951209347</c:v>
                </c:pt>
                <c:pt idx="4181">
                  <c:v>-19.25390528782037</c:v>
                </c:pt>
                <c:pt idx="4182">
                  <c:v>-19.252102312601558</c:v>
                </c:pt>
                <c:pt idx="4183">
                  <c:v>-19.250297266903939</c:v>
                </c:pt>
                <c:pt idx="4184">
                  <c:v>-19.248489900739571</c:v>
                </c:pt>
                <c:pt idx="4185">
                  <c:v>-19.246680086194473</c:v>
                </c:pt>
                <c:pt idx="4186">
                  <c:v>-19.244868065060651</c:v>
                </c:pt>
                <c:pt idx="4187">
                  <c:v>-19.24305395675254</c:v>
                </c:pt>
                <c:pt idx="4188">
                  <c:v>-19.241237386225574</c:v>
                </c:pt>
                <c:pt idx="4189">
                  <c:v>-19.239418720120259</c:v>
                </c:pt>
                <c:pt idx="4190">
                  <c:v>-19.237597458364995</c:v>
                </c:pt>
                <c:pt idx="4191">
                  <c:v>-19.235774216458832</c:v>
                </c:pt>
                <c:pt idx="4192">
                  <c:v>-19.233948493544556</c:v>
                </c:pt>
                <c:pt idx="4193">
                  <c:v>-19.23212065806468</c:v>
                </c:pt>
                <c:pt idx="4194">
                  <c:v>-19.23029045680979</c:v>
                </c:pt>
                <c:pt idx="4195">
                  <c:v>-19.22845813472788</c:v>
                </c:pt>
                <c:pt idx="4196">
                  <c:v>-19.226623062944661</c:v>
                </c:pt>
                <c:pt idx="4197">
                  <c:v>-19.224785986269925</c:v>
                </c:pt>
                <c:pt idx="4198">
                  <c:v>-19.222946525359038</c:v>
                </c:pt>
                <c:pt idx="4199">
                  <c:v>-19.221104800876393</c:v>
                </c:pt>
                <c:pt idx="4200">
                  <c:v>-19.219260557202581</c:v>
                </c:pt>
                <c:pt idx="4201">
                  <c:v>-19.21741416642616</c:v>
                </c:pt>
                <c:pt idx="4202">
                  <c:v>-19.215565498699945</c:v>
                </c:pt>
                <c:pt idx="4203">
                  <c:v>-19.213714423520866</c:v>
                </c:pt>
                <c:pt idx="4204">
                  <c:v>-19.211860683451615</c:v>
                </c:pt>
                <c:pt idx="4205">
                  <c:v>-19.21000503129882</c:v>
                </c:pt>
                <c:pt idx="4206">
                  <c:v>-19.208146577885522</c:v>
                </c:pt>
                <c:pt idx="4207">
                  <c:v>-19.206286204183026</c:v>
                </c:pt>
                <c:pt idx="4208">
                  <c:v>-19.204423526404952</c:v>
                </c:pt>
                <c:pt idx="4209">
                  <c:v>-19.202558285965093</c:v>
                </c:pt>
                <c:pt idx="4210">
                  <c:v>-19.200690477428981</c:v>
                </c:pt>
                <c:pt idx="4211">
                  <c:v>-19.198820732353251</c:v>
                </c:pt>
                <c:pt idx="4212">
                  <c:v>-19.196948154750164</c:v>
                </c:pt>
                <c:pt idx="4213">
                  <c:v>-19.195073249086722</c:v>
                </c:pt>
                <c:pt idx="4214">
                  <c:v>-19.193196138729327</c:v>
                </c:pt>
                <c:pt idx="4215">
                  <c:v>-19.19131656353024</c:v>
                </c:pt>
                <c:pt idx="4216">
                  <c:v>-19.189434774918944</c:v>
                </c:pt>
                <c:pt idx="4217">
                  <c:v>-19.187550255265215</c:v>
                </c:pt>
                <c:pt idx="4218">
                  <c:v>-19.185663255642808</c:v>
                </c:pt>
                <c:pt idx="4219">
                  <c:v>-19.183774285823144</c:v>
                </c:pt>
                <c:pt idx="4220">
                  <c:v>-19.181882569424658</c:v>
                </c:pt>
                <c:pt idx="4221">
                  <c:v>-19.179988487505963</c:v>
                </c:pt>
                <c:pt idx="4222">
                  <c:v>-19.178091906226005</c:v>
                </c:pt>
                <c:pt idx="4223">
                  <c:v>-19.176193079203184</c:v>
                </c:pt>
                <c:pt idx="4224">
                  <c:v>-19.174291872761287</c:v>
                </c:pt>
                <c:pt idx="4225">
                  <c:v>-19.172387893118344</c:v>
                </c:pt>
                <c:pt idx="4226">
                  <c:v>-19.17048165359661</c:v>
                </c:pt>
                <c:pt idx="4227">
                  <c:v>-19.168572889933507</c:v>
                </c:pt>
                <c:pt idx="4228">
                  <c:v>-19.166661727155279</c:v>
                </c:pt>
                <c:pt idx="4229">
                  <c:v>-19.16474816053703</c:v>
                </c:pt>
                <c:pt idx="4230">
                  <c:v>-19.162832054820608</c:v>
                </c:pt>
                <c:pt idx="4231">
                  <c:v>-19.160913535462754</c:v>
                </c:pt>
                <c:pt idx="4232">
                  <c:v>-19.158992466857015</c:v>
                </c:pt>
                <c:pt idx="4233">
                  <c:v>-19.157068843709961</c:v>
                </c:pt>
                <c:pt idx="4234">
                  <c:v>-19.155142791966732</c:v>
                </c:pt>
                <c:pt idx="4235">
                  <c:v>-19.153214438253652</c:v>
                </c:pt>
                <c:pt idx="4236">
                  <c:v>-19.151283251992183</c:v>
                </c:pt>
                <c:pt idx="4237">
                  <c:v>-19.149349885526274</c:v>
                </c:pt>
                <c:pt idx="4238">
                  <c:v>-19.147413675501525</c:v>
                </c:pt>
                <c:pt idx="4239">
                  <c:v>-19.145475143873817</c:v>
                </c:pt>
                <c:pt idx="4240">
                  <c:v>-19.143534154037496</c:v>
                </c:pt>
                <c:pt idx="4241">
                  <c:v>-19.141590436268238</c:v>
                </c:pt>
                <c:pt idx="4242">
                  <c:v>-19.139644382421846</c:v>
                </c:pt>
                <c:pt idx="4243">
                  <c:v>-19.137695722613248</c:v>
                </c:pt>
                <c:pt idx="4244">
                  <c:v>-19.135744584340777</c:v>
                </c:pt>
                <c:pt idx="4245">
                  <c:v>-19.133790696440339</c:v>
                </c:pt>
                <c:pt idx="4246">
                  <c:v>-19.131834452799659</c:v>
                </c:pt>
                <c:pt idx="4247">
                  <c:v>-19.129875582067942</c:v>
                </c:pt>
                <c:pt idx="4248">
                  <c:v>-19.127914212387189</c:v>
                </c:pt>
                <c:pt idx="4249">
                  <c:v>-19.125950071141407</c:v>
                </c:pt>
                <c:pt idx="4250">
                  <c:v>-19.123983554250245</c:v>
                </c:pt>
                <c:pt idx="4251">
                  <c:v>-19.122014388901121</c:v>
                </c:pt>
                <c:pt idx="4252">
                  <c:v>-19.120042569548904</c:v>
                </c:pt>
                <c:pt idx="4253">
                  <c:v>-19.118068494160397</c:v>
                </c:pt>
                <c:pt idx="4254">
                  <c:v>-19.116091350584323</c:v>
                </c:pt>
                <c:pt idx="4255">
                  <c:v>-19.114112075729707</c:v>
                </c:pt>
                <c:pt idx="4256">
                  <c:v>-19.112129855824328</c:v>
                </c:pt>
                <c:pt idx="4257">
                  <c:v>-19.110145225056208</c:v>
                </c:pt>
                <c:pt idx="4258">
                  <c:v>-19.10815790804762</c:v>
                </c:pt>
                <c:pt idx="4259">
                  <c:v>-19.106168034722142</c:v>
                </c:pt>
                <c:pt idx="4260">
                  <c:v>-19.104175464180852</c:v>
                </c:pt>
                <c:pt idx="4261">
                  <c:v>-19.102180190713398</c:v>
                </c:pt>
                <c:pt idx="4262">
                  <c:v>-19.100182208616964</c:v>
                </c:pt>
                <c:pt idx="4263">
                  <c:v>-19.098181648476043</c:v>
                </c:pt>
                <c:pt idx="4264">
                  <c:v>-19.096178778032332</c:v>
                </c:pt>
                <c:pt idx="4265">
                  <c:v>-19.094172909843369</c:v>
                </c:pt>
                <c:pt idx="4266">
                  <c:v>-19.092164310757575</c:v>
                </c:pt>
                <c:pt idx="4267">
                  <c:v>-19.09015338603399</c:v>
                </c:pt>
                <c:pt idx="4268">
                  <c:v>-19.088139308273906</c:v>
                </c:pt>
                <c:pt idx="4269">
                  <c:v>-19.086123031718088</c:v>
                </c:pt>
                <c:pt idx="4270">
                  <c:v>-19.084104002456293</c:v>
                </c:pt>
                <c:pt idx="4271">
                  <c:v>-19.08208207685859</c:v>
                </c:pt>
                <c:pt idx="4272">
                  <c:v>-19.080057800250344</c:v>
                </c:pt>
                <c:pt idx="4273">
                  <c:v>-19.078030339668018</c:v>
                </c:pt>
                <c:pt idx="4274">
                  <c:v>-19.076000794014309</c:v>
                </c:pt>
                <c:pt idx="4275">
                  <c:v>-19.073967913687099</c:v>
                </c:pt>
                <c:pt idx="4276">
                  <c:v>-19.071932522609593</c:v>
                </c:pt>
                <c:pt idx="4277">
                  <c:v>-19.069894615901632</c:v>
                </c:pt>
                <c:pt idx="4278">
                  <c:v>-19.067853910634579</c:v>
                </c:pt>
                <c:pt idx="4279">
                  <c:v>-19.06581012235371</c:v>
                </c:pt>
                <c:pt idx="4280">
                  <c:v>-19.063764080434609</c:v>
                </c:pt>
                <c:pt idx="4281">
                  <c:v>-19.061715222661885</c:v>
                </c:pt>
                <c:pt idx="4282">
                  <c:v>-19.059663682806672</c:v>
                </c:pt>
                <c:pt idx="4283">
                  <c:v>-19.057608895434754</c:v>
                </c:pt>
                <c:pt idx="4284">
                  <c:v>-19.055551833960575</c:v>
                </c:pt>
                <c:pt idx="4285">
                  <c:v>-19.053491792767066</c:v>
                </c:pt>
                <c:pt idx="4286">
                  <c:v>-19.051429046268055</c:v>
                </c:pt>
                <c:pt idx="4287">
                  <c:v>-19.04936358890075</c:v>
                </c:pt>
                <c:pt idx="4288">
                  <c:v>-19.047294992292002</c:v>
                </c:pt>
                <c:pt idx="4289">
                  <c:v>-19.045223813628283</c:v>
                </c:pt>
                <c:pt idx="4290">
                  <c:v>-19.043149906549516</c:v>
                </c:pt>
                <c:pt idx="4291">
                  <c:v>-19.041073265418756</c:v>
                </c:pt>
                <c:pt idx="4292">
                  <c:v>-19.038994026274494</c:v>
                </c:pt>
                <c:pt idx="4293">
                  <c:v>-19.036911758413098</c:v>
                </c:pt>
                <c:pt idx="4294">
                  <c:v>-19.034826454997869</c:v>
                </c:pt>
                <c:pt idx="4295">
                  <c:v>-19.032738393698548</c:v>
                </c:pt>
                <c:pt idx="4296">
                  <c:v>-19.030647426348835</c:v>
                </c:pt>
                <c:pt idx="4297">
                  <c:v>-19.028553974592839</c:v>
                </c:pt>
                <c:pt idx="4298">
                  <c:v>-19.026457605318001</c:v>
                </c:pt>
                <c:pt idx="4299">
                  <c:v>-19.024358169130274</c:v>
                </c:pt>
                <c:pt idx="4300">
                  <c:v>-19.022256088776032</c:v>
                </c:pt>
                <c:pt idx="4301">
                  <c:v>-19.020150785356023</c:v>
                </c:pt>
                <c:pt idx="4302">
                  <c:v>-19.018043113010162</c:v>
                </c:pt>
                <c:pt idx="4303">
                  <c:v>-19.015932060948089</c:v>
                </c:pt>
                <c:pt idx="4304">
                  <c:v>-19.013818341037293</c:v>
                </c:pt>
                <c:pt idx="4305">
                  <c:v>-19.01170209221339</c:v>
                </c:pt>
                <c:pt idx="4306">
                  <c:v>-19.009582587727017</c:v>
                </c:pt>
                <c:pt idx="4307">
                  <c:v>-19.007460253730795</c:v>
                </c:pt>
                <c:pt idx="4308">
                  <c:v>-19.005335084263805</c:v>
                </c:pt>
                <c:pt idx="4309">
                  <c:v>-19.00320692843804</c:v>
                </c:pt>
                <c:pt idx="4310">
                  <c:v>-19.001075779677997</c:v>
                </c:pt>
                <c:pt idx="4311">
                  <c:v>-18.998941776808394</c:v>
                </c:pt>
                <c:pt idx="4312">
                  <c:v>-18.996805059448441</c:v>
                </c:pt>
                <c:pt idx="4313">
                  <c:v>-18.994665038981623</c:v>
                </c:pt>
                <c:pt idx="4314">
                  <c:v>-18.992522291578219</c:v>
                </c:pt>
                <c:pt idx="4315">
                  <c:v>-18.990376373178265</c:v>
                </c:pt>
                <c:pt idx="4316">
                  <c:v>-18.988227862151327</c:v>
                </c:pt>
                <c:pt idx="4317">
                  <c:v>-18.98607602057519</c:v>
                </c:pt>
                <c:pt idx="4318">
                  <c:v>-18.983921721392491</c:v>
                </c:pt>
                <c:pt idx="4319">
                  <c:v>-18.981763931207254</c:v>
                </c:pt>
                <c:pt idx="4320">
                  <c:v>-18.979603377535469</c:v>
                </c:pt>
                <c:pt idx="4321">
                  <c:v>-18.977439907417747</c:v>
                </c:pt>
                <c:pt idx="4322">
                  <c:v>-18.9752733670475</c:v>
                </c:pt>
                <c:pt idx="4323">
                  <c:v>-18.973104045241882</c:v>
                </c:pt>
                <c:pt idx="4324">
                  <c:v>-18.970931492368678</c:v>
                </c:pt>
                <c:pt idx="4325">
                  <c:v>-18.968755700934452</c:v>
                </c:pt>
                <c:pt idx="4326">
                  <c:v>-18.966577257220681</c:v>
                </c:pt>
                <c:pt idx="4327">
                  <c:v>-18.964395710235053</c:v>
                </c:pt>
                <c:pt idx="4328">
                  <c:v>-18.962210755397184</c:v>
                </c:pt>
                <c:pt idx="4329">
                  <c:v>-18.960023577003863</c:v>
                </c:pt>
                <c:pt idx="4330">
                  <c:v>-18.957832679151412</c:v>
                </c:pt>
                <c:pt idx="4331">
                  <c:v>-18.955638799756965</c:v>
                </c:pt>
                <c:pt idx="4332">
                  <c:v>-18.953441932460734</c:v>
                </c:pt>
                <c:pt idx="4333">
                  <c:v>-18.951242070876042</c:v>
                </c:pt>
                <c:pt idx="4334">
                  <c:v>-18.949039358694911</c:v>
                </c:pt>
                <c:pt idx="4335">
                  <c:v>-18.946833339191834</c:v>
                </c:pt>
                <c:pt idx="4336">
                  <c:v>-18.944624004662952</c:v>
                </c:pt>
                <c:pt idx="4337">
                  <c:v>-18.942411799572916</c:v>
                </c:pt>
                <c:pt idx="4338">
                  <c:v>-18.940196567121433</c:v>
                </c:pt>
                <c:pt idx="4339">
                  <c:v>-18.937978149661088</c:v>
                </c:pt>
                <c:pt idx="4340">
                  <c:v>-18.935756540015994</c:v>
                </c:pt>
                <c:pt idx="4341">
                  <c:v>-18.933531882603866</c:v>
                </c:pt>
                <c:pt idx="4342">
                  <c:v>-18.931304322624285</c:v>
                </c:pt>
                <c:pt idx="4343">
                  <c:v>-18.929073398149356</c:v>
                </c:pt>
                <c:pt idx="4344">
                  <c:v>-18.926839405708769</c:v>
                </c:pt>
                <c:pt idx="4345">
                  <c:v>-18.92460233868459</c:v>
                </c:pt>
                <c:pt idx="4346">
                  <c:v>-18.922361579815767</c:v>
                </c:pt>
                <c:pt idx="4347">
                  <c:v>-18.920118342797526</c:v>
                </c:pt>
                <c:pt idx="4348">
                  <c:v>-18.917871705034312</c:v>
                </c:pt>
                <c:pt idx="4349">
                  <c:v>-18.915621811815608</c:v>
                </c:pt>
                <c:pt idx="4350">
                  <c:v>-18.913368655754024</c:v>
                </c:pt>
                <c:pt idx="4351">
                  <c:v>-18.911112690661852</c:v>
                </c:pt>
                <c:pt idx="4352">
                  <c:v>-18.908853141314374</c:v>
                </c:pt>
                <c:pt idx="4353">
                  <c:v>-18.90659046146423</c:v>
                </c:pt>
                <c:pt idx="4354">
                  <c:v>-18.904324953061636</c:v>
                </c:pt>
                <c:pt idx="4355">
                  <c:v>-18.902055528350484</c:v>
                </c:pt>
                <c:pt idx="4356">
                  <c:v>-18.899783570614904</c:v>
                </c:pt>
                <c:pt idx="4357">
                  <c:v>-18.897507990300326</c:v>
                </c:pt>
                <c:pt idx="4358">
                  <c:v>-18.895229399557952</c:v>
                </c:pt>
                <c:pt idx="4359">
                  <c:v>-18.89294763668606</c:v>
                </c:pt>
                <c:pt idx="4360">
                  <c:v>-18.890662227603404</c:v>
                </c:pt>
                <c:pt idx="4361">
                  <c:v>-18.888373631114803</c:v>
                </c:pt>
                <c:pt idx="4362">
                  <c:v>-18.886081840272283</c:v>
                </c:pt>
                <c:pt idx="4363">
                  <c:v>-18.883787004424335</c:v>
                </c:pt>
                <c:pt idx="4364">
                  <c:v>-18.881488960614334</c:v>
                </c:pt>
                <c:pt idx="4365">
                  <c:v>-18.879187074474082</c:v>
                </c:pt>
                <c:pt idx="4366">
                  <c:v>-18.876882278559993</c:v>
                </c:pt>
                <c:pt idx="4367">
                  <c:v>-18.874574252565004</c:v>
                </c:pt>
                <c:pt idx="4368">
                  <c:v>-18.872262516863433</c:v>
                </c:pt>
                <c:pt idx="4369">
                  <c:v>-18.869947693172591</c:v>
                </c:pt>
                <c:pt idx="4370">
                  <c:v>-18.867629775038004</c:v>
                </c:pt>
                <c:pt idx="4371">
                  <c:v>-18.865308281398342</c:v>
                </c:pt>
                <c:pt idx="4372">
                  <c:v>-18.86298336208457</c:v>
                </c:pt>
                <c:pt idx="4373">
                  <c:v>-18.860655326438017</c:v>
                </c:pt>
                <c:pt idx="4374">
                  <c:v>-18.858323691325559</c:v>
                </c:pt>
                <c:pt idx="4375">
                  <c:v>-18.85598860716954</c:v>
                </c:pt>
                <c:pt idx="4376">
                  <c:v>-18.853650384628359</c:v>
                </c:pt>
                <c:pt idx="4377">
                  <c:v>-18.851308857506318</c:v>
                </c:pt>
                <c:pt idx="4378">
                  <c:v>-18.84896385868058</c:v>
                </c:pt>
                <c:pt idx="4379">
                  <c:v>-18.846615380070212</c:v>
                </c:pt>
                <c:pt idx="4380">
                  <c:v>-18.844263573854128</c:v>
                </c:pt>
                <c:pt idx="4381">
                  <c:v>-18.841908593075299</c:v>
                </c:pt>
                <c:pt idx="4382">
                  <c:v>-18.839549788143955</c:v>
                </c:pt>
                <c:pt idx="4383">
                  <c:v>-18.837187793290301</c:v>
                </c:pt>
                <c:pt idx="4384">
                  <c:v>-18.834821956960219</c:v>
                </c:pt>
                <c:pt idx="4385">
                  <c:v>-18.83245323808239</c:v>
                </c:pt>
                <c:pt idx="4386">
                  <c:v>-18.830080822939017</c:v>
                </c:pt>
                <c:pt idx="4387">
                  <c:v>-18.827705188232837</c:v>
                </c:pt>
                <c:pt idx="4388">
                  <c:v>-18.825325678570259</c:v>
                </c:pt>
                <c:pt idx="4389">
                  <c:v>-18.822942933664812</c:v>
                </c:pt>
                <c:pt idx="4390">
                  <c:v>-18.820556621400605</c:v>
                </c:pt>
                <c:pt idx="4391">
                  <c:v>-18.818166733395746</c:v>
                </c:pt>
                <c:pt idx="4392">
                  <c:v>-18.815773750462181</c:v>
                </c:pt>
                <c:pt idx="4393">
                  <c:v>-18.813376686461879</c:v>
                </c:pt>
                <c:pt idx="4394">
                  <c:v>-18.810976675658473</c:v>
                </c:pt>
                <c:pt idx="4395">
                  <c:v>-18.80857272967998</c:v>
                </c:pt>
                <c:pt idx="4396">
                  <c:v>-18.806165330668478</c:v>
                </c:pt>
                <c:pt idx="4397">
                  <c:v>-18.803754470835361</c:v>
                </c:pt>
                <c:pt idx="4398">
                  <c:v>-18.801340142335729</c:v>
                </c:pt>
                <c:pt idx="4399">
                  <c:v>-18.798922337307921</c:v>
                </c:pt>
                <c:pt idx="4400">
                  <c:v>-18.796500717837624</c:v>
                </c:pt>
                <c:pt idx="4401">
                  <c:v>-18.794075605091546</c:v>
                </c:pt>
                <c:pt idx="4402">
                  <c:v>-18.791646991082448</c:v>
                </c:pt>
                <c:pt idx="4403">
                  <c:v>-18.789214536409315</c:v>
                </c:pt>
                <c:pt idx="4404">
                  <c:v>-18.786778895511794</c:v>
                </c:pt>
                <c:pt idx="4405">
                  <c:v>-18.784339230733544</c:v>
                </c:pt>
                <c:pt idx="4406">
                  <c:v>-18.78189619769342</c:v>
                </c:pt>
                <c:pt idx="4407">
                  <c:v>-18.779449455624917</c:v>
                </c:pt>
                <c:pt idx="4408">
                  <c:v>-18.776999496581883</c:v>
                </c:pt>
                <c:pt idx="4409">
                  <c:v>-18.77454531065867</c:v>
                </c:pt>
                <c:pt idx="4410">
                  <c:v>-18.772087891505112</c:v>
                </c:pt>
                <c:pt idx="4411">
                  <c:v>-18.769626729277867</c:v>
                </c:pt>
                <c:pt idx="4412">
                  <c:v>-18.767161647102153</c:v>
                </c:pt>
                <c:pt idx="4413">
                  <c:v>-18.764692803422651</c:v>
                </c:pt>
                <c:pt idx="4414">
                  <c:v>-18.762220694640725</c:v>
                </c:pt>
                <c:pt idx="4415">
                  <c:v>-18.759744470393201</c:v>
                </c:pt>
                <c:pt idx="4416">
                  <c:v>-18.757264964947357</c:v>
                </c:pt>
                <c:pt idx="4417">
                  <c:v>-18.7547816638121</c:v>
                </c:pt>
                <c:pt idx="4418">
                  <c:v>-18.752294727337791</c:v>
                </c:pt>
                <c:pt idx="4419">
                  <c:v>-18.749803977386232</c:v>
                </c:pt>
                <c:pt idx="4420">
                  <c:v>-18.7473092348297</c:v>
                </c:pt>
                <c:pt idx="4421">
                  <c:v>-18.744811170602368</c:v>
                </c:pt>
                <c:pt idx="4422">
                  <c:v>-18.742308925311594</c:v>
                </c:pt>
                <c:pt idx="4423">
                  <c:v>-18.739803512616934</c:v>
                </c:pt>
                <c:pt idx="4424">
                  <c:v>-18.737293729290908</c:v>
                </c:pt>
                <c:pt idx="4425">
                  <c:v>-18.734780248727304</c:v>
                </c:pt>
                <c:pt idx="4426">
                  <c:v>-18.732263062308466</c:v>
                </c:pt>
                <c:pt idx="4427">
                  <c:v>-18.729742504967316</c:v>
                </c:pt>
                <c:pt idx="4428">
                  <c:v>-18.727217881494624</c:v>
                </c:pt>
                <c:pt idx="4429">
                  <c:v>-18.724689181640969</c:v>
                </c:pt>
                <c:pt idx="4430">
                  <c:v>-18.722156912804561</c:v>
                </c:pt>
                <c:pt idx="4431">
                  <c:v>-18.71962072137849</c:v>
                </c:pt>
                <c:pt idx="4432">
                  <c:v>-18.717080770920415</c:v>
                </c:pt>
                <c:pt idx="4433">
                  <c:v>-18.714536705950287</c:v>
                </c:pt>
                <c:pt idx="4434">
                  <c:v>-18.711988689636318</c:v>
                </c:pt>
                <c:pt idx="4435">
                  <c:v>-18.709437407855273</c:v>
                </c:pt>
                <c:pt idx="4436">
                  <c:v>-18.706882157541074</c:v>
                </c:pt>
                <c:pt idx="4437">
                  <c:v>-18.704322580183767</c:v>
                </c:pt>
                <c:pt idx="4438">
                  <c:v>-18.701759537783495</c:v>
                </c:pt>
                <c:pt idx="4439">
                  <c:v>-18.699192323240112</c:v>
                </c:pt>
                <c:pt idx="4440">
                  <c:v>-18.696621276344459</c:v>
                </c:pt>
                <c:pt idx="4441">
                  <c:v>-18.694046212592518</c:v>
                </c:pt>
                <c:pt idx="4442">
                  <c:v>-18.691467473572093</c:v>
                </c:pt>
                <c:pt idx="4443">
                  <c:v>-18.688884522999963</c:v>
                </c:pt>
                <c:pt idx="4444">
                  <c:v>-18.68629787895102</c:v>
                </c:pt>
                <c:pt idx="4445">
                  <c:v>-18.683707179994606</c:v>
                </c:pt>
                <c:pt idx="4446">
                  <c:v>-18.681112062476611</c:v>
                </c:pt>
                <c:pt idx="4447">
                  <c:v>-18.678513577280214</c:v>
                </c:pt>
                <c:pt idx="4448">
                  <c:v>-18.675910830794994</c:v>
                </c:pt>
                <c:pt idx="4449">
                  <c:v>-18.673303989743587</c:v>
                </c:pt>
                <c:pt idx="4450">
                  <c:v>-18.670693043967002</c:v>
                </c:pt>
                <c:pt idx="4451">
                  <c:v>-18.668078517847757</c:v>
                </c:pt>
                <c:pt idx="4452">
                  <c:v>-18.665459689837618</c:v>
                </c:pt>
                <c:pt idx="4453">
                  <c:v>-18.662836906342001</c:v>
                </c:pt>
                <c:pt idx="4454">
                  <c:v>-18.660210157901428</c:v>
                </c:pt>
                <c:pt idx="4455">
                  <c:v>-18.657578717928928</c:v>
                </c:pt>
                <c:pt idx="4456">
                  <c:v>-18.654944189598627</c:v>
                </c:pt>
                <c:pt idx="4457">
                  <c:v>-18.652304769193208</c:v>
                </c:pt>
                <c:pt idx="4458">
                  <c:v>-18.6496618838522</c:v>
                </c:pt>
                <c:pt idx="4459">
                  <c:v>-18.647014804929313</c:v>
                </c:pt>
                <c:pt idx="4460">
                  <c:v>-18.644363521947628</c:v>
                </c:pt>
                <c:pt idx="4461">
                  <c:v>-18.641707662465642</c:v>
                </c:pt>
                <c:pt idx="4462">
                  <c:v>-18.639048482924512</c:v>
                </c:pt>
                <c:pt idx="4463">
                  <c:v>-18.636384524790973</c:v>
                </c:pt>
                <c:pt idx="4464">
                  <c:v>-18.633716683931489</c:v>
                </c:pt>
                <c:pt idx="4465">
                  <c:v>-18.631044587190747</c:v>
                </c:pt>
                <c:pt idx="4466">
                  <c:v>-18.6283682239063</c:v>
                </c:pt>
                <c:pt idx="4467">
                  <c:v>-18.62568776597929</c:v>
                </c:pt>
                <c:pt idx="4468">
                  <c:v>-18.623003203505917</c:v>
                </c:pt>
                <c:pt idx="4469">
                  <c:v>-18.620314526533321</c:v>
                </c:pt>
                <c:pt idx="4470">
                  <c:v>-18.617621725090569</c:v>
                </c:pt>
                <c:pt idx="4471">
                  <c:v>-18.614924237773508</c:v>
                </c:pt>
                <c:pt idx="4472">
                  <c:v>-18.612223156453553</c:v>
                </c:pt>
                <c:pt idx="4473">
                  <c:v>-18.609517367373776</c:v>
                </c:pt>
                <c:pt idx="4474">
                  <c:v>-18.606807411835746</c:v>
                </c:pt>
                <c:pt idx="4475">
                  <c:v>-18.604093094723172</c:v>
                </c:pt>
                <c:pt idx="4476">
                  <c:v>-18.601374590216057</c:v>
                </c:pt>
                <c:pt idx="4477">
                  <c:v>-18.598651888064047</c:v>
                </c:pt>
                <c:pt idx="4478">
                  <c:v>-18.595924978044046</c:v>
                </c:pt>
                <c:pt idx="4479">
                  <c:v>-18.593193291459713</c:v>
                </c:pt>
                <c:pt idx="4480">
                  <c:v>-18.590457747431127</c:v>
                </c:pt>
                <c:pt idx="4481">
                  <c:v>-18.587717590490453</c:v>
                </c:pt>
                <c:pt idx="4482">
                  <c:v>-18.584973369504723</c:v>
                </c:pt>
                <c:pt idx="4483">
                  <c:v>-18.582224700301641</c:v>
                </c:pt>
                <c:pt idx="4484">
                  <c:v>-18.579471571487268</c:v>
                </c:pt>
                <c:pt idx="4485">
                  <c:v>-18.576714159588771</c:v>
                </c:pt>
                <c:pt idx="4486">
                  <c:v>-18.573952265821227</c:v>
                </c:pt>
                <c:pt idx="4487">
                  <c:v>-18.571186067215276</c:v>
                </c:pt>
                <c:pt idx="4488">
                  <c:v>-18.568415364311171</c:v>
                </c:pt>
                <c:pt idx="4489">
                  <c:v>-18.565640334668558</c:v>
                </c:pt>
                <c:pt idx="4490">
                  <c:v>-18.562860778164602</c:v>
                </c:pt>
                <c:pt idx="4491">
                  <c:v>-18.560077252273835</c:v>
                </c:pt>
                <c:pt idx="4492">
                  <c:v>-18.557288987975365</c:v>
                </c:pt>
                <c:pt idx="4493">
                  <c:v>-18.55449597265229</c:v>
                </c:pt>
                <c:pt idx="4494">
                  <c:v>-18.551698956087712</c:v>
                </c:pt>
                <c:pt idx="4495">
                  <c:v>-18.548897165507213</c:v>
                </c:pt>
                <c:pt idx="4496">
                  <c:v>-18.546090779374346</c:v>
                </c:pt>
                <c:pt idx="4497">
                  <c:v>-18.543280168883982</c:v>
                </c:pt>
                <c:pt idx="4498">
                  <c:v>-18.540464556526434</c:v>
                </c:pt>
                <c:pt idx="4499">
                  <c:v>-18.537645273583767</c:v>
                </c:pt>
                <c:pt idx="4500">
                  <c:v>-18.534820580470033</c:v>
                </c:pt>
                <c:pt idx="4501">
                  <c:v>-18.531991618060669</c:v>
                </c:pt>
                <c:pt idx="4502">
                  <c:v>-18.529158183035818</c:v>
                </c:pt>
                <c:pt idx="4503">
                  <c:v>-18.526320457566509</c:v>
                </c:pt>
                <c:pt idx="4504">
                  <c:v>-18.523477850200369</c:v>
                </c:pt>
                <c:pt idx="4505">
                  <c:v>-18.520630541792698</c:v>
                </c:pt>
                <c:pt idx="4506">
                  <c:v>-18.517778714414284</c:v>
                </c:pt>
                <c:pt idx="4507">
                  <c:v>-18.514922356671196</c:v>
                </c:pt>
                <c:pt idx="4508">
                  <c:v>-18.512061457137122</c:v>
                </c:pt>
                <c:pt idx="4509">
                  <c:v>-18.509195418521834</c:v>
                </c:pt>
                <c:pt idx="4510">
                  <c:v>-18.506325008867329</c:v>
                </c:pt>
                <c:pt idx="4511">
                  <c:v>-18.503450217573661</c:v>
                </c:pt>
                <c:pt idx="4512">
                  <c:v>-18.500570445308504</c:v>
                </c:pt>
                <c:pt idx="4513">
                  <c:v>-18.497686268199452</c:v>
                </c:pt>
                <c:pt idx="4514">
                  <c:v>-18.494797084896724</c:v>
                </c:pt>
                <c:pt idx="4515">
                  <c:v>-18.491903078945555</c:v>
                </c:pt>
                <c:pt idx="4516">
                  <c:v>-18.489004632712906</c:v>
                </c:pt>
                <c:pt idx="4517">
                  <c:v>-18.486101141786119</c:v>
                </c:pt>
                <c:pt idx="4518">
                  <c:v>-18.483193385097422</c:v>
                </c:pt>
                <c:pt idx="4519">
                  <c:v>-18.48028055869306</c:v>
                </c:pt>
                <c:pt idx="4520">
                  <c:v>-18.477362648709015</c:v>
                </c:pt>
                <c:pt idx="4521">
                  <c:v>-18.474440238669981</c:v>
                </c:pt>
                <c:pt idx="4522">
                  <c:v>-18.471513118056365</c:v>
                </c:pt>
                <c:pt idx="4523">
                  <c:v>-18.468581274784952</c:v>
                </c:pt>
                <c:pt idx="4524">
                  <c:v>-18.465644296518029</c:v>
                </c:pt>
                <c:pt idx="4525">
                  <c:v>-18.462702770515296</c:v>
                </c:pt>
                <c:pt idx="4526">
                  <c:v>-18.4597562839642</c:v>
                </c:pt>
                <c:pt idx="4527">
                  <c:v>-18.456804622499348</c:v>
                </c:pt>
                <c:pt idx="4528">
                  <c:v>-18.453848577718347</c:v>
                </c:pt>
                <c:pt idx="4529">
                  <c:v>-18.450887332085266</c:v>
                </c:pt>
                <c:pt idx="4530">
                  <c:v>-18.447921275495762</c:v>
                </c:pt>
                <c:pt idx="4531">
                  <c:v>-18.444950193028124</c:v>
                </c:pt>
                <c:pt idx="4532">
                  <c:v>-18.441974274049564</c:v>
                </c:pt>
                <c:pt idx="4533">
                  <c:v>-18.438993302887543</c:v>
                </c:pt>
                <c:pt idx="4534">
                  <c:v>-18.436007672912996</c:v>
                </c:pt>
                <c:pt idx="4535">
                  <c:v>-18.433016761099278</c:v>
                </c:pt>
                <c:pt idx="4536">
                  <c:v>-18.430020961073737</c:v>
                </c:pt>
                <c:pt idx="4537">
                  <c:v>-18.427020055618463</c:v>
                </c:pt>
                <c:pt idx="4538">
                  <c:v>-18.424014440641667</c:v>
                </c:pt>
                <c:pt idx="4539">
                  <c:v>-18.421003694020044</c:v>
                </c:pt>
                <c:pt idx="4540">
                  <c:v>-18.417987596353793</c:v>
                </c:pt>
                <c:pt idx="4541">
                  <c:v>-18.414966956155208</c:v>
                </c:pt>
                <c:pt idx="4542">
                  <c:v>-18.411941143885933</c:v>
                </c:pt>
                <c:pt idx="4543">
                  <c:v>-18.408910145566203</c:v>
                </c:pt>
                <c:pt idx="4544">
                  <c:v>-18.405873740185296</c:v>
                </c:pt>
                <c:pt idx="4545">
                  <c:v>-18.402832741591194</c:v>
                </c:pt>
                <c:pt idx="4546">
                  <c:v>-18.399786100710131</c:v>
                </c:pt>
                <c:pt idx="4547">
                  <c:v>-18.396734633035642</c:v>
                </c:pt>
                <c:pt idx="4548">
                  <c:v>-18.393678326371571</c:v>
                </c:pt>
                <c:pt idx="4549">
                  <c:v>-18.390616333872359</c:v>
                </c:pt>
                <c:pt idx="4550">
                  <c:v>-18.387549475047699</c:v>
                </c:pt>
                <c:pt idx="4551">
                  <c:v>-18.384477528217182</c:v>
                </c:pt>
                <c:pt idx="4552">
                  <c:v>-18.381400060510778</c:v>
                </c:pt>
                <c:pt idx="4553">
                  <c:v>-18.378317266383409</c:v>
                </c:pt>
                <c:pt idx="4554">
                  <c:v>-18.375229552056425</c:v>
                </c:pt>
                <c:pt idx="4555">
                  <c:v>-18.372136694246535</c:v>
                </c:pt>
                <c:pt idx="4556">
                  <c:v>-18.369038045866304</c:v>
                </c:pt>
                <c:pt idx="4557">
                  <c:v>-18.36593464750781</c:v>
                </c:pt>
                <c:pt idx="4558">
                  <c:v>-18.362826063836142</c:v>
                </c:pt>
                <c:pt idx="4559">
                  <c:v>-18.359712068852559</c:v>
                </c:pt>
                <c:pt idx="4560">
                  <c:v>-18.356592222421405</c:v>
                </c:pt>
                <c:pt idx="4561">
                  <c:v>-18.353467359185053</c:v>
                </c:pt>
                <c:pt idx="4562">
                  <c:v>-18.350337679580754</c:v>
                </c:pt>
                <c:pt idx="4563">
                  <c:v>-18.347202103378486</c:v>
                </c:pt>
                <c:pt idx="4564">
                  <c:v>-18.344061469405361</c:v>
                </c:pt>
                <c:pt idx="4565">
                  <c:v>-18.340914906975637</c:v>
                </c:pt>
                <c:pt idx="4566">
                  <c:v>-18.337763042957754</c:v>
                </c:pt>
                <c:pt idx="4567">
                  <c:v>-18.334606078277222</c:v>
                </c:pt>
                <c:pt idx="4568">
                  <c:v>-18.331443999731764</c:v>
                </c:pt>
                <c:pt idx="4569">
                  <c:v>-18.328275714632383</c:v>
                </c:pt>
                <c:pt idx="4570">
                  <c:v>-18.325102501725368</c:v>
                </c:pt>
                <c:pt idx="4571">
                  <c:v>-18.321923698864211</c:v>
                </c:pt>
                <c:pt idx="4572">
                  <c:v>-18.318739073401087</c:v>
                </c:pt>
                <c:pt idx="4573">
                  <c:v>-18.315549912848169</c:v>
                </c:pt>
                <c:pt idx="4574">
                  <c:v>-18.312354247222579</c:v>
                </c:pt>
                <c:pt idx="4575">
                  <c:v>-18.309153583191598</c:v>
                </c:pt>
                <c:pt idx="4576">
                  <c:v>-18.305946597129644</c:v>
                </c:pt>
                <c:pt idx="4577">
                  <c:v>-18.302735020922938</c:v>
                </c:pt>
                <c:pt idx="4578">
                  <c:v>-18.299517309307205</c:v>
                </c:pt>
                <c:pt idx="4579">
                  <c:v>-18.296294322578376</c:v>
                </c:pt>
                <c:pt idx="4580">
                  <c:v>-18.293065166746551</c:v>
                </c:pt>
                <c:pt idx="4581">
                  <c:v>-18.289830705026617</c:v>
                </c:pt>
                <c:pt idx="4582">
                  <c:v>-18.286590702699762</c:v>
                </c:pt>
                <c:pt idx="4583">
                  <c:v>-18.283344702204051</c:v>
                </c:pt>
                <c:pt idx="4584">
                  <c:v>-18.280093350754377</c:v>
                </c:pt>
                <c:pt idx="4585">
                  <c:v>-18.276836190324122</c:v>
                </c:pt>
                <c:pt idx="4586">
                  <c:v>-18.273573426765626</c:v>
                </c:pt>
                <c:pt idx="4587">
                  <c:v>-18.270305044698048</c:v>
                </c:pt>
                <c:pt idx="4588">
                  <c:v>-18.26703102865909</c:v>
                </c:pt>
                <c:pt idx="4589">
                  <c:v>-18.263750692552929</c:v>
                </c:pt>
                <c:pt idx="4590">
                  <c:v>-18.260464689054498</c:v>
                </c:pt>
                <c:pt idx="4591">
                  <c:v>-18.257173002519067</c:v>
                </c:pt>
                <c:pt idx="4592">
                  <c:v>-18.253876066692694</c:v>
                </c:pt>
                <c:pt idx="4593">
                  <c:v>-18.250572742606813</c:v>
                </c:pt>
                <c:pt idx="4594">
                  <c:v>-18.247263687427754</c:v>
                </c:pt>
                <c:pt idx="4595">
                  <c:v>-18.243948885255765</c:v>
                </c:pt>
                <c:pt idx="4596">
                  <c:v>-18.240628320143898</c:v>
                </c:pt>
                <c:pt idx="4597">
                  <c:v>-18.23730152266263</c:v>
                </c:pt>
                <c:pt idx="4598">
                  <c:v>-18.233969155674369</c:v>
                </c:pt>
                <c:pt idx="4599">
                  <c:v>-18.230630294154246</c:v>
                </c:pt>
                <c:pt idx="4600">
                  <c:v>-18.22728582996448</c:v>
                </c:pt>
                <c:pt idx="4601">
                  <c:v>-18.223935748062551</c:v>
                </c:pt>
                <c:pt idx="4602">
                  <c:v>-18.220579575851609</c:v>
                </c:pt>
                <c:pt idx="4603">
                  <c:v>-18.21721706655045</c:v>
                </c:pt>
                <c:pt idx="4604">
                  <c:v>-18.213848660356746</c:v>
                </c:pt>
                <c:pt idx="4605">
                  <c:v>-18.210474110776047</c:v>
                </c:pt>
                <c:pt idx="4606">
                  <c:v>-18.207093860727472</c:v>
                </c:pt>
                <c:pt idx="4607">
                  <c:v>-18.203707433191273</c:v>
                </c:pt>
                <c:pt idx="4608">
                  <c:v>-18.200315041397428</c:v>
                </c:pt>
                <c:pt idx="4609">
                  <c:v>-18.196916205303868</c:v>
                </c:pt>
                <c:pt idx="4610">
                  <c:v>-18.193511601666739</c:v>
                </c:pt>
                <c:pt idx="4611">
                  <c:v>-18.190100982327593</c:v>
                </c:pt>
                <c:pt idx="4612">
                  <c:v>-18.186683864533993</c:v>
                </c:pt>
                <c:pt idx="4613">
                  <c:v>-18.183260695284567</c:v>
                </c:pt>
                <c:pt idx="4614">
                  <c:v>-18.179831457422647</c:v>
                </c:pt>
                <c:pt idx="4615">
                  <c:v>-18.176395899593626</c:v>
                </c:pt>
                <c:pt idx="4616">
                  <c:v>-18.172954003239788</c:v>
                </c:pt>
                <c:pt idx="4617">
                  <c:v>-18.169506219719533</c:v>
                </c:pt>
                <c:pt idx="4618">
                  <c:v>-18.166052062026793</c:v>
                </c:pt>
                <c:pt idx="4619">
                  <c:v>-18.162591747226966</c:v>
                </c:pt>
                <c:pt idx="4620">
                  <c:v>-18.159125021494194</c:v>
                </c:pt>
                <c:pt idx="4621">
                  <c:v>-18.155651629162158</c:v>
                </c:pt>
                <c:pt idx="4622">
                  <c:v>-18.152172261355421</c:v>
                </c:pt>
                <c:pt idx="4623">
                  <c:v>-18.148686901552907</c:v>
                </c:pt>
                <c:pt idx="4624">
                  <c:v>-18.145195057208465</c:v>
                </c:pt>
                <c:pt idx="4625">
                  <c:v>-18.141696470647453</c:v>
                </c:pt>
                <c:pt idx="4626">
                  <c:v>-18.138191598975141</c:v>
                </c:pt>
                <c:pt idx="4627">
                  <c:v>-18.134680424108808</c:v>
                </c:pt>
                <c:pt idx="4628">
                  <c:v>-18.131162927885253</c:v>
                </c:pt>
                <c:pt idx="4629">
                  <c:v>-18.127638371506858</c:v>
                </c:pt>
                <c:pt idx="4630">
                  <c:v>-18.124108176452975</c:v>
                </c:pt>
                <c:pt idx="4631">
                  <c:v>-18.120570640818812</c:v>
                </c:pt>
                <c:pt idx="4632">
                  <c:v>-18.117026948395566</c:v>
                </c:pt>
                <c:pt idx="4633">
                  <c:v>-18.1134768399981</c:v>
                </c:pt>
                <c:pt idx="4634">
                  <c:v>-18.109920297010373</c:v>
                </c:pt>
                <c:pt idx="4635">
                  <c:v>-18.106356815026516</c:v>
                </c:pt>
                <c:pt idx="4636">
                  <c:v>-18.102787102479372</c:v>
                </c:pt>
                <c:pt idx="4637">
                  <c:v>-18.099210654360803</c:v>
                </c:pt>
                <c:pt idx="4638">
                  <c:v>-18.095627450352705</c:v>
                </c:pt>
                <c:pt idx="4639">
                  <c:v>-18.092037959438002</c:v>
                </c:pt>
                <c:pt idx="4640">
                  <c:v>-18.088441428519427</c:v>
                </c:pt>
                <c:pt idx="4641">
                  <c:v>-18.084838081267691</c:v>
                </c:pt>
                <c:pt idx="4642">
                  <c:v>-18.081228881139737</c:v>
                </c:pt>
                <c:pt idx="4643">
                  <c:v>-18.077612334027101</c:v>
                </c:pt>
                <c:pt idx="4644">
                  <c:v>-18.073989157200828</c:v>
                </c:pt>
                <c:pt idx="4645">
                  <c:v>-18.070359083761421</c:v>
                </c:pt>
                <c:pt idx="4646">
                  <c:v>-18.066721844849361</c:v>
                </c:pt>
                <c:pt idx="4647">
                  <c:v>-18.063078411360685</c:v>
                </c:pt>
                <c:pt idx="4648">
                  <c:v>-18.05942801992974</c:v>
                </c:pt>
                <c:pt idx="4649">
                  <c:v>-18.055771147837113</c:v>
                </c:pt>
                <c:pt idx="4650">
                  <c:v>-18.052106777639658</c:v>
                </c:pt>
                <c:pt idx="4651">
                  <c:v>-18.048435885928622</c:v>
                </c:pt>
                <c:pt idx="4652">
                  <c:v>-18.044757701987287</c:v>
                </c:pt>
                <c:pt idx="4653">
                  <c:v>-18.041072705104135</c:v>
                </c:pt>
                <c:pt idx="4654">
                  <c:v>-18.037381378244064</c:v>
                </c:pt>
                <c:pt idx="4655">
                  <c:v>-18.033682443433772</c:v>
                </c:pt>
                <c:pt idx="4656">
                  <c:v>-18.02997663365861</c:v>
                </c:pt>
                <c:pt idx="4657">
                  <c:v>-18.026263675346751</c:v>
                </c:pt>
                <c:pt idx="4658">
                  <c:v>-18.022543799948579</c:v>
                </c:pt>
                <c:pt idx="4659">
                  <c:v>-18.01881698679713</c:v>
                </c:pt>
                <c:pt idx="4660">
                  <c:v>-18.015083215061637</c:v>
                </c:pt>
                <c:pt idx="4661">
                  <c:v>-18.011341698930249</c:v>
                </c:pt>
                <c:pt idx="4662">
                  <c:v>-18.00759394586381</c:v>
                </c:pt>
                <c:pt idx="4663">
                  <c:v>-18.003838659386567</c:v>
                </c:pt>
                <c:pt idx="4664">
                  <c:v>-18.000076071874009</c:v>
                </c:pt>
                <c:pt idx="4665">
                  <c:v>-17.996306417526593</c:v>
                </c:pt>
                <c:pt idx="4666">
                  <c:v>-17.992529160154405</c:v>
                </c:pt>
                <c:pt idx="4667">
                  <c:v>-17.988745307046418</c:v>
                </c:pt>
                <c:pt idx="4668">
                  <c:v>-17.984954064378957</c:v>
                </c:pt>
                <c:pt idx="4669">
                  <c:v>-17.981155150141085</c:v>
                </c:pt>
                <c:pt idx="4670">
                  <c:v>-17.977349058445526</c:v>
                </c:pt>
                <c:pt idx="4671">
                  <c:v>-17.973535767473564</c:v>
                </c:pt>
                <c:pt idx="4672">
                  <c:v>-17.969715255312824</c:v>
                </c:pt>
                <c:pt idx="4673">
                  <c:v>-17.965887760846311</c:v>
                </c:pt>
                <c:pt idx="4674">
                  <c:v>-17.962052217869598</c:v>
                </c:pt>
                <c:pt idx="4675">
                  <c:v>-17.958209647298883</c:v>
                </c:pt>
                <c:pt idx="4676">
                  <c:v>-17.954359503493869</c:v>
                </c:pt>
                <c:pt idx="4677">
                  <c:v>-17.950501762535424</c:v>
                </c:pt>
                <c:pt idx="4678">
                  <c:v>-17.946636663863579</c:v>
                </c:pt>
                <c:pt idx="4679">
                  <c:v>-17.942763656953492</c:v>
                </c:pt>
                <c:pt idx="4680">
                  <c:v>-17.938883509433982</c:v>
                </c:pt>
                <c:pt idx="4681">
                  <c:v>-17.934996200046491</c:v>
                </c:pt>
                <c:pt idx="4682">
                  <c:v>-17.931100645448609</c:v>
                </c:pt>
                <c:pt idx="4683">
                  <c:v>-17.927197882057499</c:v>
                </c:pt>
                <c:pt idx="4684">
                  <c:v>-17.923286822158136</c:v>
                </c:pt>
                <c:pt idx="4685">
                  <c:v>-17.919369040229189</c:v>
                </c:pt>
                <c:pt idx="4686">
                  <c:v>-17.915443179742269</c:v>
                </c:pt>
                <c:pt idx="4687">
                  <c:v>-17.911510018456035</c:v>
                </c:pt>
                <c:pt idx="4688">
                  <c:v>-17.907568459886651</c:v>
                </c:pt>
                <c:pt idx="4689">
                  <c:v>-17.903619552331875</c:v>
                </c:pt>
                <c:pt idx="4690">
                  <c:v>-17.899663003943374</c:v>
                </c:pt>
                <c:pt idx="4691">
                  <c:v>-17.895698520659309</c:v>
                </c:pt>
                <c:pt idx="4692">
                  <c:v>-17.891726076931725</c:v>
                </c:pt>
                <c:pt idx="4693">
                  <c:v>-17.887745918409731</c:v>
                </c:pt>
                <c:pt idx="4694">
                  <c:v>-17.883757477263437</c:v>
                </c:pt>
                <c:pt idx="4695">
                  <c:v>-17.879761543095313</c:v>
                </c:pt>
                <c:pt idx="4696">
                  <c:v>-17.875758366030194</c:v>
                </c:pt>
                <c:pt idx="4697">
                  <c:v>-17.871746010707326</c:v>
                </c:pt>
                <c:pt idx="4698">
                  <c:v>-17.867726636299569</c:v>
                </c:pt>
                <c:pt idx="4699">
                  <c:v>-17.863698575786312</c:v>
                </c:pt>
                <c:pt idx="4700">
                  <c:v>-17.859662624651993</c:v>
                </c:pt>
                <c:pt idx="4701">
                  <c:v>-17.855619033601911</c:v>
                </c:pt>
                <c:pt idx="4702">
                  <c:v>-17.851566950670158</c:v>
                </c:pt>
                <c:pt idx="4703">
                  <c:v>-17.847506900855631</c:v>
                </c:pt>
                <c:pt idx="4704">
                  <c:v>-17.843438858842095</c:v>
                </c:pt>
                <c:pt idx="4705">
                  <c:v>-17.839362799258865</c:v>
                </c:pt>
                <c:pt idx="4706">
                  <c:v>-17.835278139768906</c:v>
                </c:pt>
                <c:pt idx="4707">
                  <c:v>-17.831185688263989</c:v>
                </c:pt>
                <c:pt idx="4708">
                  <c:v>-17.827084861621294</c:v>
                </c:pt>
                <c:pt idx="4709">
                  <c:v>-17.822975912381256</c:v>
                </c:pt>
                <c:pt idx="4710">
                  <c:v>-17.818858533893383</c:v>
                </c:pt>
                <c:pt idx="4711">
                  <c:v>-17.814732417122968</c:v>
                </c:pt>
                <c:pt idx="4712">
                  <c:v>-17.810598377796687</c:v>
                </c:pt>
                <c:pt idx="4713">
                  <c:v>-17.806456108897557</c:v>
                </c:pt>
                <c:pt idx="4714">
                  <c:v>-17.802305301017547</c:v>
                </c:pt>
                <c:pt idx="4715">
                  <c:v>-17.798145925828187</c:v>
                </c:pt>
                <c:pt idx="4716">
                  <c:v>-17.793978523038938</c:v>
                </c:pt>
                <c:pt idx="4717">
                  <c:v>-17.789802213558666</c:v>
                </c:pt>
                <c:pt idx="4718">
                  <c:v>-17.785617822652704</c:v>
                </c:pt>
                <c:pt idx="4719">
                  <c:v>-17.781424753303728</c:v>
                </c:pt>
                <c:pt idx="4720">
                  <c:v>-17.77722297655485</c:v>
                </c:pt>
                <c:pt idx="4721">
                  <c:v>-17.773012176306157</c:v>
                </c:pt>
                <c:pt idx="4722">
                  <c:v>-17.768793759404186</c:v>
                </c:pt>
                <c:pt idx="4723">
                  <c:v>-17.764566550858731</c:v>
                </c:pt>
                <c:pt idx="4724">
                  <c:v>-17.760329943694167</c:v>
                </c:pt>
                <c:pt idx="4725">
                  <c:v>-17.75608506206159</c:v>
                </c:pt>
                <c:pt idx="4726">
                  <c:v>-17.751831879729263</c:v>
                </c:pt>
                <c:pt idx="4727">
                  <c:v>-17.747569498725486</c:v>
                </c:pt>
                <c:pt idx="4728">
                  <c:v>-17.743297887208112</c:v>
                </c:pt>
                <c:pt idx="4729">
                  <c:v>-17.739018180105507</c:v>
                </c:pt>
                <c:pt idx="4730">
                  <c:v>-17.734728890774647</c:v>
                </c:pt>
                <c:pt idx="4731">
                  <c:v>-17.73043174277117</c:v>
                </c:pt>
                <c:pt idx="4732">
                  <c:v>-17.726124657855639</c:v>
                </c:pt>
                <c:pt idx="4733">
                  <c:v>-17.721809070596308</c:v>
                </c:pt>
                <c:pt idx="4734">
                  <c:v>-17.717485248487957</c:v>
                </c:pt>
                <c:pt idx="4735">
                  <c:v>-17.713151098274217</c:v>
                </c:pt>
                <c:pt idx="4736">
                  <c:v>-17.708808653374927</c:v>
                </c:pt>
                <c:pt idx="4737">
                  <c:v>-17.704457294738564</c:v>
                </c:pt>
                <c:pt idx="4738">
                  <c:v>-17.700096695442067</c:v>
                </c:pt>
                <c:pt idx="4739">
                  <c:v>-17.695727121721298</c:v>
                </c:pt>
                <c:pt idx="4740">
                  <c:v>-17.691348543621586</c:v>
                </c:pt>
                <c:pt idx="4741">
                  <c:v>-17.686960631944689</c:v>
                </c:pt>
                <c:pt idx="4742">
                  <c:v>-17.682562755095322</c:v>
                </c:pt>
                <c:pt idx="4743">
                  <c:v>-17.678156078515745</c:v>
                </c:pt>
                <c:pt idx="4744">
                  <c:v>-17.673740573556557</c:v>
                </c:pt>
                <c:pt idx="4745">
                  <c:v>-17.669315909814966</c:v>
                </c:pt>
                <c:pt idx="4746">
                  <c:v>-17.664881149625916</c:v>
                </c:pt>
                <c:pt idx="4747">
                  <c:v>-17.660437467957316</c:v>
                </c:pt>
                <c:pt idx="4748">
                  <c:v>-17.655983621363191</c:v>
                </c:pt>
                <c:pt idx="4749">
                  <c:v>-17.651521397965251</c:v>
                </c:pt>
                <c:pt idx="4750">
                  <c:v>-17.647048943066203</c:v>
                </c:pt>
                <c:pt idx="4751">
                  <c:v>-17.642568052204727</c:v>
                </c:pt>
                <c:pt idx="4752">
                  <c:v>-17.638077168783461</c:v>
                </c:pt>
                <c:pt idx="4753">
                  <c:v>-17.633576257007359</c:v>
                </c:pt>
                <c:pt idx="4754">
                  <c:v>-17.629065895772158</c:v>
                </c:pt>
                <c:pt idx="4755">
                  <c:v>-17.624545744784953</c:v>
                </c:pt>
                <c:pt idx="4756">
                  <c:v>-17.620016078445857</c:v>
                </c:pt>
                <c:pt idx="4757">
                  <c:v>-17.615476864216351</c:v>
                </c:pt>
                <c:pt idx="4758">
                  <c:v>-17.610928689551827</c:v>
                </c:pt>
                <c:pt idx="4759">
                  <c:v>-17.606369971870343</c:v>
                </c:pt>
                <c:pt idx="4760">
                  <c:v>-17.601801606398865</c:v>
                </c:pt>
                <c:pt idx="4761">
                  <c:v>-17.597223247849428</c:v>
                </c:pt>
                <c:pt idx="4762">
                  <c:v>-17.592634860875727</c:v>
                </c:pt>
                <c:pt idx="4763">
                  <c:v>-17.588036723370173</c:v>
                </c:pt>
                <c:pt idx="4764">
                  <c:v>-17.583429115762431</c:v>
                </c:pt>
                <c:pt idx="4765">
                  <c:v>-17.578811061835157</c:v>
                </c:pt>
                <c:pt idx="4766">
                  <c:v>-17.574182523512128</c:v>
                </c:pt>
                <c:pt idx="4767">
                  <c:v>-17.569544727117993</c:v>
                </c:pt>
                <c:pt idx="4768">
                  <c:v>-17.564897008706822</c:v>
                </c:pt>
                <c:pt idx="4769">
                  <c:v>-17.560238381123991</c:v>
                </c:pt>
                <c:pt idx="4770">
                  <c:v>-17.555570076368383</c:v>
                </c:pt>
                <c:pt idx="4771">
                  <c:v>-17.550892061625035</c:v>
                </c:pt>
                <c:pt idx="4772">
                  <c:v>-17.546203025432114</c:v>
                </c:pt>
                <c:pt idx="4773">
                  <c:v>-17.541504527850368</c:v>
                </c:pt>
                <c:pt idx="4774">
                  <c:v>-17.536794932579738</c:v>
                </c:pt>
                <c:pt idx="4775">
                  <c:v>-17.532075162860533</c:v>
                </c:pt>
                <c:pt idx="4776">
                  <c:v>-17.527345505337593</c:v>
                </c:pt>
                <c:pt idx="4777">
                  <c:v>-17.522604956728575</c:v>
                </c:pt>
                <c:pt idx="4778">
                  <c:v>-17.517854124339141</c:v>
                </c:pt>
                <c:pt idx="4779">
                  <c:v>-17.51309329640106</c:v>
                </c:pt>
                <c:pt idx="4780">
                  <c:v>-17.50832146268495</c:v>
                </c:pt>
                <c:pt idx="4781">
                  <c:v>-17.503539234167597</c:v>
                </c:pt>
                <c:pt idx="4782">
                  <c:v>-17.498746573984455</c:v>
                </c:pt>
                <c:pt idx="4783">
                  <c:v>-17.493942790118929</c:v>
                </c:pt>
                <c:pt idx="4784">
                  <c:v>-17.489128497297319</c:v>
                </c:pt>
                <c:pt idx="4785">
                  <c:v>-17.484303329141852</c:v>
                </c:pt>
                <c:pt idx="4786">
                  <c:v>-17.479468234707806</c:v>
                </c:pt>
                <c:pt idx="4787">
                  <c:v>-17.474622189406826</c:v>
                </c:pt>
                <c:pt idx="4788">
                  <c:v>-17.46976515297532</c:v>
                </c:pt>
                <c:pt idx="4789">
                  <c:v>-17.464897084956363</c:v>
                </c:pt>
                <c:pt idx="4790">
                  <c:v>-17.46001761206907</c:v>
                </c:pt>
                <c:pt idx="4791">
                  <c:v>-17.455128357906666</c:v>
                </c:pt>
                <c:pt idx="4792">
                  <c:v>-17.450227285769259</c:v>
                </c:pt>
                <c:pt idx="4793">
                  <c:v>-17.445315354391035</c:v>
                </c:pt>
                <c:pt idx="4794">
                  <c:v>-17.440392524496559</c:v>
                </c:pt>
                <c:pt idx="4795">
                  <c:v>-17.435458420266258</c:v>
                </c:pt>
                <c:pt idx="4796">
                  <c:v>-17.430512999733871</c:v>
                </c:pt>
                <c:pt idx="4797">
                  <c:v>-17.425556896494832</c:v>
                </c:pt>
                <c:pt idx="4798">
                  <c:v>-17.420589395437695</c:v>
                </c:pt>
                <c:pt idx="4799">
                  <c:v>-17.415610453964984</c:v>
                </c:pt>
                <c:pt idx="4800">
                  <c:v>-17.410620709596142</c:v>
                </c:pt>
                <c:pt idx="4801">
                  <c:v>-17.405619442009645</c:v>
                </c:pt>
                <c:pt idx="4802">
                  <c:v>-17.400606266188966</c:v>
                </c:pt>
                <c:pt idx="4803">
                  <c:v>-17.39558216383579</c:v>
                </c:pt>
                <c:pt idx="4804">
                  <c:v>-17.390546752588921</c:v>
                </c:pt>
                <c:pt idx="4805">
                  <c:v>-17.385498958616431</c:v>
                </c:pt>
                <c:pt idx="4806">
                  <c:v>-17.38043976759624</c:v>
                </c:pt>
                <c:pt idx="4807">
                  <c:v>-17.375369828771866</c:v>
                </c:pt>
                <c:pt idx="4808">
                  <c:v>-17.370288065247305</c:v>
                </c:pt>
                <c:pt idx="4809">
                  <c:v>-17.365194084887122</c:v>
                </c:pt>
                <c:pt idx="4810">
                  <c:v>-17.360089232372488</c:v>
                </c:pt>
                <c:pt idx="4811">
                  <c:v>-17.35497137638983</c:v>
                </c:pt>
                <c:pt idx="4812">
                  <c:v>-17.349842212411573</c:v>
                </c:pt>
                <c:pt idx="4813">
                  <c:v>-17.344702400356667</c:v>
                </c:pt>
                <c:pt idx="4814">
                  <c:v>-17.339548391001649</c:v>
                </c:pt>
                <c:pt idx="4815">
                  <c:v>-17.334384348546575</c:v>
                </c:pt>
                <c:pt idx="4816">
                  <c:v>-17.329207770673104</c:v>
                </c:pt>
                <c:pt idx="4817">
                  <c:v>-17.324018961810125</c:v>
                </c:pt>
                <c:pt idx="4818">
                  <c:v>-17.318817874869509</c:v>
                </c:pt>
                <c:pt idx="4819">
                  <c:v>-17.313604462484189</c:v>
                </c:pt>
                <c:pt idx="4820">
                  <c:v>-17.308379389495389</c:v>
                </c:pt>
                <c:pt idx="4821">
                  <c:v>-17.303142255969622</c:v>
                </c:pt>
                <c:pt idx="4822">
                  <c:v>-17.29789265839792</c:v>
                </c:pt>
                <c:pt idx="4823">
                  <c:v>-17.292630548390903</c:v>
                </c:pt>
                <c:pt idx="4824">
                  <c:v>-17.287356596487914</c:v>
                </c:pt>
                <c:pt idx="4825">
                  <c:v>-17.282070037985811</c:v>
                </c:pt>
                <c:pt idx="4826">
                  <c:v>-17.276770101155865</c:v>
                </c:pt>
                <c:pt idx="4827">
                  <c:v>-17.271458542100746</c:v>
                </c:pt>
                <c:pt idx="4828">
                  <c:v>-17.266134229834126</c:v>
                </c:pt>
                <c:pt idx="4829">
                  <c:v>-17.2607971143626</c:v>
                </c:pt>
                <c:pt idx="4830">
                  <c:v>-17.255447510144016</c:v>
                </c:pt>
                <c:pt idx="4831">
                  <c:v>-17.250085003648458</c:v>
                </c:pt>
                <c:pt idx="4832">
                  <c:v>-17.244709910526787</c:v>
                </c:pt>
                <c:pt idx="4833">
                  <c:v>-17.239322549605358</c:v>
                </c:pt>
                <c:pt idx="4834">
                  <c:v>-17.233920665559364</c:v>
                </c:pt>
                <c:pt idx="4835">
                  <c:v>-17.228507887009403</c:v>
                </c:pt>
                <c:pt idx="4836">
                  <c:v>-17.223081218148295</c:v>
                </c:pt>
                <c:pt idx="4837">
                  <c:v>-17.21764134314606</c:v>
                </c:pt>
                <c:pt idx="4838">
                  <c:v>-17.212188952959188</c:v>
                </c:pt>
                <c:pt idx="4839">
                  <c:v>-17.206723254858851</c:v>
                </c:pt>
                <c:pt idx="4840">
                  <c:v>-17.201244195739225</c:v>
                </c:pt>
                <c:pt idx="4841">
                  <c:v>-17.19575209662457</c:v>
                </c:pt>
                <c:pt idx="4842">
                  <c:v>-17.190247281865229</c:v>
                </c:pt>
                <c:pt idx="4843">
                  <c:v>-17.184728197891392</c:v>
                </c:pt>
                <c:pt idx="4844">
                  <c:v>-17.179196293601208</c:v>
                </c:pt>
                <c:pt idx="4845">
                  <c:v>-17.173650385608823</c:v>
                </c:pt>
                <c:pt idx="4846">
                  <c:v>-17.168091553242302</c:v>
                </c:pt>
                <c:pt idx="4847">
                  <c:v>-17.162518227093258</c:v>
                </c:pt>
                <c:pt idx="4848">
                  <c:v>-17.156932250324324</c:v>
                </c:pt>
                <c:pt idx="4849">
                  <c:v>-17.151333193635846</c:v>
                </c:pt>
                <c:pt idx="4850">
                  <c:v>-17.145719092862969</c:v>
                </c:pt>
                <c:pt idx="4851">
                  <c:v>-17.140092185032124</c:v>
                </c:pt>
                <c:pt idx="4852">
                  <c:v>-17.134451652580086</c:v>
                </c:pt>
                <c:pt idx="4853">
                  <c:v>-17.128796284563755</c:v>
                </c:pt>
                <c:pt idx="4854">
                  <c:v>-17.123127563815103</c:v>
                </c:pt>
                <c:pt idx="4855">
                  <c:v>-17.117445050793499</c:v>
                </c:pt>
                <c:pt idx="4856">
                  <c:v>-17.111749078637491</c:v>
                </c:pt>
                <c:pt idx="4857">
                  <c:v>-17.106037258458535</c:v>
                </c:pt>
                <c:pt idx="4858">
                  <c:v>-17.100312642539762</c:v>
                </c:pt>
                <c:pt idx="4859">
                  <c:v>-17.094574009448515</c:v>
                </c:pt>
                <c:pt idx="4860">
                  <c:v>-17.088819733523614</c:v>
                </c:pt>
                <c:pt idx="4861">
                  <c:v>-17.083051319170242</c:v>
                </c:pt>
                <c:pt idx="4862">
                  <c:v>-17.077269891832071</c:v>
                </c:pt>
                <c:pt idx="4863">
                  <c:v>-17.071472636255663</c:v>
                </c:pt>
                <c:pt idx="4864">
                  <c:v>-17.065662256126625</c:v>
                </c:pt>
                <c:pt idx="4865">
                  <c:v>-17.059835921707972</c:v>
                </c:pt>
                <c:pt idx="4866">
                  <c:v>-17.053996349849385</c:v>
                </c:pt>
                <c:pt idx="4867">
                  <c:v>-17.048140696188295</c:v>
                </c:pt>
                <c:pt idx="4868">
                  <c:v>-17.042270890408748</c:v>
                </c:pt>
                <c:pt idx="4869">
                  <c:v>-17.036386875856042</c:v>
                </c:pt>
                <c:pt idx="4870">
                  <c:v>-17.030487791111621</c:v>
                </c:pt>
                <c:pt idx="4871">
                  <c:v>-17.024573572761977</c:v>
                </c:pt>
                <c:pt idx="4872">
                  <c:v>-17.018644157020347</c:v>
                </c:pt>
                <c:pt idx="4873">
                  <c:v>-17.012699884991598</c:v>
                </c:pt>
                <c:pt idx="4874">
                  <c:v>-17.006740288902424</c:v>
                </c:pt>
                <c:pt idx="4875">
                  <c:v>-17.000766118517845</c:v>
                </c:pt>
                <c:pt idx="4876">
                  <c:v>-16.994776089544658</c:v>
                </c:pt>
                <c:pt idx="4877">
                  <c:v>-16.988770952031214</c:v>
                </c:pt>
                <c:pt idx="4878">
                  <c:v>-16.982750643008529</c:v>
                </c:pt>
                <c:pt idx="4879">
                  <c:v>-16.976714687582557</c:v>
                </c:pt>
                <c:pt idx="4880">
                  <c:v>-16.97066260624219</c:v>
                </c:pt>
                <c:pt idx="4881">
                  <c:v>-16.964596396821221</c:v>
                </c:pt>
                <c:pt idx="4882">
                  <c:v>-16.958513515990962</c:v>
                </c:pt>
                <c:pt idx="4883">
                  <c:v>-16.952415552434633</c:v>
                </c:pt>
                <c:pt idx="4884">
                  <c:v>-16.946301610295279</c:v>
                </c:pt>
                <c:pt idx="4885">
                  <c:v>-16.940171620647874</c:v>
                </c:pt>
                <c:pt idx="4886">
                  <c:v>-16.93402593316296</c:v>
                </c:pt>
                <c:pt idx="4887">
                  <c:v>-16.927864061178273</c:v>
                </c:pt>
                <c:pt idx="4888">
                  <c:v>-16.921687198152039</c:v>
                </c:pt>
                <c:pt idx="4889">
                  <c:v>-16.915492327059795</c:v>
                </c:pt>
                <c:pt idx="4890">
                  <c:v>-16.909282327601044</c:v>
                </c:pt>
                <c:pt idx="4891">
                  <c:v>-16.903056713669638</c:v>
                </c:pt>
                <c:pt idx="4892">
                  <c:v>-16.896814143035964</c:v>
                </c:pt>
                <c:pt idx="4893">
                  <c:v>-16.890554966741032</c:v>
                </c:pt>
                <c:pt idx="4894">
                  <c:v>-16.884279967721497</c:v>
                </c:pt>
                <c:pt idx="4895">
                  <c:v>-16.877987792393657</c:v>
                </c:pt>
                <c:pt idx="4896">
                  <c:v>-16.871678793763675</c:v>
                </c:pt>
                <c:pt idx="4897">
                  <c:v>-16.865354191492838</c:v>
                </c:pt>
                <c:pt idx="4898">
                  <c:v>-16.859013056315579</c:v>
                </c:pt>
                <c:pt idx="4899">
                  <c:v>-16.85265401582884</c:v>
                </c:pt>
                <c:pt idx="4900">
                  <c:v>-16.846278291728545</c:v>
                </c:pt>
                <c:pt idx="4901">
                  <c:v>-16.839885811416622</c:v>
                </c:pt>
                <c:pt idx="4902">
                  <c:v>-16.833476064767979</c:v>
                </c:pt>
                <c:pt idx="4903">
                  <c:v>-16.827049851190054</c:v>
                </c:pt>
                <c:pt idx="4904">
                  <c:v>-16.820606221408305</c:v>
                </c:pt>
                <c:pt idx="4905">
                  <c:v>-16.814144656889425</c:v>
                </c:pt>
                <c:pt idx="4906">
                  <c:v>-16.807666842590013</c:v>
                </c:pt>
                <c:pt idx="4907">
                  <c:v>-16.801170938439661</c:v>
                </c:pt>
                <c:pt idx="4908">
                  <c:v>-16.794657305515312</c:v>
                </c:pt>
                <c:pt idx="4909">
                  <c:v>-16.788126309158404</c:v>
                </c:pt>
                <c:pt idx="4910">
                  <c:v>-16.781577872457568</c:v>
                </c:pt>
                <c:pt idx="4911">
                  <c:v>-16.775011470267785</c:v>
                </c:pt>
                <c:pt idx="4912">
                  <c:v>-16.768427470028438</c:v>
                </c:pt>
                <c:pt idx="4913">
                  <c:v>-16.761825793325727</c:v>
                </c:pt>
                <c:pt idx="4914">
                  <c:v>-16.755205458430037</c:v>
                </c:pt>
                <c:pt idx="4915">
                  <c:v>-16.748567283821963</c:v>
                </c:pt>
                <c:pt idx="4916">
                  <c:v>-16.741910735666238</c:v>
                </c:pt>
                <c:pt idx="4917">
                  <c:v>-16.735237095132224</c:v>
                </c:pt>
                <c:pt idx="4918">
                  <c:v>-16.728544919573963</c:v>
                </c:pt>
                <c:pt idx="4919">
                  <c:v>-16.72183366609579</c:v>
                </c:pt>
                <c:pt idx="4920">
                  <c:v>-16.715104162873864</c:v>
                </c:pt>
                <c:pt idx="4921">
                  <c:v>-16.708355406973421</c:v>
                </c:pt>
                <c:pt idx="4922">
                  <c:v>-16.701588691887967</c:v>
                </c:pt>
                <c:pt idx="4923">
                  <c:v>-16.694803937703703</c:v>
                </c:pt>
                <c:pt idx="4924">
                  <c:v>-16.687999672062833</c:v>
                </c:pt>
                <c:pt idx="4925">
                  <c:v>-16.6811767329684</c:v>
                </c:pt>
                <c:pt idx="4926">
                  <c:v>-16.674334568455066</c:v>
                </c:pt>
                <c:pt idx="4927">
                  <c:v>-16.667473556530027</c:v>
                </c:pt>
                <c:pt idx="4928">
                  <c:v>-16.660593610660698</c:v>
                </c:pt>
                <c:pt idx="4929">
                  <c:v>-16.653694173226718</c:v>
                </c:pt>
                <c:pt idx="4930">
                  <c:v>-16.646775624395545</c:v>
                </c:pt>
                <c:pt idx="4931">
                  <c:v>-16.639836456442524</c:v>
                </c:pt>
                <c:pt idx="4932">
                  <c:v>-16.632878466393713</c:v>
                </c:pt>
                <c:pt idx="4933">
                  <c:v>-16.62590204453441</c:v>
                </c:pt>
                <c:pt idx="4934">
                  <c:v>-16.618904245889137</c:v>
                </c:pt>
                <c:pt idx="4935">
                  <c:v>-16.611887356099722</c:v>
                </c:pt>
                <c:pt idx="4936">
                  <c:v>-16.60485080800548</c:v>
                </c:pt>
                <c:pt idx="4937">
                  <c:v>-16.597794509649468</c:v>
                </c:pt>
                <c:pt idx="4938">
                  <c:v>-16.590717403245552</c:v>
                </c:pt>
                <c:pt idx="4939">
                  <c:v>-16.583621323231522</c:v>
                </c:pt>
                <c:pt idx="4940">
                  <c:v>-16.576504242594694</c:v>
                </c:pt>
                <c:pt idx="4941">
                  <c:v>-16.569366058515847</c:v>
                </c:pt>
                <c:pt idx="4942">
                  <c:v>-16.562208131883203</c:v>
                </c:pt>
                <c:pt idx="4943">
                  <c:v>-16.555030371060109</c:v>
                </c:pt>
                <c:pt idx="4944">
                  <c:v>-16.547830229008941</c:v>
                </c:pt>
                <c:pt idx="4945">
                  <c:v>-16.540610545838966</c:v>
                </c:pt>
                <c:pt idx="4946">
                  <c:v>-16.533369257026106</c:v>
                </c:pt>
                <c:pt idx="4947">
                  <c:v>-16.526107741166662</c:v>
                </c:pt>
                <c:pt idx="4948">
                  <c:v>-16.518824910010622</c:v>
                </c:pt>
                <c:pt idx="4949">
                  <c:v>-16.511520659330021</c:v>
                </c:pt>
                <c:pt idx="4950">
                  <c:v>-16.504195383718631</c:v>
                </c:pt>
                <c:pt idx="4951">
                  <c:v>-16.496848480837109</c:v>
                </c:pt>
                <c:pt idx="4952">
                  <c:v>-16.489480849216694</c:v>
                </c:pt>
                <c:pt idx="4953">
                  <c:v>-16.482091382596089</c:v>
                </c:pt>
                <c:pt idx="4954">
                  <c:v>-16.474680478503341</c:v>
                </c:pt>
                <c:pt idx="4955">
                  <c:v>-16.467247525810521</c:v>
                </c:pt>
                <c:pt idx="4956">
                  <c:v>-16.459791906668734</c:v>
                </c:pt>
                <c:pt idx="4957">
                  <c:v>-16.452315546039507</c:v>
                </c:pt>
                <c:pt idx="4958">
                  <c:v>-16.444816300765865</c:v>
                </c:pt>
                <c:pt idx="4959">
                  <c:v>-16.437295593380433</c:v>
                </c:pt>
                <c:pt idx="4960">
                  <c:v>-16.42975126257021</c:v>
                </c:pt>
                <c:pt idx="4961">
                  <c:v>-16.422185765794687</c:v>
                </c:pt>
                <c:pt idx="4962">
                  <c:v>-16.414596932536664</c:v>
                </c:pt>
                <c:pt idx="4963">
                  <c:v>-16.406984643175385</c:v>
                </c:pt>
                <c:pt idx="4964">
                  <c:v>-16.3993513804214</c:v>
                </c:pt>
                <c:pt idx="4965">
                  <c:v>-16.391694435296646</c:v>
                </c:pt>
                <c:pt idx="4966">
                  <c:v>-16.384014209411013</c:v>
                </c:pt>
                <c:pt idx="4967">
                  <c:v>-16.376311109767155</c:v>
                </c:pt>
                <c:pt idx="4968">
                  <c:v>-16.368585548850685</c:v>
                </c:pt>
                <c:pt idx="4969">
                  <c:v>-16.360835830557331</c:v>
                </c:pt>
                <c:pt idx="4970">
                  <c:v>-16.353062889453007</c:v>
                </c:pt>
                <c:pt idx="4971">
                  <c:v>-16.345266076801469</c:v>
                </c:pt>
                <c:pt idx="4972">
                  <c:v>-16.337445803265041</c:v>
                </c:pt>
                <c:pt idx="4973">
                  <c:v>-16.329601415122326</c:v>
                </c:pt>
                <c:pt idx="4974">
                  <c:v>-16.321733861128934</c:v>
                </c:pt>
                <c:pt idx="4975">
                  <c:v>-16.313841949165241</c:v>
                </c:pt>
                <c:pt idx="4976">
                  <c:v>-16.305924473062113</c:v>
                </c:pt>
                <c:pt idx="4977">
                  <c:v>-16.29798454509919</c:v>
                </c:pt>
                <c:pt idx="4978">
                  <c:v>-16.290019884015781</c:v>
                </c:pt>
                <c:pt idx="4979">
                  <c:v>-16.282029815737907</c:v>
                </c:pt>
                <c:pt idx="4980">
                  <c:v>-16.274015298333488</c:v>
                </c:pt>
                <c:pt idx="4981">
                  <c:v>-16.265976205763838</c:v>
                </c:pt>
                <c:pt idx="4982">
                  <c:v>-16.257910210971005</c:v>
                </c:pt>
                <c:pt idx="4983">
                  <c:v>-16.24982213106972</c:v>
                </c:pt>
                <c:pt idx="4984">
                  <c:v>-16.241707988702526</c:v>
                </c:pt>
                <c:pt idx="4985">
                  <c:v>-16.233568198838</c:v>
                </c:pt>
                <c:pt idx="4986">
                  <c:v>-16.225402068459239</c:v>
                </c:pt>
                <c:pt idx="4987">
                  <c:v>-16.217211131218104</c:v>
                </c:pt>
                <c:pt idx="4988">
                  <c:v>-16.208994699014021</c:v>
                </c:pt>
                <c:pt idx="4989">
                  <c:v>-16.200752637929014</c:v>
                </c:pt>
                <c:pt idx="4990">
                  <c:v>-16.192483121071891</c:v>
                </c:pt>
                <c:pt idx="4991">
                  <c:v>-16.184188825235253</c:v>
                </c:pt>
                <c:pt idx="4992">
                  <c:v>-16.175867921399675</c:v>
                </c:pt>
                <c:pt idx="4993">
                  <c:v>-16.167519696682323</c:v>
                </c:pt>
                <c:pt idx="4994">
                  <c:v>-16.159145714566815</c:v>
                </c:pt>
                <c:pt idx="4995">
                  <c:v>-16.150744694183498</c:v>
                </c:pt>
                <c:pt idx="4996">
                  <c:v>-16.142317063502997</c:v>
                </c:pt>
                <c:pt idx="4997">
                  <c:v>-16.133862103330973</c:v>
                </c:pt>
                <c:pt idx="4998">
                  <c:v>-16.125379664493472</c:v>
                </c:pt>
                <c:pt idx="4999">
                  <c:v>-16.116870757471489</c:v>
                </c:pt>
                <c:pt idx="5000">
                  <c:v>-16.108333495097462</c:v>
                </c:pt>
                <c:pt idx="5001">
                  <c:v>-16.099769471561164</c:v>
                </c:pt>
                <c:pt idx="5002">
                  <c:v>-16.091176786081224</c:v>
                </c:pt>
                <c:pt idx="5003">
                  <c:v>-16.082557041779843</c:v>
                </c:pt>
                <c:pt idx="5004">
                  <c:v>-16.073909503886302</c:v>
                </c:pt>
                <c:pt idx="5005">
                  <c:v>-16.065232836962892</c:v>
                </c:pt>
                <c:pt idx="5006">
                  <c:v>-16.056528063920869</c:v>
                </c:pt>
                <c:pt idx="5007">
                  <c:v>-16.04779503049069</c:v>
                </c:pt>
                <c:pt idx="5008">
                  <c:v>-16.039031788150023</c:v>
                </c:pt>
                <c:pt idx="5009">
                  <c:v>-16.030241760286906</c:v>
                </c:pt>
                <c:pt idx="5010">
                  <c:v>-16.021423001758631</c:v>
                </c:pt>
                <c:pt idx="5011">
                  <c:v>-16.012572938817055</c:v>
                </c:pt>
                <c:pt idx="5012">
                  <c:v>-16.003694414976493</c:v>
                </c:pt>
                <c:pt idx="5013">
                  <c:v>-15.994786666659152</c:v>
                </c:pt>
                <c:pt idx="5014">
                  <c:v>-15.985848920933989</c:v>
                </c:pt>
                <c:pt idx="5015">
                  <c:v>-15.976881618800347</c:v>
                </c:pt>
                <c:pt idx="5016">
                  <c:v>-15.967883980536781</c:v>
                </c:pt>
                <c:pt idx="5017">
                  <c:v>-15.958857064268908</c:v>
                </c:pt>
                <c:pt idx="5018">
                  <c:v>-15.949798853822919</c:v>
                </c:pt>
                <c:pt idx="5019">
                  <c:v>-15.940710406563593</c:v>
                </c:pt>
                <c:pt idx="5020">
                  <c:v>-15.931590928865763</c:v>
                </c:pt>
                <c:pt idx="5021">
                  <c:v>-15.922442113979731</c:v>
                </c:pt>
                <c:pt idx="5022">
                  <c:v>-15.913260042393523</c:v>
                </c:pt>
                <c:pt idx="5023">
                  <c:v>-15.904047654875466</c:v>
                </c:pt>
                <c:pt idx="5024">
                  <c:v>-15.894804149857308</c:v>
                </c:pt>
                <c:pt idx="5025">
                  <c:v>-15.885528083006742</c:v>
                </c:pt>
                <c:pt idx="5026">
                  <c:v>-15.876222435483305</c:v>
                </c:pt>
                <c:pt idx="5027">
                  <c:v>-15.866882585345474</c:v>
                </c:pt>
                <c:pt idx="5028">
                  <c:v>-15.85751151931764</c:v>
                </c:pt>
                <c:pt idx="5029">
                  <c:v>-15.848108417462264</c:v>
                </c:pt>
                <c:pt idx="5030">
                  <c:v>-15.838671162033011</c:v>
                </c:pt>
                <c:pt idx="5031">
                  <c:v>-15.829202774510989</c:v>
                </c:pt>
                <c:pt idx="5032">
                  <c:v>-15.819701133878944</c:v>
                </c:pt>
                <c:pt idx="5033">
                  <c:v>-15.810166692385314</c:v>
                </c:pt>
                <c:pt idx="5034">
                  <c:v>-15.800597951440334</c:v>
                </c:pt>
                <c:pt idx="5035">
                  <c:v>-15.790997322647009</c:v>
                </c:pt>
                <c:pt idx="5036">
                  <c:v>-15.781361336645233</c:v>
                </c:pt>
                <c:pt idx="5037">
                  <c:v>-15.771691753389307</c:v>
                </c:pt>
                <c:pt idx="5038">
                  <c:v>-15.761988372901399</c:v>
                </c:pt>
                <c:pt idx="5039">
                  <c:v>-15.752251657776991</c:v>
                </c:pt>
                <c:pt idx="5040">
                  <c:v>-15.742479411594674</c:v>
                </c:pt>
                <c:pt idx="5041">
                  <c:v>-15.732672753013247</c:v>
                </c:pt>
                <c:pt idx="5042">
                  <c:v>-15.722830803511023</c:v>
                </c:pt>
                <c:pt idx="5043">
                  <c:v>-15.7129533469785</c:v>
                </c:pt>
                <c:pt idx="5044">
                  <c:v>-15.703041517892565</c:v>
                </c:pt>
                <c:pt idx="5045">
                  <c:v>-15.693094432167818</c:v>
                </c:pt>
                <c:pt idx="5046">
                  <c:v>-15.683109831889208</c:v>
                </c:pt>
                <c:pt idx="5047">
                  <c:v>-15.67309089642125</c:v>
                </c:pt>
                <c:pt idx="5048">
                  <c:v>-15.663033991793949</c:v>
                </c:pt>
                <c:pt idx="5049">
                  <c:v>-15.652943006573423</c:v>
                </c:pt>
                <c:pt idx="5050">
                  <c:v>-15.642812903400603</c:v>
                </c:pt>
                <c:pt idx="5051">
                  <c:v>-15.632647589191517</c:v>
                </c:pt>
                <c:pt idx="5052">
                  <c:v>-15.622444764268904</c:v>
                </c:pt>
                <c:pt idx="5053">
                  <c:v>-15.612203493796493</c:v>
                </c:pt>
                <c:pt idx="5054">
                  <c:v>-15.601925635498976</c:v>
                </c:pt>
                <c:pt idx="5055">
                  <c:v>-15.591610260482174</c:v>
                </c:pt>
                <c:pt idx="5056">
                  <c:v>-15.581257133873997</c:v>
                </c:pt>
                <c:pt idx="5057">
                  <c:v>-15.570864600536021</c:v>
                </c:pt>
                <c:pt idx="5058">
                  <c:v>-15.560433117158324</c:v>
                </c:pt>
                <c:pt idx="5059">
                  <c:v>-15.549963148608946</c:v>
                </c:pt>
                <c:pt idx="5060">
                  <c:v>-15.539454451113366</c:v>
                </c:pt>
                <c:pt idx="5061">
                  <c:v>-15.528906778640792</c:v>
                </c:pt>
                <c:pt idx="5062">
                  <c:v>-15.518318438051788</c:v>
                </c:pt>
                <c:pt idx="5063">
                  <c:v>-15.50769133776382</c:v>
                </c:pt>
                <c:pt idx="5064">
                  <c:v>-15.497023049319834</c:v>
                </c:pt>
                <c:pt idx="5065">
                  <c:v>-15.486315492645517</c:v>
                </c:pt>
                <c:pt idx="5066">
                  <c:v>-15.475566217968399</c:v>
                </c:pt>
                <c:pt idx="5067">
                  <c:v>-15.464777156804892</c:v>
                </c:pt>
                <c:pt idx="5068">
                  <c:v>-15.453948054729196</c:v>
                </c:pt>
                <c:pt idx="5069">
                  <c:v>-15.443075687645408</c:v>
                </c:pt>
                <c:pt idx="5070">
                  <c:v>-15.43216199615763</c:v>
                </c:pt>
                <c:pt idx="5071">
                  <c:v>-15.421207457325627</c:v>
                </c:pt>
                <c:pt idx="5072">
                  <c:v>-15.410208805019277</c:v>
                </c:pt>
                <c:pt idx="5073">
                  <c:v>-15.399169504114962</c:v>
                </c:pt>
                <c:pt idx="5074">
                  <c:v>-15.388086268641651</c:v>
                </c:pt>
                <c:pt idx="5075">
                  <c:v>-15.376959559098143</c:v>
                </c:pt>
                <c:pt idx="5076">
                  <c:v>-15.365790607009885</c:v>
                </c:pt>
                <c:pt idx="5077">
                  <c:v>-15.354576839187345</c:v>
                </c:pt>
                <c:pt idx="5078">
                  <c:v>-15.343321020722019</c:v>
                </c:pt>
                <c:pt idx="5079">
                  <c:v>-15.332019021505081</c:v>
                </c:pt>
                <c:pt idx="5080">
                  <c:v>-15.320672841611799</c:v>
                </c:pt>
                <c:pt idx="5081">
                  <c:v>-15.309282960069083</c:v>
                </c:pt>
                <c:pt idx="5082">
                  <c:v>-15.297846743817358</c:v>
                </c:pt>
                <c:pt idx="5083">
                  <c:v>-15.286366220503844</c:v>
                </c:pt>
                <c:pt idx="5084">
                  <c:v>-15.274838732432166</c:v>
                </c:pt>
                <c:pt idx="5085">
                  <c:v>-15.263265529888537</c:v>
                </c:pt>
                <c:pt idx="5086">
                  <c:v>-15.251647092274112</c:v>
                </c:pt>
                <c:pt idx="5087">
                  <c:v>-15.239980724144447</c:v>
                </c:pt>
                <c:pt idx="5088">
                  <c:v>-15.228267685064958</c:v>
                </c:pt>
                <c:pt idx="5089">
                  <c:v>-15.216508454384654</c:v>
                </c:pt>
                <c:pt idx="5090">
                  <c:v>-15.204699492135287</c:v>
                </c:pt>
                <c:pt idx="5091">
                  <c:v>-15.192844484590289</c:v>
                </c:pt>
                <c:pt idx="5092">
                  <c:v>-15.180939056222837</c:v>
                </c:pt>
                <c:pt idx="5093">
                  <c:v>-15.168986103451989</c:v>
                </c:pt>
                <c:pt idx="5094">
                  <c:v>-15.156981200579096</c:v>
                </c:pt>
                <c:pt idx="5095">
                  <c:v>-15.14492972074753</c:v>
                </c:pt>
                <c:pt idx="5096">
                  <c:v>-15.132828869389868</c:v>
                </c:pt>
                <c:pt idx="5097">
                  <c:v>-15.120677466229306</c:v>
                </c:pt>
                <c:pt idx="5098">
                  <c:v>-15.108475146338689</c:v>
                </c:pt>
                <c:pt idx="5099">
                  <c:v>-15.096223213362556</c:v>
                </c:pt>
                <c:pt idx="5100">
                  <c:v>-15.083918796391607</c:v>
                </c:pt>
                <c:pt idx="5101">
                  <c:v>-15.071561508266775</c:v>
                </c:pt>
                <c:pt idx="5102">
                  <c:v>-15.059155191772952</c:v>
                </c:pt>
                <c:pt idx="5103">
                  <c:v>-15.046695253076694</c:v>
                </c:pt>
                <c:pt idx="5104">
                  <c:v>-15.034183000728895</c:v>
                </c:pt>
                <c:pt idx="5105">
                  <c:v>-15.021617195048826</c:v>
                </c:pt>
                <c:pt idx="5106">
                  <c:v>-15.008996577691761</c:v>
                </c:pt>
                <c:pt idx="5107">
                  <c:v>-14.996324196047915</c:v>
                </c:pt>
                <c:pt idx="5108">
                  <c:v>-14.983595334270452</c:v>
                </c:pt>
                <c:pt idx="5109">
                  <c:v>-14.970813921920476</c:v>
                </c:pt>
                <c:pt idx="5110">
                  <c:v>-14.957976949612725</c:v>
                </c:pt>
                <c:pt idx="5111">
                  <c:v>-14.9450848782752</c:v>
                </c:pt>
                <c:pt idx="5112">
                  <c:v>-14.932134644228395</c:v>
                </c:pt>
                <c:pt idx="5113">
                  <c:v>-14.919130234338784</c:v>
                </c:pt>
                <c:pt idx="5114">
                  <c:v>-14.906067684090567</c:v>
                </c:pt>
                <c:pt idx="5115">
                  <c:v>-14.892947439353337</c:v>
                </c:pt>
                <c:pt idx="5116">
                  <c:v>-14.87977265484033</c:v>
                </c:pt>
                <c:pt idx="5117">
                  <c:v>-14.866537510132265</c:v>
                </c:pt>
                <c:pt idx="5118">
                  <c:v>-14.853243343389643</c:v>
                </c:pt>
                <c:pt idx="5119">
                  <c:v>-14.839892430983483</c:v>
                </c:pt>
                <c:pt idx="5120">
                  <c:v>-14.826479768974705</c:v>
                </c:pt>
                <c:pt idx="5121">
                  <c:v>-14.813009462550443</c:v>
                </c:pt>
                <c:pt idx="5122">
                  <c:v>-14.799477380384022</c:v>
                </c:pt>
                <c:pt idx="5123">
                  <c:v>-14.785883031128979</c:v>
                </c:pt>
                <c:pt idx="5124">
                  <c:v>-14.772230577996531</c:v>
                </c:pt>
                <c:pt idx="5125">
                  <c:v>-14.758513963790062</c:v>
                </c:pt>
                <c:pt idx="5126">
                  <c:v>-14.744734548524026</c:v>
                </c:pt>
                <c:pt idx="5127">
                  <c:v>-14.730893720339163</c:v>
                </c:pt>
                <c:pt idx="5128">
                  <c:v>-14.716990048609986</c:v>
                </c:pt>
                <c:pt idx="5129">
                  <c:v>-14.70302112619372</c:v>
                </c:pt>
                <c:pt idx="5130">
                  <c:v>-14.688989294510385</c:v>
                </c:pt>
                <c:pt idx="5131">
                  <c:v>-14.6748911676669</c:v>
                </c:pt>
                <c:pt idx="5132">
                  <c:v>-14.660728134409185</c:v>
                </c:pt>
                <c:pt idx="5133">
                  <c:v>-14.646499670324216</c:v>
                </c:pt>
                <c:pt idx="5134">
                  <c:v>-14.632205244744995</c:v>
                </c:pt>
                <c:pt idx="5135">
                  <c:v>-14.617842359668236</c:v>
                </c:pt>
                <c:pt idx="5136">
                  <c:v>-14.603414384303832</c:v>
                </c:pt>
                <c:pt idx="5137">
                  <c:v>-14.588916837357456</c:v>
                </c:pt>
                <c:pt idx="5138">
                  <c:v>-14.574349134045566</c:v>
                </c:pt>
                <c:pt idx="5139">
                  <c:v>-14.559716677241015</c:v>
                </c:pt>
                <c:pt idx="5140">
                  <c:v>-14.54501192589413</c:v>
                </c:pt>
                <c:pt idx="5141">
                  <c:v>-14.530233250648761</c:v>
                </c:pt>
                <c:pt idx="5142">
                  <c:v>-14.515388117403734</c:v>
                </c:pt>
                <c:pt idx="5143">
                  <c:v>-14.500469881390053</c:v>
                </c:pt>
                <c:pt idx="5144">
                  <c:v>-14.485479960601847</c:v>
                </c:pt>
                <c:pt idx="5145">
                  <c:v>-14.470416719605293</c:v>
                </c:pt>
                <c:pt idx="5146">
                  <c:v>-14.455280562184804</c:v>
                </c:pt>
                <c:pt idx="5147">
                  <c:v>-14.440070865909858</c:v>
                </c:pt>
                <c:pt idx="5148">
                  <c:v>-14.42478491328094</c:v>
                </c:pt>
                <c:pt idx="5149">
                  <c:v>-14.409424132665192</c:v>
                </c:pt>
                <c:pt idx="5150">
                  <c:v>-14.393987877450328</c:v>
                </c:pt>
                <c:pt idx="5151">
                  <c:v>-14.378474433527808</c:v>
                </c:pt>
                <c:pt idx="5152">
                  <c:v>-14.362886315291892</c:v>
                </c:pt>
                <c:pt idx="5153">
                  <c:v>-14.347216463756141</c:v>
                </c:pt>
                <c:pt idx="5154">
                  <c:v>-14.331471660583819</c:v>
                </c:pt>
                <c:pt idx="5155">
                  <c:v>-14.315644780952114</c:v>
                </c:pt>
                <c:pt idx="5156">
                  <c:v>-14.299740507904442</c:v>
                </c:pt>
                <c:pt idx="5157">
                  <c:v>-14.283752708448457</c:v>
                </c:pt>
                <c:pt idx="5158">
                  <c:v>-14.267682809998785</c:v>
                </c:pt>
                <c:pt idx="5159">
                  <c:v>-14.251532274545816</c:v>
                </c:pt>
                <c:pt idx="5160">
                  <c:v>-14.235298165463146</c:v>
                </c:pt>
                <c:pt idx="5161">
                  <c:v>-14.218980833602705</c:v>
                </c:pt>
                <c:pt idx="5162">
                  <c:v>-14.202578402440661</c:v>
                </c:pt>
                <c:pt idx="5163">
                  <c:v>-14.186092339777762</c:v>
                </c:pt>
                <c:pt idx="5164">
                  <c:v>-14.169519622575697</c:v>
                </c:pt>
                <c:pt idx="5165">
                  <c:v>-14.152859445614443</c:v>
                </c:pt>
                <c:pt idx="5166">
                  <c:v>-14.136110992498885</c:v>
                </c:pt>
                <c:pt idx="5167">
                  <c:v>-14.119274585467398</c:v>
                </c:pt>
                <c:pt idx="5168">
                  <c:v>-14.102349403787093</c:v>
                </c:pt>
                <c:pt idx="5169">
                  <c:v>-14.08533461545553</c:v>
                </c:pt>
                <c:pt idx="5170">
                  <c:v>-14.068228208486513</c:v>
                </c:pt>
                <c:pt idx="5171">
                  <c:v>-14.051030483291509</c:v>
                </c:pt>
                <c:pt idx="5172">
                  <c:v>-14.033737029596644</c:v>
                </c:pt>
                <c:pt idx="5173">
                  <c:v>-14.016350472037276</c:v>
                </c:pt>
                <c:pt idx="5174">
                  <c:v>-13.998869917917853</c:v>
                </c:pt>
                <c:pt idx="5175">
                  <c:v>-13.981298063003781</c:v>
                </c:pt>
                <c:pt idx="5176">
                  <c:v>-13.963628013601712</c:v>
                </c:pt>
                <c:pt idx="5177">
                  <c:v>-13.945856371659136</c:v>
                </c:pt>
                <c:pt idx="5178">
                  <c:v>-13.927991874579584</c:v>
                </c:pt>
                <c:pt idx="5179">
                  <c:v>-13.910025054792714</c:v>
                </c:pt>
                <c:pt idx="5180">
                  <c:v>-13.891957346323702</c:v>
                </c:pt>
                <c:pt idx="5181">
                  <c:v>-13.873790223238258</c:v>
                </c:pt>
                <c:pt idx="5182">
                  <c:v>-13.855521456838789</c:v>
                </c:pt>
                <c:pt idx="5183">
                  <c:v>-13.83714752077492</c:v>
                </c:pt>
                <c:pt idx="5184">
                  <c:v>-13.818669865197023</c:v>
                </c:pt>
                <c:pt idx="5185">
                  <c:v>-13.800088712266049</c:v>
                </c:pt>
                <c:pt idx="5186">
                  <c:v>-13.781395361021378</c:v>
                </c:pt>
                <c:pt idx="5187">
                  <c:v>-13.762598894702649</c:v>
                </c:pt>
                <c:pt idx="5188">
                  <c:v>-13.743696992769873</c:v>
                </c:pt>
                <c:pt idx="5189">
                  <c:v>-13.724682093331877</c:v>
                </c:pt>
                <c:pt idx="5190">
                  <c:v>-13.705555612725217</c:v>
                </c:pt>
                <c:pt idx="5191">
                  <c:v>-13.686317695666348</c:v>
                </c:pt>
                <c:pt idx="5192">
                  <c:v>-13.666965855666406</c:v>
                </c:pt>
                <c:pt idx="5193">
                  <c:v>-13.64750154637524</c:v>
                </c:pt>
                <c:pt idx="5194">
                  <c:v>-13.627919577101677</c:v>
                </c:pt>
                <c:pt idx="5195">
                  <c:v>-13.608220025794953</c:v>
                </c:pt>
                <c:pt idx="5196">
                  <c:v>-13.588402982640428</c:v>
                </c:pt>
                <c:pt idx="5197">
                  <c:v>-13.568468550272193</c:v>
                </c:pt>
                <c:pt idx="5198">
                  <c:v>-13.548412733501646</c:v>
                </c:pt>
                <c:pt idx="5199">
                  <c:v>-13.528234207654302</c:v>
                </c:pt>
                <c:pt idx="5200">
                  <c:v>-13.507931626720842</c:v>
                </c:pt>
                <c:pt idx="5201">
                  <c:v>-13.487507809572545</c:v>
                </c:pt>
                <c:pt idx="5202">
                  <c:v>-13.466953017804483</c:v>
                </c:pt>
                <c:pt idx="5203">
                  <c:v>-13.446275651669639</c:v>
                </c:pt>
                <c:pt idx="5204">
                  <c:v>-13.425467271193741</c:v>
                </c:pt>
                <c:pt idx="5205">
                  <c:v>-13.404526390187003</c:v>
                </c:pt>
                <c:pt idx="5206">
                  <c:v>-13.383455817070667</c:v>
                </c:pt>
                <c:pt idx="5207">
                  <c:v>-13.362254097343971</c:v>
                </c:pt>
                <c:pt idx="5208">
                  <c:v>-13.340915377703435</c:v>
                </c:pt>
                <c:pt idx="5209">
                  <c:v>-13.319438070437027</c:v>
                </c:pt>
                <c:pt idx="5210">
                  <c:v>-13.297824991686806</c:v>
                </c:pt>
                <c:pt idx="5211">
                  <c:v>-13.276073098045988</c:v>
                </c:pt>
                <c:pt idx="5212">
                  <c:v>-13.254180777105415</c:v>
                </c:pt>
                <c:pt idx="5213">
                  <c:v>-13.232143376644647</c:v>
                </c:pt>
                <c:pt idx="5214">
                  <c:v>-13.209963716243387</c:v>
                </c:pt>
                <c:pt idx="5215">
                  <c:v>-13.187634023657731</c:v>
                </c:pt>
                <c:pt idx="5216">
                  <c:v>-13.165161696056508</c:v>
                </c:pt>
                <c:pt idx="5217">
                  <c:v>-13.142535788002714</c:v>
                </c:pt>
                <c:pt idx="5218">
                  <c:v>-13.119760643101889</c:v>
                </c:pt>
                <c:pt idx="5219">
                  <c:v>-13.096831335440333</c:v>
                </c:pt>
                <c:pt idx="5220">
                  <c:v>-13.073747555468815</c:v>
                </c:pt>
                <c:pt idx="5221">
                  <c:v>-13.05050582519736</c:v>
                </c:pt>
                <c:pt idx="5222">
                  <c:v>-13.027105787746615</c:v>
                </c:pt>
                <c:pt idx="5223">
                  <c:v>-13.003542262415221</c:v>
                </c:pt>
                <c:pt idx="5224">
                  <c:v>-12.979818052084013</c:v>
                </c:pt>
                <c:pt idx="5225">
                  <c:v>-12.95592625794754</c:v>
                </c:pt>
                <c:pt idx="5226">
                  <c:v>-12.931869674223151</c:v>
                </c:pt>
                <c:pt idx="5227">
                  <c:v>-12.907644568980221</c:v>
                </c:pt>
                <c:pt idx="5228">
                  <c:v>-12.883247124219166</c:v>
                </c:pt>
                <c:pt idx="5229">
                  <c:v>-12.858673433524459</c:v>
                </c:pt>
                <c:pt idx="5230">
                  <c:v>-12.833926267174862</c:v>
                </c:pt>
                <c:pt idx="5231">
                  <c:v>-12.809001680620607</c:v>
                </c:pt>
                <c:pt idx="5232">
                  <c:v>-12.783893919966564</c:v>
                </c:pt>
                <c:pt idx="5233">
                  <c:v>-12.758607460531913</c:v>
                </c:pt>
                <c:pt idx="5234">
                  <c:v>-12.733131256107795</c:v>
                </c:pt>
                <c:pt idx="5235">
                  <c:v>-12.707471504334331</c:v>
                </c:pt>
                <c:pt idx="5236">
                  <c:v>-12.681618702068565</c:v>
                </c:pt>
                <c:pt idx="5237">
                  <c:v>-12.655568429227007</c:v>
                </c:pt>
                <c:pt idx="5238">
                  <c:v>-12.629328719810548</c:v>
                </c:pt>
                <c:pt idx="5239">
                  <c:v>-12.602889797175926</c:v>
                </c:pt>
                <c:pt idx="5240">
                  <c:v>-12.57625072231421</c:v>
                </c:pt>
                <c:pt idx="5241">
                  <c:v>-12.549405047661033</c:v>
                </c:pt>
                <c:pt idx="5242">
                  <c:v>-12.522351704894861</c:v>
                </c:pt>
                <c:pt idx="5243">
                  <c:v>-12.495089621744125</c:v>
                </c:pt>
                <c:pt idx="5244">
                  <c:v>-12.467617722526576</c:v>
                </c:pt>
                <c:pt idx="5245">
                  <c:v>-12.43993114073376</c:v>
                </c:pt>
                <c:pt idx="5246">
                  <c:v>-12.412021069219483</c:v>
                </c:pt>
                <c:pt idx="5247">
                  <c:v>-12.383893844608036</c:v>
                </c:pt>
                <c:pt idx="5248">
                  <c:v>-12.355538585229977</c:v>
                </c:pt>
                <c:pt idx="5249">
                  <c:v>-12.326955822535821</c:v>
                </c:pt>
                <c:pt idx="5250">
                  <c:v>-12.298140227365176</c:v>
                </c:pt>
                <c:pt idx="5251">
                  <c:v>-12.269090306455027</c:v>
                </c:pt>
                <c:pt idx="5252">
                  <c:v>-12.239804554671657</c:v>
                </c:pt>
                <c:pt idx="5253">
                  <c:v>-12.210271353327675</c:v>
                </c:pt>
                <c:pt idx="5254">
                  <c:v>-12.180499106588819</c:v>
                </c:pt>
                <c:pt idx="5255">
                  <c:v>-12.150469835005762</c:v>
                </c:pt>
                <c:pt idx="5256">
                  <c:v>-12.120185709100177</c:v>
                </c:pt>
                <c:pt idx="5257">
                  <c:v>-12.089649016700985</c:v>
                </c:pt>
                <c:pt idx="5258">
                  <c:v>-12.058849523553901</c:v>
                </c:pt>
                <c:pt idx="5259">
                  <c:v>-12.027785188725353</c:v>
                </c:pt>
                <c:pt idx="5260">
                  <c:v>-11.996449658518433</c:v>
                </c:pt>
                <c:pt idx="5261">
                  <c:v>-11.964836403594978</c:v>
                </c:pt>
                <c:pt idx="5262">
                  <c:v>-11.932949625278614</c:v>
                </c:pt>
                <c:pt idx="5263">
                  <c:v>-11.900776111219125</c:v>
                </c:pt>
                <c:pt idx="5264">
                  <c:v>-11.86831555651507</c:v>
                </c:pt>
                <c:pt idx="5265">
                  <c:v>-11.835563216291359</c:v>
                </c:pt>
                <c:pt idx="5266">
                  <c:v>-11.802509703819963</c:v>
                </c:pt>
                <c:pt idx="5267">
                  <c:v>-11.769156760635266</c:v>
                </c:pt>
                <c:pt idx="5268">
                  <c:v>-11.735494731625174</c:v>
                </c:pt>
                <c:pt idx="5269">
                  <c:v>-11.701522965595441</c:v>
                </c:pt>
                <c:pt idx="5270">
                  <c:v>-11.66723145964022</c:v>
                </c:pt>
                <c:pt idx="5271">
                  <c:v>-11.632609896939321</c:v>
                </c:pt>
                <c:pt idx="5272">
                  <c:v>-11.597661990072069</c:v>
                </c:pt>
                <c:pt idx="5273">
                  <c:v>-11.562379587211566</c:v>
                </c:pt>
                <c:pt idx="5274">
                  <c:v>-11.526756730759296</c:v>
                </c:pt>
                <c:pt idx="5275">
                  <c:v>-11.490782378373492</c:v>
                </c:pt>
                <c:pt idx="5276">
                  <c:v>-11.454460054434426</c:v>
                </c:pt>
                <c:pt idx="5277">
                  <c:v>-11.417768380644093</c:v>
                </c:pt>
                <c:pt idx="5278">
                  <c:v>-11.380715653796694</c:v>
                </c:pt>
                <c:pt idx="5279">
                  <c:v>-11.343287523999239</c:v>
                </c:pt>
                <c:pt idx="5280">
                  <c:v>-11.305476911667318</c:v>
                </c:pt>
                <c:pt idx="5281">
                  <c:v>-11.267281771043647</c:v>
                </c:pt>
                <c:pt idx="5282">
                  <c:v>-11.228686848945371</c:v>
                </c:pt>
                <c:pt idx="5283">
                  <c:v>-11.189687036565914</c:v>
                </c:pt>
                <c:pt idx="5284">
                  <c:v>-11.150285211992241</c:v>
                </c:pt>
                <c:pt idx="5285">
                  <c:v>-11.110457196735213</c:v>
                </c:pt>
                <c:pt idx="5286">
                  <c:v>-11.07020270265904</c:v>
                </c:pt>
                <c:pt idx="5287">
                  <c:v>-11.029510392486394</c:v>
                </c:pt>
                <c:pt idx="5288">
                  <c:v>-10.98837136961601</c:v>
                </c:pt>
                <c:pt idx="5289">
                  <c:v>-10.946785017919998</c:v>
                </c:pt>
                <c:pt idx="5290">
                  <c:v>-10.904730649092659</c:v>
                </c:pt>
                <c:pt idx="5291">
                  <c:v>-10.862201346675198</c:v>
                </c:pt>
                <c:pt idx="5292">
                  <c:v>-10.819190019547953</c:v>
                </c:pt>
                <c:pt idx="5293">
                  <c:v>-10.775683431603442</c:v>
                </c:pt>
                <c:pt idx="5294">
                  <c:v>-10.731673916410607</c:v>
                </c:pt>
                <c:pt idx="5295">
                  <c:v>-10.687147500708171</c:v>
                </c:pt>
                <c:pt idx="5296">
                  <c:v>-10.642095890295113</c:v>
                </c:pt>
                <c:pt idx="5297">
                  <c:v>-10.596513691339242</c:v>
                </c:pt>
                <c:pt idx="5298">
                  <c:v>-10.550366953485504</c:v>
                </c:pt>
                <c:pt idx="5299">
                  <c:v>-10.503665086605897</c:v>
                </c:pt>
                <c:pt idx="5300">
                  <c:v>-10.456385741483006</c:v>
                </c:pt>
                <c:pt idx="5301">
                  <c:v>-10.408518785918044</c:v>
                </c:pt>
                <c:pt idx="5302">
                  <c:v>-10.360043815820969</c:v>
                </c:pt>
                <c:pt idx="5303">
                  <c:v>-10.310959811512021</c:v>
                </c:pt>
                <c:pt idx="5304">
                  <c:v>-10.261242060195388</c:v>
                </c:pt>
                <c:pt idx="5305">
                  <c:v>-10.210868255456681</c:v>
                </c:pt>
                <c:pt idx="5306">
                  <c:v>-10.159843182165442</c:v>
                </c:pt>
                <c:pt idx="5307">
                  <c:v>-10.108133120566853</c:v>
                </c:pt>
                <c:pt idx="5308">
                  <c:v>-10.055727983019786</c:v>
                </c:pt>
                <c:pt idx="5309">
                  <c:v>-10.0026064906187</c:v>
                </c:pt>
                <c:pt idx="5310">
                  <c:v>-9.9487538916776295</c:v>
                </c:pt>
                <c:pt idx="5311">
                  <c:v>-9.8941399418962046</c:v>
                </c:pt>
                <c:pt idx="5312">
                  <c:v>-9.838771047085352</c:v>
                </c:pt>
                <c:pt idx="5313">
                  <c:v>-9.7825964963636256</c:v>
                </c:pt>
                <c:pt idx="5314">
                  <c:v>-9.7256138781008374</c:v>
                </c:pt>
                <c:pt idx="5315">
                  <c:v>-9.667793251887506</c:v>
                </c:pt>
                <c:pt idx="5316">
                  <c:v>-9.6091154079336007</c:v>
                </c:pt>
                <c:pt idx="5317">
                  <c:v>-9.5495563369883367</c:v>
                </c:pt>
                <c:pt idx="5318">
                  <c:v>-9.4890868823397305</c:v>
                </c:pt>
                <c:pt idx="5319">
                  <c:v>-9.4276850216281449</c:v>
                </c:pt>
                <c:pt idx="5320">
                  <c:v>-9.3653150254526665</c:v>
                </c:pt>
                <c:pt idx="5321">
                  <c:v>-9.3019655816974627</c:v>
                </c:pt>
                <c:pt idx="5322">
                  <c:v>-9.2375854261604324</c:v>
                </c:pt>
                <c:pt idx="5323">
                  <c:v>-9.1721565532844505</c:v>
                </c:pt>
                <c:pt idx="5324">
                  <c:v>-9.1056467275597335</c:v>
                </c:pt>
                <c:pt idx="5325">
                  <c:v>-9.0380222649186681</c:v>
                </c:pt>
                <c:pt idx="5326">
                  <c:v>-8.9692432176152117</c:v>
                </c:pt>
                <c:pt idx="5327">
                  <c:v>-8.8992676873210215</c:v>
                </c:pt>
                <c:pt idx="5328">
                  <c:v>-8.8280761973371806</c:v>
                </c:pt>
                <c:pt idx="5329">
                  <c:v>-8.7556139209688091</c:v>
                </c:pt>
                <c:pt idx="5330">
                  <c:v>-8.6818484409122565</c:v>
                </c:pt>
                <c:pt idx="5331">
                  <c:v>-8.6067098300155909</c:v>
                </c:pt>
                <c:pt idx="5332">
                  <c:v>-8.5301715002184739</c:v>
                </c:pt>
                <c:pt idx="5333">
                  <c:v>-8.4521953664175591</c:v>
                </c:pt>
                <c:pt idx="5334">
                  <c:v>-8.3727198513957592</c:v>
                </c:pt>
                <c:pt idx="5335">
                  <c:v>-8.2916799835220623</c:v>
                </c:pt>
                <c:pt idx="5336">
                  <c:v>-8.209029952915083</c:v>
                </c:pt>
                <c:pt idx="5337">
                  <c:v>-8.124710320710939</c:v>
                </c:pt>
                <c:pt idx="5338">
                  <c:v>-8.038640791641761</c:v>
                </c:pt>
                <c:pt idx="5339">
                  <c:v>-7.9507848017446072</c:v>
                </c:pt>
                <c:pt idx="5340">
                  <c:v>-7.8610491859989313</c:v>
                </c:pt>
                <c:pt idx="5341">
                  <c:v>-7.7693666886224904</c:v>
                </c:pt>
                <c:pt idx="5342">
                  <c:v>-7.6756732200397089</c:v>
                </c:pt>
                <c:pt idx="5343">
                  <c:v>-7.5798819973382781</c:v>
                </c:pt>
                <c:pt idx="5344">
                  <c:v>-7.4818947126945421</c:v>
                </c:pt>
                <c:pt idx="5345">
                  <c:v>-7.38163512312431</c:v>
                </c:pt>
                <c:pt idx="5346">
                  <c:v>-7.27901661647061</c:v>
                </c:pt>
                <c:pt idx="5347">
                  <c:v>-7.1739195549763846</c:v>
                </c:pt>
                <c:pt idx="5348">
                  <c:v>-7.0662472052512895</c:v>
                </c:pt>
                <c:pt idx="5349">
                  <c:v>-6.9559063401647547</c:v>
                </c:pt>
                <c:pt idx="5350">
                  <c:v>-6.8427692171602148</c:v>
                </c:pt>
                <c:pt idx="5351">
                  <c:v>-6.7267260582127975</c:v>
                </c:pt>
                <c:pt idx="5352">
                  <c:v>-6.6076472114293985</c:v>
                </c:pt>
                <c:pt idx="5353">
                  <c:v>-6.4854154746802886</c:v>
                </c:pt>
                <c:pt idx="5354">
                  <c:v>-6.359894453357664</c:v>
                </c:pt>
                <c:pt idx="5355">
                  <c:v>-6.2309722942136059</c:v>
                </c:pt>
                <c:pt idx="5356">
                  <c:v>-6.0984846633196597</c:v>
                </c:pt>
                <c:pt idx="5357">
                  <c:v>-5.9623421764997389</c:v>
                </c:pt>
                <c:pt idx="5358">
                  <c:v>-5.8224087670556832</c:v>
                </c:pt>
                <c:pt idx="5359">
                  <c:v>-5.6785891272962905</c:v>
                </c:pt>
                <c:pt idx="5360">
                  <c:v>-5.5307891202046191</c:v>
                </c:pt>
                <c:pt idx="5361">
                  <c:v>-5.3789551726190945</c:v>
                </c:pt>
                <c:pt idx="5362">
                  <c:v>-5.2231010172500492</c:v>
                </c:pt>
                <c:pt idx="5363">
                  <c:v>-5.0632750061567826</c:v>
                </c:pt>
                <c:pt idx="5364">
                  <c:v>-4.8996060774126597</c:v>
                </c:pt>
                <c:pt idx="5365">
                  <c:v>-4.7323748386917774</c:v>
                </c:pt>
                <c:pt idx="5366">
                  <c:v>-4.5621023787280413</c:v>
                </c:pt>
                <c:pt idx="5367">
                  <c:v>-4.3894435624011283</c:v>
                </c:pt>
                <c:pt idx="5368">
                  <c:v>-4.2154863402024851</c:v>
                </c:pt>
                <c:pt idx="5369">
                  <c:v>-4.0417035038576561</c:v>
                </c:pt>
                <c:pt idx="5370">
                  <c:v>-3.8702148038434316</c:v>
                </c:pt>
                <c:pt idx="5371">
                  <c:v>-3.7039114256713574</c:v>
                </c:pt>
                <c:pt idx="5372">
                  <c:v>-3.5465521212692663</c:v>
                </c:pt>
                <c:pt idx="5373">
                  <c:v>-3.4029158769586059</c:v>
                </c:pt>
                <c:pt idx="5374">
                  <c:v>-3.2787462655420607</c:v>
                </c:pt>
                <c:pt idx="5375">
                  <c:v>-3.1803470572480581</c:v>
                </c:pt>
                <c:pt idx="5376">
                  <c:v>-3.113797999606712</c:v>
                </c:pt>
                <c:pt idx="5377">
                  <c:v>-3.0839711545652957</c:v>
                </c:pt>
                <c:pt idx="5378">
                  <c:v>-3.0933338066681122</c:v>
                </c:pt>
                <c:pt idx="5379">
                  <c:v>-3.1413516502176124</c:v>
                </c:pt>
                <c:pt idx="5380">
                  <c:v>-3.2245985350822872</c:v>
                </c:pt>
                <c:pt idx="5381">
                  <c:v>-3.3376737038891306</c:v>
                </c:pt>
                <c:pt idx="5382">
                  <c:v>-3.4743392968177798</c:v>
                </c:pt>
                <c:pt idx="5383">
                  <c:v>-3.6284097948816409</c:v>
                </c:pt>
                <c:pt idx="5384">
                  <c:v>-3.7945282677540249</c:v>
                </c:pt>
                <c:pt idx="5385">
                  <c:v>-3.9682805041595848</c:v>
                </c:pt>
                <c:pt idx="5386">
                  <c:v>-4.1462292746338996</c:v>
                </c:pt>
                <c:pt idx="5387">
                  <c:v>-4.325782065404189</c:v>
                </c:pt>
                <c:pt idx="5388">
                  <c:v>-4.5050683051422142</c:v>
                </c:pt>
                <c:pt idx="5389">
                  <c:v>-4.6827244169003386</c:v>
                </c:pt>
                <c:pt idx="5390">
                  <c:v>-4.8578691531443345</c:v>
                </c:pt>
                <c:pt idx="5391">
                  <c:v>-5.0298191253188129</c:v>
                </c:pt>
                <c:pt idx="5392">
                  <c:v>-5.1982313454815463</c:v>
                </c:pt>
                <c:pt idx="5393">
                  <c:v>-5.362820774771011</c:v>
                </c:pt>
                <c:pt idx="5394">
                  <c:v>-5.5234659324796986</c:v>
                </c:pt>
                <c:pt idx="5395">
                  <c:v>-5.6801703121210441</c:v>
                </c:pt>
                <c:pt idx="5396">
                  <c:v>-5.8329099867878407</c:v>
                </c:pt>
                <c:pt idx="5397">
                  <c:v>-5.9817556494207658</c:v>
                </c:pt>
                <c:pt idx="5398">
                  <c:v>-6.1268239650309129</c:v>
                </c:pt>
                <c:pt idx="5399">
                  <c:v>-6.268161652298657</c:v>
                </c:pt>
                <c:pt idx="5400">
                  <c:v>-6.4059339727813693</c:v>
                </c:pt>
                <c:pt idx="5401">
                  <c:v>-6.5402538091491715</c:v>
                </c:pt>
                <c:pt idx="5402">
                  <c:v>-6.6712553173236531</c:v>
                </c:pt>
                <c:pt idx="5403">
                  <c:v>-6.7990292510392081</c:v>
                </c:pt>
                <c:pt idx="5404">
                  <c:v>-6.9237182994531281</c:v>
                </c:pt>
                <c:pt idx="5405">
                  <c:v>-7.0454606840159002</c:v>
                </c:pt>
                <c:pt idx="5406">
                  <c:v>-7.1643575926118626</c:v>
                </c:pt>
                <c:pt idx="5407">
                  <c:v>-7.280523178359454</c:v>
                </c:pt>
                <c:pt idx="5408">
                  <c:v>-7.3940747437801271</c:v>
                </c:pt>
                <c:pt idx="5409">
                  <c:v>-7.5051093930976531</c:v>
                </c:pt>
                <c:pt idx="5410">
                  <c:v>-7.6137494230857596</c:v>
                </c:pt>
                <c:pt idx="5411">
                  <c:v>-7.7200535330243625</c:v>
                </c:pt>
                <c:pt idx="5412">
                  <c:v>-7.8241349019421138</c:v>
                </c:pt>
                <c:pt idx="5413">
                  <c:v>-7.9260662825001695</c:v>
                </c:pt>
                <c:pt idx="5414">
                  <c:v>-8.025964323639327</c:v>
                </c:pt>
                <c:pt idx="5415">
                  <c:v>-8.1238599534169342</c:v>
                </c:pt>
                <c:pt idx="5416">
                  <c:v>-8.2198613718271112</c:v>
                </c:pt>
                <c:pt idx="5417">
                  <c:v>-8.3140262204469071</c:v>
                </c:pt>
                <c:pt idx="5418">
                  <c:v>-8.4064220691363616</c:v>
                </c:pt>
                <c:pt idx="5419">
                  <c:v>-8.4971131670672779</c:v>
                </c:pt>
                <c:pt idx="5420">
                  <c:v>-8.5861666191277557</c:v>
                </c:pt>
                <c:pt idx="5421">
                  <c:v>-8.673640246894454</c:v>
                </c:pt>
                <c:pt idx="5422">
                  <c:v>-8.7595948763620743</c:v>
                </c:pt>
                <c:pt idx="5423">
                  <c:v>-8.8440598588902191</c:v>
                </c:pt>
                <c:pt idx="5424">
                  <c:v>-8.9271139594298692</c:v>
                </c:pt>
                <c:pt idx="5425">
                  <c:v>-9.0087711667810808</c:v>
                </c:pt>
                <c:pt idx="5426">
                  <c:v>-9.0891049862517388</c:v>
                </c:pt>
                <c:pt idx="5427">
                  <c:v>-9.1681584019391025</c:v>
                </c:pt>
                <c:pt idx="5428">
                  <c:v>-9.2459567082880412</c:v>
                </c:pt>
                <c:pt idx="5429">
                  <c:v>-9.3225553087750921</c:v>
                </c:pt>
                <c:pt idx="5430">
                  <c:v>-9.3979763598071084</c:v>
                </c:pt>
                <c:pt idx="5431">
                  <c:v>-9.4722663343846687</c:v>
                </c:pt>
                <c:pt idx="5432">
                  <c:v>-9.545454706627952</c:v>
                </c:pt>
                <c:pt idx="5433">
                  <c:v>-9.6175794827401209</c:v>
                </c:pt>
                <c:pt idx="5434">
                  <c:v>-9.6886577843215633</c:v>
                </c:pt>
                <c:pt idx="5435">
                  <c:v>-9.758748782337392</c:v>
                </c:pt>
                <c:pt idx="5436">
                  <c:v>-9.8278528072096183</c:v>
                </c:pt>
                <c:pt idx="5437">
                  <c:v>-9.896007364261564</c:v>
                </c:pt>
                <c:pt idx="5438">
                  <c:v>-9.963257383543592</c:v>
                </c:pt>
                <c:pt idx="5439">
                  <c:v>-10.029596472968951</c:v>
                </c:pt>
                <c:pt idx="5440">
                  <c:v>-10.095067525091814</c:v>
                </c:pt>
                <c:pt idx="5441">
                  <c:v>-10.159694060970935</c:v>
                </c:pt>
                <c:pt idx="5442">
                  <c:v>-10.223502994969778</c:v>
                </c:pt>
                <c:pt idx="5443">
                  <c:v>-10.286503131043261</c:v>
                </c:pt>
                <c:pt idx="5444">
                  <c:v>-10.348724100120887</c:v>
                </c:pt>
                <c:pt idx="5445">
                  <c:v>-10.410181863388789</c:v>
                </c:pt>
                <c:pt idx="5446">
                  <c:v>-10.470908243529021</c:v>
                </c:pt>
                <c:pt idx="5447">
                  <c:v>-10.530889158747803</c:v>
                </c:pt>
                <c:pt idx="5448">
                  <c:v>-10.590179501779144</c:v>
                </c:pt>
                <c:pt idx="5449">
                  <c:v>-10.648784278734096</c:v>
                </c:pt>
                <c:pt idx="5450">
                  <c:v>-10.70671235536598</c:v>
                </c:pt>
                <c:pt idx="5451">
                  <c:v>-10.763987849849514</c:v>
                </c:pt>
                <c:pt idx="5452">
                  <c:v>-10.820618643734628</c:v>
                </c:pt>
                <c:pt idx="5453">
                  <c:v>-10.876642719157781</c:v>
                </c:pt>
                <c:pt idx="5454">
                  <c:v>-10.932044095808129</c:v>
                </c:pt>
                <c:pt idx="5455">
                  <c:v>-10.986844675013796</c:v>
                </c:pt>
                <c:pt idx="5456">
                  <c:v>-11.041065554035907</c:v>
                </c:pt>
                <c:pt idx="5457">
                  <c:v>-11.094730696580804</c:v>
                </c:pt>
                <c:pt idx="5458">
                  <c:v>-11.147830858442058</c:v>
                </c:pt>
                <c:pt idx="5459">
                  <c:v>-11.200389278903435</c:v>
                </c:pt>
                <c:pt idx="5460">
                  <c:v>-11.252407240389061</c:v>
                </c:pt>
                <c:pt idx="5461">
                  <c:v>-11.303920919595686</c:v>
                </c:pt>
                <c:pt idx="5462">
                  <c:v>-11.354913397048019</c:v>
                </c:pt>
                <c:pt idx="5463">
                  <c:v>-11.40540950560473</c:v>
                </c:pt>
                <c:pt idx="5464">
                  <c:v>-11.455416281109752</c:v>
                </c:pt>
                <c:pt idx="5465">
                  <c:v>-11.504950627290443</c:v>
                </c:pt>
                <c:pt idx="5466">
                  <c:v>-11.554015602038222</c:v>
                </c:pt>
                <c:pt idx="5467">
                  <c:v>-11.602627381025712</c:v>
                </c:pt>
                <c:pt idx="5468">
                  <c:v>-11.650785311467178</c:v>
                </c:pt>
                <c:pt idx="5469">
                  <c:v>-11.698495289472323</c:v>
                </c:pt>
                <c:pt idx="5470">
                  <c:v>-11.745785470636118</c:v>
                </c:pt>
                <c:pt idx="5471">
                  <c:v>-11.792648161914629</c:v>
                </c:pt>
                <c:pt idx="5472">
                  <c:v>-11.839091723321179</c:v>
                </c:pt>
                <c:pt idx="5473">
                  <c:v>-11.885139865694365</c:v>
                </c:pt>
                <c:pt idx="5474">
                  <c:v>-11.930784622701033</c:v>
                </c:pt>
                <c:pt idx="5475">
                  <c:v>-11.976033672518401</c:v>
                </c:pt>
                <c:pt idx="5476">
                  <c:v>-12.0209096735133</c:v>
                </c:pt>
                <c:pt idx="5477">
                  <c:v>-12.065398409402604</c:v>
                </c:pt>
                <c:pt idx="5478">
                  <c:v>-12.109519051828277</c:v>
                </c:pt>
                <c:pt idx="5479">
                  <c:v>-12.153278327542189</c:v>
                </c:pt>
                <c:pt idx="5480">
                  <c:v>-12.196676903485546</c:v>
                </c:pt>
                <c:pt idx="5481">
                  <c:v>-12.239732962279197</c:v>
                </c:pt>
                <c:pt idx="5482">
                  <c:v>-12.282440996174364</c:v>
                </c:pt>
                <c:pt idx="5483">
                  <c:v>-12.324810059058535</c:v>
                </c:pt>
                <c:pt idx="5484">
                  <c:v>-12.366851802924323</c:v>
                </c:pt>
                <c:pt idx="5485">
                  <c:v>-12.408569072561653</c:v>
                </c:pt>
                <c:pt idx="5486">
                  <c:v>-12.449961850882399</c:v>
                </c:pt>
                <c:pt idx="5487">
                  <c:v>-12.491032933656667</c:v>
                </c:pt>
                <c:pt idx="5488">
                  <c:v>-12.531809925288513</c:v>
                </c:pt>
                <c:pt idx="5489">
                  <c:v>-12.572270275137205</c:v>
                </c:pt>
                <c:pt idx="5490">
                  <c:v>-12.612438398610202</c:v>
                </c:pt>
                <c:pt idx="5491">
                  <c:v>-12.652308297297953</c:v>
                </c:pt>
                <c:pt idx="5492">
                  <c:v>-12.69189294960672</c:v>
                </c:pt>
                <c:pt idx="5493">
                  <c:v>-12.731189003267181</c:v>
                </c:pt>
                <c:pt idx="5494">
                  <c:v>-12.770201156747621</c:v>
                </c:pt>
                <c:pt idx="5495">
                  <c:v>-12.808947127707276</c:v>
                </c:pt>
                <c:pt idx="5496">
                  <c:v>-12.847420689057977</c:v>
                </c:pt>
                <c:pt idx="5497">
                  <c:v>-12.885623575371019</c:v>
                </c:pt>
                <c:pt idx="5498">
                  <c:v>-12.923560063771715</c:v>
                </c:pt>
                <c:pt idx="5499">
                  <c:v>-12.961247106835723</c:v>
                </c:pt>
                <c:pt idx="5500">
                  <c:v>-12.998673304321484</c:v>
                </c:pt>
                <c:pt idx="5501">
                  <c:v>-13.03584774303231</c:v>
                </c:pt>
                <c:pt idx="5502">
                  <c:v>-13.072779284365627</c:v>
                </c:pt>
                <c:pt idx="5503">
                  <c:v>-13.109469109706653</c:v>
                </c:pt>
                <c:pt idx="5504">
                  <c:v>-13.145913441775111</c:v>
                </c:pt>
                <c:pt idx="5505">
                  <c:v>-13.182128259738191</c:v>
                </c:pt>
                <c:pt idx="5506">
                  <c:v>-13.218104748154694</c:v>
                </c:pt>
                <c:pt idx="5507">
                  <c:v>-13.253856148966186</c:v>
                </c:pt>
                <c:pt idx="5508">
                  <c:v>-13.289383336734751</c:v>
                </c:pt>
                <c:pt idx="5509">
                  <c:v>-13.32468717757369</c:v>
                </c:pt>
                <c:pt idx="5510">
                  <c:v>-13.359770906628661</c:v>
                </c:pt>
                <c:pt idx="5511">
                  <c:v>-13.394640056122569</c:v>
                </c:pt>
                <c:pt idx="5512">
                  <c:v>-13.429295333814359</c:v>
                </c:pt>
                <c:pt idx="5513">
                  <c:v>-13.463746785872706</c:v>
                </c:pt>
                <c:pt idx="5514">
                  <c:v>-13.497985649397652</c:v>
                </c:pt>
                <c:pt idx="5515">
                  <c:v>-13.532017230638065</c:v>
                </c:pt>
                <c:pt idx="5516">
                  <c:v>-13.565853606430078</c:v>
                </c:pt>
                <c:pt idx="5517">
                  <c:v>-13.599490607361304</c:v>
                </c:pt>
                <c:pt idx="5518">
                  <c:v>-13.63293097596085</c:v>
                </c:pt>
                <c:pt idx="5519">
                  <c:v>-13.666175143926917</c:v>
                </c:pt>
                <c:pt idx="5520">
                  <c:v>-13.699232512534707</c:v>
                </c:pt>
                <c:pt idx="5521">
                  <c:v>-13.73210335742062</c:v>
                </c:pt>
                <c:pt idx="5522">
                  <c:v>-13.764790173416833</c:v>
                </c:pt>
                <c:pt idx="5523">
                  <c:v>-13.797288791840966</c:v>
                </c:pt>
                <c:pt idx="5524">
                  <c:v>-13.829610494183326</c:v>
                </c:pt>
                <c:pt idx="5525">
                  <c:v>-13.861755415628128</c:v>
                </c:pt>
                <c:pt idx="5526">
                  <c:v>-13.893721526482972</c:v>
                </c:pt>
                <c:pt idx="5527">
                  <c:v>-13.925515476675175</c:v>
                </c:pt>
                <c:pt idx="5528">
                  <c:v>-13.957139487913032</c:v>
                </c:pt>
                <c:pt idx="5529">
                  <c:v>-13.988595740403602</c:v>
                </c:pt>
                <c:pt idx="5530">
                  <c:v>-14.019884250950675</c:v>
                </c:pt>
                <c:pt idx="5531">
                  <c:v>-14.051002929638619</c:v>
                </c:pt>
                <c:pt idx="5532">
                  <c:v>-14.081968644514939</c:v>
                </c:pt>
                <c:pt idx="5533">
                  <c:v>-14.112764476923743</c:v>
                </c:pt>
                <c:pt idx="5534">
                  <c:v>-14.143405052703656</c:v>
                </c:pt>
                <c:pt idx="5535">
                  <c:v>-14.173888153417092</c:v>
                </c:pt>
                <c:pt idx="5536">
                  <c:v>-14.204219843501928</c:v>
                </c:pt>
                <c:pt idx="5537">
                  <c:v>-14.234397877874308</c:v>
                </c:pt>
                <c:pt idx="5538">
                  <c:v>-14.264428212207122</c:v>
                </c:pt>
                <c:pt idx="5539">
                  <c:v>-14.294306549531417</c:v>
                </c:pt>
                <c:pt idx="5540">
                  <c:v>-14.32403877053774</c:v>
                </c:pt>
                <c:pt idx="5541">
                  <c:v>-14.353622612951897</c:v>
                </c:pt>
                <c:pt idx="5542">
                  <c:v>-14.383061857033635</c:v>
                </c:pt>
                <c:pt idx="5543">
                  <c:v>-14.412362202495734</c:v>
                </c:pt>
                <c:pt idx="5544">
                  <c:v>-14.441523306229225</c:v>
                </c:pt>
                <c:pt idx="5545">
                  <c:v>-14.470542864648564</c:v>
                </c:pt>
                <c:pt idx="5546">
                  <c:v>-14.499428424617824</c:v>
                </c:pt>
                <c:pt idx="5547">
                  <c:v>-14.528177637165232</c:v>
                </c:pt>
                <c:pt idx="5548">
                  <c:v>-14.556790142527159</c:v>
                </c:pt>
                <c:pt idx="5549">
                  <c:v>-14.585273324652949</c:v>
                </c:pt>
                <c:pt idx="5550">
                  <c:v>-14.613620961931545</c:v>
                </c:pt>
                <c:pt idx="5551">
                  <c:v>-14.641844192664873</c:v>
                </c:pt>
                <c:pt idx="5552">
                  <c:v>-14.669936790446169</c:v>
                </c:pt>
                <c:pt idx="5553">
                  <c:v>-14.697907833342377</c:v>
                </c:pt>
                <c:pt idx="5554">
                  <c:v>-14.725751117530772</c:v>
                </c:pt>
                <c:pt idx="5555">
                  <c:v>-14.753469961627097</c:v>
                </c:pt>
                <c:pt idx="5556">
                  <c:v>-14.781065754064288</c:v>
                </c:pt>
                <c:pt idx="5557">
                  <c:v>-14.808541726671123</c:v>
                </c:pt>
                <c:pt idx="5558">
                  <c:v>-14.835899200088903</c:v>
                </c:pt>
                <c:pt idx="5559">
                  <c:v>-14.863137624908109</c:v>
                </c:pt>
                <c:pt idx="5560">
                  <c:v>-14.890261987492773</c:v>
                </c:pt>
                <c:pt idx="5561">
                  <c:v>-14.917264355370518</c:v>
                </c:pt>
                <c:pt idx="5562">
                  <c:v>-14.944155192092792</c:v>
                </c:pt>
                <c:pt idx="5563">
                  <c:v>-14.970937513498901</c:v>
                </c:pt>
                <c:pt idx="5564">
                  <c:v>-14.997601611871776</c:v>
                </c:pt>
                <c:pt idx="5565">
                  <c:v>-15.024157777829307</c:v>
                </c:pt>
                <c:pt idx="5566">
                  <c:v>-15.050599971560919</c:v>
                </c:pt>
                <c:pt idx="5567">
                  <c:v>-15.076941927401409</c:v>
                </c:pt>
                <c:pt idx="5568">
                  <c:v>-15.10317578252964</c:v>
                </c:pt>
                <c:pt idx="5569">
                  <c:v>-15.129297350907539</c:v>
                </c:pt>
                <c:pt idx="5570">
                  <c:v>-15.155318417989772</c:v>
                </c:pt>
                <c:pt idx="5571">
                  <c:v>-15.181231223287755</c:v>
                </c:pt>
                <c:pt idx="5572">
                  <c:v>-15.207049165926845</c:v>
                </c:pt>
                <c:pt idx="5573">
                  <c:v>-15.232755751868396</c:v>
                </c:pt>
                <c:pt idx="5574">
                  <c:v>-15.258366053775188</c:v>
                </c:pt>
                <c:pt idx="5575">
                  <c:v>-15.28387758529413</c:v>
                </c:pt>
                <c:pt idx="5576">
                  <c:v>-15.309289625503569</c:v>
                </c:pt>
                <c:pt idx="5577">
                  <c:v>-15.33460490417702</c:v>
                </c:pt>
                <c:pt idx="5578">
                  <c:v>-15.359820972705077</c:v>
                </c:pt>
                <c:pt idx="5579">
                  <c:v>-15.384942245178548</c:v>
                </c:pt>
                <c:pt idx="5580">
                  <c:v>-15.40997307010832</c:v>
                </c:pt>
                <c:pt idx="5581">
                  <c:v>-15.434904183981375</c:v>
                </c:pt>
                <c:pt idx="5582">
                  <c:v>-15.459743334196885</c:v>
                </c:pt>
                <c:pt idx="5583">
                  <c:v>-15.484494792349427</c:v>
                </c:pt>
                <c:pt idx="5584">
                  <c:v>-15.50915104423922</c:v>
                </c:pt>
                <c:pt idx="5585">
                  <c:v>-15.533716367429246</c:v>
                </c:pt>
                <c:pt idx="5586">
                  <c:v>-15.558194977937404</c:v>
                </c:pt>
                <c:pt idx="5587">
                  <c:v>-15.582586061596775</c:v>
                </c:pt>
                <c:pt idx="5588">
                  <c:v>-15.606888816685823</c:v>
                </c:pt>
                <c:pt idx="5589">
                  <c:v>-15.631104098658174</c:v>
                </c:pt>
                <c:pt idx="5590">
                  <c:v>-15.655232751125272</c:v>
                </c:pt>
                <c:pt idx="5591">
                  <c:v>-15.679278873280769</c:v>
                </c:pt>
                <c:pt idx="5592">
                  <c:v>-15.703238369225351</c:v>
                </c:pt>
                <c:pt idx="5593">
                  <c:v>-15.727112066789523</c:v>
                </c:pt>
                <c:pt idx="5594">
                  <c:v>-15.750907248174293</c:v>
                </c:pt>
                <c:pt idx="5595">
                  <c:v>-15.774621430805409</c:v>
                </c:pt>
                <c:pt idx="5596">
                  <c:v>-15.798253772246794</c:v>
                </c:pt>
                <c:pt idx="5597">
                  <c:v>-15.821801841911366</c:v>
                </c:pt>
                <c:pt idx="5598">
                  <c:v>-15.845272809542266</c:v>
                </c:pt>
                <c:pt idx="5599">
                  <c:v>-15.86866421378906</c:v>
                </c:pt>
                <c:pt idx="5600">
                  <c:v>-15.89197837833391</c:v>
                </c:pt>
                <c:pt idx="5601">
                  <c:v>-15.915219175292441</c:v>
                </c:pt>
                <c:pt idx="5602">
                  <c:v>-15.938377838186199</c:v>
                </c:pt>
                <c:pt idx="5603">
                  <c:v>-15.961459830714642</c:v>
                </c:pt>
                <c:pt idx="5604">
                  <c:v>-15.984470545430289</c:v>
                </c:pt>
                <c:pt idx="5605">
                  <c:v>-16.00740595677658</c:v>
                </c:pt>
                <c:pt idx="5606">
                  <c:v>-16.030266750388655</c:v>
                </c:pt>
                <c:pt idx="5607">
                  <c:v>-16.053052055370369</c:v>
                </c:pt>
                <c:pt idx="5608">
                  <c:v>-16.07576872858488</c:v>
                </c:pt>
                <c:pt idx="5609">
                  <c:v>-16.098414309937176</c:v>
                </c:pt>
                <c:pt idx="5610">
                  <c:v>-16.12098330325491</c:v>
                </c:pt>
                <c:pt idx="5611">
                  <c:v>-16.143484040294389</c:v>
                </c:pt>
                <c:pt idx="5612">
                  <c:v>-16.1659156056248</c:v>
                </c:pt>
                <c:pt idx="5613">
                  <c:v>-16.188277094701643</c:v>
                </c:pt>
                <c:pt idx="5614">
                  <c:v>-16.210572158551976</c:v>
                </c:pt>
                <c:pt idx="5615">
                  <c:v>-16.232792322884706</c:v>
                </c:pt>
                <c:pt idx="5616">
                  <c:v>-16.254950294336986</c:v>
                </c:pt>
                <c:pt idx="5617">
                  <c:v>-16.277040613612044</c:v>
                </c:pt>
                <c:pt idx="5618">
                  <c:v>-16.299065369962126</c:v>
                </c:pt>
                <c:pt idx="5619">
                  <c:v>-16.321022151289039</c:v>
                </c:pt>
                <c:pt idx="5620">
                  <c:v>-16.342916012904002</c:v>
                </c:pt>
                <c:pt idx="5621">
                  <c:v>-16.364747500498126</c:v>
                </c:pt>
                <c:pt idx="5622">
                  <c:v>-16.386511237739754</c:v>
                </c:pt>
                <c:pt idx="5623">
                  <c:v>-16.408212233495199</c:v>
                </c:pt>
                <c:pt idx="5624">
                  <c:v>-16.429848086727571</c:v>
                </c:pt>
                <c:pt idx="5625">
                  <c:v>-16.451423754571547</c:v>
                </c:pt>
                <c:pt idx="5626">
                  <c:v>-16.472936828043949</c:v>
                </c:pt>
                <c:pt idx="5627">
                  <c:v>-16.494390756208873</c:v>
                </c:pt>
                <c:pt idx="5628">
                  <c:v>-16.515780227674256</c:v>
                </c:pt>
                <c:pt idx="5629">
                  <c:v>-16.537110137664666</c:v>
                </c:pt>
                <c:pt idx="5630">
                  <c:v>-16.558382435313295</c:v>
                </c:pt>
                <c:pt idx="5631">
                  <c:v>-16.579594723566473</c:v>
                </c:pt>
                <c:pt idx="5632">
                  <c:v>-16.600746069800032</c:v>
                </c:pt>
                <c:pt idx="5633">
                  <c:v>-16.621842719055383</c:v>
                </c:pt>
                <c:pt idx="5634">
                  <c:v>-16.642877981031067</c:v>
                </c:pt>
                <c:pt idx="5635">
                  <c:v>-16.663856644896924</c:v>
                </c:pt>
                <c:pt idx="5636">
                  <c:v>-16.684777759477392</c:v>
                </c:pt>
                <c:pt idx="5637">
                  <c:v>-16.705643220481036</c:v>
                </c:pt>
                <c:pt idx="5638">
                  <c:v>-16.726453488603006</c:v>
                </c:pt>
                <c:pt idx="5639">
                  <c:v>-16.747207609290324</c:v>
                </c:pt>
                <c:pt idx="5640">
                  <c:v>-16.767908858444795</c:v>
                </c:pt>
                <c:pt idx="5641">
                  <c:v>-16.788553461535713</c:v>
                </c:pt>
                <c:pt idx="5642">
                  <c:v>-16.80914468101005</c:v>
                </c:pt>
                <c:pt idx="5643">
                  <c:v>-16.82968155770315</c:v>
                </c:pt>
                <c:pt idx="5644">
                  <c:v>-16.85016453445774</c:v>
                </c:pt>
                <c:pt idx="5645">
                  <c:v>-16.870596826598248</c:v>
                </c:pt>
                <c:pt idx="5646">
                  <c:v>-16.89097607616872</c:v>
                </c:pt>
                <c:pt idx="5647">
                  <c:v>-16.911299949372069</c:v>
                </c:pt>
                <c:pt idx="5648">
                  <c:v>-16.931574403812604</c:v>
                </c:pt>
                <c:pt idx="5649">
                  <c:v>-16.951798464059234</c:v>
                </c:pt>
                <c:pt idx="5650">
                  <c:v>-16.971971164458939</c:v>
                </c:pt>
                <c:pt idx="5651">
                  <c:v>-16.99209701994323</c:v>
                </c:pt>
                <c:pt idx="5652">
                  <c:v>-17.01216958554657</c:v>
                </c:pt>
                <c:pt idx="5653">
                  <c:v>-17.032190645596938</c:v>
                </c:pt>
                <c:pt idx="5654">
                  <c:v>-17.052166039976374</c:v>
                </c:pt>
                <c:pt idx="5655">
                  <c:v>-17.072092070748166</c:v>
                </c:pt>
                <c:pt idx="5656">
                  <c:v>-17.091967777966779</c:v>
                </c:pt>
                <c:pt idx="5657">
                  <c:v>-17.111796254207853</c:v>
                </c:pt>
                <c:pt idx="5658">
                  <c:v>-17.131580562053923</c:v>
                </c:pt>
                <c:pt idx="5659">
                  <c:v>-17.15131434539045</c:v>
                </c:pt>
                <c:pt idx="5660">
                  <c:v>-17.171002013656281</c:v>
                </c:pt>
                <c:pt idx="5661">
                  <c:v>-17.190645264365536</c:v>
                </c:pt>
                <c:pt idx="5662">
                  <c:v>-17.210240451372062</c:v>
                </c:pt>
                <c:pt idx="5663">
                  <c:v>-17.22978661973988</c:v>
                </c:pt>
                <c:pt idx="5664">
                  <c:v>-17.249290778285374</c:v>
                </c:pt>
                <c:pt idx="5665">
                  <c:v>-17.268750611210393</c:v>
                </c:pt>
                <c:pt idx="5666">
                  <c:v>-17.288165144351549</c:v>
                </c:pt>
                <c:pt idx="5667">
                  <c:v>-17.307534728180343</c:v>
                </c:pt>
                <c:pt idx="5668">
                  <c:v>-17.326862337832907</c:v>
                </c:pt>
                <c:pt idx="5669">
                  <c:v>-17.346140434652231</c:v>
                </c:pt>
                <c:pt idx="5670">
                  <c:v>-17.365381165656967</c:v>
                </c:pt>
                <c:pt idx="5671">
                  <c:v>-17.384575689923235</c:v>
                </c:pt>
                <c:pt idx="5672">
                  <c:v>-17.403730869363635</c:v>
                </c:pt>
                <c:pt idx="5673">
                  <c:v>-17.422840513421221</c:v>
                </c:pt>
                <c:pt idx="5674">
                  <c:v>-17.441910152821197</c:v>
                </c:pt>
                <c:pt idx="5675">
                  <c:v>-17.460937508574109</c:v>
                </c:pt>
                <c:pt idx="5676">
                  <c:v>-17.479922902744242</c:v>
                </c:pt>
                <c:pt idx="5677">
                  <c:v>-17.498869230100254</c:v>
                </c:pt>
                <c:pt idx="5678">
                  <c:v>-17.517772934888779</c:v>
                </c:pt>
                <c:pt idx="5679">
                  <c:v>-17.536636903310558</c:v>
                </c:pt>
                <c:pt idx="5680">
                  <c:v>-17.555460157835135</c:v>
                </c:pt>
                <c:pt idx="5681">
                  <c:v>-17.574244282802766</c:v>
                </c:pt>
                <c:pt idx="5682">
                  <c:v>-17.592988300838776</c:v>
                </c:pt>
                <c:pt idx="5683">
                  <c:v>-17.611693785327937</c:v>
                </c:pt>
                <c:pt idx="5684">
                  <c:v>-17.630358489484241</c:v>
                </c:pt>
                <c:pt idx="5685">
                  <c:v>-17.648986517208577</c:v>
                </c:pt>
                <c:pt idx="5686">
                  <c:v>-17.667574355079964</c:v>
                </c:pt>
                <c:pt idx="5687">
                  <c:v>-17.68612608580321</c:v>
                </c:pt>
                <c:pt idx="5688">
                  <c:v>-17.704639465261561</c:v>
                </c:pt>
                <c:pt idx="5689">
                  <c:v>-17.723114779665956</c:v>
                </c:pt>
                <c:pt idx="5690">
                  <c:v>-17.741554819850517</c:v>
                </c:pt>
                <c:pt idx="5691">
                  <c:v>-17.759956098491664</c:v>
                </c:pt>
                <c:pt idx="5692">
                  <c:v>-17.778321399016004</c:v>
                </c:pt>
                <c:pt idx="5693">
                  <c:v>-17.796649744093973</c:v>
                </c:pt>
                <c:pt idx="5694">
                  <c:v>-17.814943894999082</c:v>
                </c:pt>
                <c:pt idx="5695">
                  <c:v>-17.833201625948675</c:v>
                </c:pt>
                <c:pt idx="5696">
                  <c:v>-17.851421967288967</c:v>
                </c:pt>
                <c:pt idx="5697">
                  <c:v>-17.869607666166438</c:v>
                </c:pt>
                <c:pt idx="5698">
                  <c:v>-17.887757745603615</c:v>
                </c:pt>
                <c:pt idx="5699">
                  <c:v>-17.905873699804509</c:v>
                </c:pt>
                <c:pt idx="5700">
                  <c:v>-17.923954552196697</c:v>
                </c:pt>
                <c:pt idx="5701">
                  <c:v>-17.942001787907085</c:v>
                </c:pt>
                <c:pt idx="5702">
                  <c:v>-17.960016880438406</c:v>
                </c:pt>
                <c:pt idx="5703">
                  <c:v>-17.977995179648708</c:v>
                </c:pt>
                <c:pt idx="5704">
                  <c:v>-17.995941831505892</c:v>
                </c:pt>
                <c:pt idx="5705">
                  <c:v>-18.01385341799935</c:v>
                </c:pt>
                <c:pt idx="5706">
                  <c:v>-18.031732624550617</c:v>
                </c:pt>
                <c:pt idx="5707">
                  <c:v>-18.049580903171037</c:v>
                </c:pt>
                <c:pt idx="5708">
                  <c:v>-18.067396061258549</c:v>
                </c:pt>
                <c:pt idx="5709">
                  <c:v>-18.085174712986944</c:v>
                </c:pt>
                <c:pt idx="5710">
                  <c:v>-18.102924358686575</c:v>
                </c:pt>
                <c:pt idx="5711">
                  <c:v>-18.120645216008846</c:v>
                </c:pt>
                <c:pt idx="5712">
                  <c:v>-18.138331488259048</c:v>
                </c:pt>
                <c:pt idx="5713">
                  <c:v>-18.155985822707066</c:v>
                </c:pt>
                <c:pt idx="5714">
                  <c:v>-18.173609649224169</c:v>
                </c:pt>
                <c:pt idx="5715">
                  <c:v>-18.191200798858187</c:v>
                </c:pt>
                <c:pt idx="5716">
                  <c:v>-18.20876428281046</c:v>
                </c:pt>
                <c:pt idx="5717">
                  <c:v>-18.226294347700371</c:v>
                </c:pt>
                <c:pt idx="5718">
                  <c:v>-18.243798370897782</c:v>
                </c:pt>
                <c:pt idx="5719">
                  <c:v>-18.261268234029615</c:v>
                </c:pt>
                <c:pt idx="5720">
                  <c:v>-18.278710106611911</c:v>
                </c:pt>
                <c:pt idx="5721">
                  <c:v>-18.296123011572551</c:v>
                </c:pt>
                <c:pt idx="5722">
                  <c:v>-18.313503614324937</c:v>
                </c:pt>
                <c:pt idx="5723">
                  <c:v>-18.330859222755624</c:v>
                </c:pt>
                <c:pt idx="5724">
                  <c:v>-18.348182958973783</c:v>
                </c:pt>
                <c:pt idx="5725">
                  <c:v>-18.365478575622017</c:v>
                </c:pt>
                <c:pt idx="5726">
                  <c:v>-18.382748625924926</c:v>
                </c:pt>
                <c:pt idx="5727">
                  <c:v>-18.399986268295212</c:v>
                </c:pt>
                <c:pt idx="5728">
                  <c:v>-18.417197579522803</c:v>
                </c:pt>
                <c:pt idx="5729">
                  <c:v>-18.434379248786531</c:v>
                </c:pt>
                <c:pt idx="5730">
                  <c:v>-18.451534986135673</c:v>
                </c:pt>
                <c:pt idx="5731">
                  <c:v>-18.468662653779045</c:v>
                </c:pt>
                <c:pt idx="5732">
                  <c:v>-18.485762453359001</c:v>
                </c:pt>
                <c:pt idx="5733">
                  <c:v>-18.502834584728703</c:v>
                </c:pt>
                <c:pt idx="5734">
                  <c:v>-18.51988040550059</c:v>
                </c:pt>
                <c:pt idx="5735">
                  <c:v>-18.536901264962381</c:v>
                </c:pt>
                <c:pt idx="5736">
                  <c:v>-18.553891569739818</c:v>
                </c:pt>
                <c:pt idx="5737">
                  <c:v>-18.570859606728828</c:v>
                </c:pt>
                <c:pt idx="5738">
                  <c:v>-18.587802091255782</c:v>
                </c:pt>
                <c:pt idx="5739">
                  <c:v>-18.604714608352683</c:v>
                </c:pt>
                <c:pt idx="5740">
                  <c:v>-18.621603106464903</c:v>
                </c:pt>
                <c:pt idx="5741">
                  <c:v>-18.638466616880958</c:v>
                </c:pt>
                <c:pt idx="5742">
                  <c:v>-18.655303031448735</c:v>
                </c:pt>
                <c:pt idx="5743">
                  <c:v>-18.6721171148533</c:v>
                </c:pt>
                <c:pt idx="5744">
                  <c:v>-18.688904469608566</c:v>
                </c:pt>
                <c:pt idx="5745">
                  <c:v>-18.70566528418648</c:v>
                </c:pt>
                <c:pt idx="5746">
                  <c:v>-18.722405436930323</c:v>
                </c:pt>
                <c:pt idx="5747">
                  <c:v>-18.739118269074293</c:v>
                </c:pt>
                <c:pt idx="5748">
                  <c:v>-18.755807374678049</c:v>
                </c:pt>
                <c:pt idx="5749">
                  <c:v>-18.772471793968165</c:v>
                </c:pt>
                <c:pt idx="5750">
                  <c:v>-18.789110571815733</c:v>
                </c:pt>
                <c:pt idx="5751">
                  <c:v>-18.805726149456863</c:v>
                </c:pt>
                <c:pt idx="5752">
                  <c:v>-18.82232208175099</c:v>
                </c:pt>
                <c:pt idx="5753">
                  <c:v>-18.838890634793426</c:v>
                </c:pt>
                <c:pt idx="5754">
                  <c:v>-18.855438746798971</c:v>
                </c:pt>
                <c:pt idx="5755">
                  <c:v>-18.871962079701948</c:v>
                </c:pt>
                <c:pt idx="5756">
                  <c:v>-18.888460808067002</c:v>
                </c:pt>
                <c:pt idx="5757">
                  <c:v>-18.904939587805714</c:v>
                </c:pt>
                <c:pt idx="5758">
                  <c:v>-18.921395215236597</c:v>
                </c:pt>
                <c:pt idx="5759">
                  <c:v>-18.937825621814014</c:v>
                </c:pt>
                <c:pt idx="5760">
                  <c:v>-18.954238794427546</c:v>
                </c:pt>
                <c:pt idx="5761">
                  <c:v>-18.970625958038752</c:v>
                </c:pt>
                <c:pt idx="5762">
                  <c:v>-18.98699174185408</c:v>
                </c:pt>
                <c:pt idx="5763">
                  <c:v>-19.00333630358255</c:v>
                </c:pt>
                <c:pt idx="5764">
                  <c:v>-19.0196575792489</c:v>
                </c:pt>
                <c:pt idx="5765">
                  <c:v>-19.035960168214384</c:v>
                </c:pt>
                <c:pt idx="5766">
                  <c:v>-19.052238680166884</c:v>
                </c:pt>
                <c:pt idx="5767">
                  <c:v>-19.068496599089173</c:v>
                </c:pt>
                <c:pt idx="5768">
                  <c:v>-19.084735181964039</c:v>
                </c:pt>
                <c:pt idx="5769">
                  <c:v>-19.100953473187193</c:v>
                </c:pt>
                <c:pt idx="5770">
                  <c:v>-19.117148319008685</c:v>
                </c:pt>
                <c:pt idx="5771">
                  <c:v>-19.133324282335124</c:v>
                </c:pt>
                <c:pt idx="5772">
                  <c:v>-19.14947931028329</c:v>
                </c:pt>
                <c:pt idx="5773">
                  <c:v>-19.165611359911352</c:v>
                </c:pt>
                <c:pt idx="5774">
                  <c:v>-19.181728263083734</c:v>
                </c:pt>
                <c:pt idx="5775">
                  <c:v>-19.19782248657355</c:v>
                </c:pt>
                <c:pt idx="5776">
                  <c:v>-19.213897467776022</c:v>
                </c:pt>
                <c:pt idx="5777">
                  <c:v>-19.229952258910377</c:v>
                </c:pt>
                <c:pt idx="5778">
                  <c:v>-19.245989188908904</c:v>
                </c:pt>
                <c:pt idx="5779">
                  <c:v>-19.262004038742106</c:v>
                </c:pt>
                <c:pt idx="5780">
                  <c:v>-19.278002402185919</c:v>
                </c:pt>
                <c:pt idx="5781">
                  <c:v>-19.293977891540003</c:v>
                </c:pt>
                <c:pt idx="5782">
                  <c:v>-19.309937175542789</c:v>
                </c:pt>
                <c:pt idx="5783">
                  <c:v>-19.325878216842032</c:v>
                </c:pt>
                <c:pt idx="5784">
                  <c:v>-19.341797905007827</c:v>
                </c:pt>
                <c:pt idx="5785">
                  <c:v>-19.357702879314655</c:v>
                </c:pt>
                <c:pt idx="5786">
                  <c:v>-19.373584621366831</c:v>
                </c:pt>
                <c:pt idx="5787">
                  <c:v>-19.389451919437761</c:v>
                </c:pt>
                <c:pt idx="5788">
                  <c:v>-19.405299507693549</c:v>
                </c:pt>
                <c:pt idx="5789">
                  <c:v>-19.421129681296506</c:v>
                </c:pt>
                <c:pt idx="5790">
                  <c:v>-19.43694149822209</c:v>
                </c:pt>
                <c:pt idx="5791">
                  <c:v>-19.452736169348409</c:v>
                </c:pt>
                <c:pt idx="5792">
                  <c:v>-19.468513826588705</c:v>
                </c:pt>
                <c:pt idx="5793">
                  <c:v>-19.484273529383579</c:v>
                </c:pt>
                <c:pt idx="5794">
                  <c:v>-19.500015411917225</c:v>
                </c:pt>
                <c:pt idx="5795">
                  <c:v>-19.515739607399315</c:v>
                </c:pt>
                <c:pt idx="5796">
                  <c:v>-19.531447316929441</c:v>
                </c:pt>
                <c:pt idx="5797">
                  <c:v>-19.547139736193962</c:v>
                </c:pt>
                <c:pt idx="5798">
                  <c:v>-19.562812724825438</c:v>
                </c:pt>
                <c:pt idx="5799">
                  <c:v>-19.578470680220544</c:v>
                </c:pt>
                <c:pt idx="5800">
                  <c:v>-19.594110533223585</c:v>
                </c:pt>
                <c:pt idx="5801">
                  <c:v>-19.609734542145109</c:v>
                </c:pt>
                <c:pt idx="5802">
                  <c:v>-19.625342831833898</c:v>
                </c:pt>
                <c:pt idx="5803">
                  <c:v>-19.640934465885927</c:v>
                </c:pt>
                <c:pt idx="5804">
                  <c:v>-19.656510630546926</c:v>
                </c:pt>
                <c:pt idx="5805">
                  <c:v>-19.672070390534731</c:v>
                </c:pt>
                <c:pt idx="5806">
                  <c:v>-19.687614928728841</c:v>
                </c:pt>
                <c:pt idx="5807">
                  <c:v>-19.703143310350029</c:v>
                </c:pt>
                <c:pt idx="5808">
                  <c:v>-19.71865671483696</c:v>
                </c:pt>
                <c:pt idx="5809">
                  <c:v>-19.734155262788185</c:v>
                </c:pt>
                <c:pt idx="5810">
                  <c:v>-19.749638020623742</c:v>
                </c:pt>
                <c:pt idx="5811">
                  <c:v>-19.765105110615359</c:v>
                </c:pt>
                <c:pt idx="5812">
                  <c:v>-19.780556654459055</c:v>
                </c:pt>
                <c:pt idx="5813">
                  <c:v>-19.79599277314539</c:v>
                </c:pt>
                <c:pt idx="5814">
                  <c:v>-19.811415685291394</c:v>
                </c:pt>
                <c:pt idx="5815">
                  <c:v>-19.826821311990738</c:v>
                </c:pt>
                <c:pt idx="5816">
                  <c:v>-19.842216061407157</c:v>
                </c:pt>
                <c:pt idx="5817">
                  <c:v>-19.857593763170222</c:v>
                </c:pt>
                <c:pt idx="5818">
                  <c:v>-19.872958722012651</c:v>
                </c:pt>
                <c:pt idx="5819">
                  <c:v>-19.888307916654849</c:v>
                </c:pt>
                <c:pt idx="5820">
                  <c:v>-19.903644596684501</c:v>
                </c:pt>
                <c:pt idx="5821">
                  <c:v>-19.918965745618237</c:v>
                </c:pt>
                <c:pt idx="5822">
                  <c:v>-19.93427564752589</c:v>
                </c:pt>
                <c:pt idx="5823">
                  <c:v>-19.949570247167038</c:v>
                </c:pt>
                <c:pt idx="5824">
                  <c:v>-19.964850701515001</c:v>
                </c:pt>
                <c:pt idx="5825">
                  <c:v>-19.980116085996446</c:v>
                </c:pt>
                <c:pt idx="5826">
                  <c:v>-19.99536962980784</c:v>
                </c:pt>
                <c:pt idx="5827">
                  <c:v>-20.010611440187386</c:v>
                </c:pt>
                <c:pt idx="5828">
                  <c:v>-20.025836444992212</c:v>
                </c:pt>
                <c:pt idx="5829">
                  <c:v>-20.041050974022895</c:v>
                </c:pt>
                <c:pt idx="5830">
                  <c:v>-20.056253062249283</c:v>
                </c:pt>
                <c:pt idx="5831">
                  <c:v>-20.071437651667768</c:v>
                </c:pt>
                <c:pt idx="5832">
                  <c:v>-20.086614154513555</c:v>
                </c:pt>
                <c:pt idx="5833">
                  <c:v>-20.101778541531115</c:v>
                </c:pt>
                <c:pt idx="5834">
                  <c:v>-20.11692576595339</c:v>
                </c:pt>
                <c:pt idx="5835">
                  <c:v>-20.132064185559425</c:v>
                </c:pt>
                <c:pt idx="5836">
                  <c:v>-20.147189782453481</c:v>
                </c:pt>
                <c:pt idx="5837">
                  <c:v>-20.162303692667905</c:v>
                </c:pt>
                <c:pt idx="5838">
                  <c:v>-20.177403966407113</c:v>
                </c:pt>
                <c:pt idx="5839">
                  <c:v>-20.192492766188231</c:v>
                </c:pt>
                <c:pt idx="5840">
                  <c:v>-20.207569170017852</c:v>
                </c:pt>
                <c:pt idx="5841">
                  <c:v>-20.222635333800216</c:v>
                </c:pt>
                <c:pt idx="5842">
                  <c:v>-20.237688285842417</c:v>
                </c:pt>
                <c:pt idx="5843">
                  <c:v>-20.252729156921518</c:v>
                </c:pt>
                <c:pt idx="5844">
                  <c:v>-20.26776009671763</c:v>
                </c:pt>
                <c:pt idx="5845">
                  <c:v>-20.282779161145875</c:v>
                </c:pt>
                <c:pt idx="5846">
                  <c:v>-20.297786453778592</c:v>
                </c:pt>
                <c:pt idx="5847">
                  <c:v>-20.312784118607546</c:v>
                </c:pt>
                <c:pt idx="5848">
                  <c:v>-20.327768175786616</c:v>
                </c:pt>
                <c:pt idx="5849">
                  <c:v>-20.342743826135052</c:v>
                </c:pt>
                <c:pt idx="5850">
                  <c:v>-20.357705056697199</c:v>
                </c:pt>
                <c:pt idx="5851">
                  <c:v>-20.37265706222561</c:v>
                </c:pt>
                <c:pt idx="5852">
                  <c:v>-20.387599939499221</c:v>
                </c:pt>
                <c:pt idx="5853">
                  <c:v>-20.402530737445325</c:v>
                </c:pt>
                <c:pt idx="5854">
                  <c:v>-20.417451588649868</c:v>
                </c:pt>
                <c:pt idx="5855">
                  <c:v>-20.432362591233453</c:v>
                </c:pt>
                <c:pt idx="5856">
                  <c:v>-20.447263842539648</c:v>
                </c:pt>
                <c:pt idx="5857">
                  <c:v>-20.462152400587424</c:v>
                </c:pt>
                <c:pt idx="5858">
                  <c:v>-20.477032417551897</c:v>
                </c:pt>
                <c:pt idx="5859">
                  <c:v>-20.491902976463088</c:v>
                </c:pt>
                <c:pt idx="5860">
                  <c:v>-20.506763162105258</c:v>
                </c:pt>
                <c:pt idx="5861">
                  <c:v>-20.521614082489378</c:v>
                </c:pt>
                <c:pt idx="5862">
                  <c:v>-20.53645280406004</c:v>
                </c:pt>
                <c:pt idx="5863">
                  <c:v>-20.551284472795754</c:v>
                </c:pt>
                <c:pt idx="5864">
                  <c:v>-20.5661051458728</c:v>
                </c:pt>
                <c:pt idx="5865">
                  <c:v>-20.580916936913269</c:v>
                </c:pt>
                <c:pt idx="5866">
                  <c:v>-20.595718933023164</c:v>
                </c:pt>
                <c:pt idx="5867">
                  <c:v>-20.610514249009281</c:v>
                </c:pt>
                <c:pt idx="5868">
                  <c:v>-20.625297945196746</c:v>
                </c:pt>
                <c:pt idx="5869">
                  <c:v>-20.640072130570534</c:v>
                </c:pt>
                <c:pt idx="5870">
                  <c:v>-20.654838909266545</c:v>
                </c:pt>
                <c:pt idx="5871">
                  <c:v>-20.669594355418432</c:v>
                </c:pt>
                <c:pt idx="5872">
                  <c:v>-20.684343583866138</c:v>
                </c:pt>
                <c:pt idx="5873">
                  <c:v>-20.699084677019968</c:v>
                </c:pt>
                <c:pt idx="5874">
                  <c:v>-20.713814719671461</c:v>
                </c:pt>
                <c:pt idx="5875">
                  <c:v>-20.728538816820841</c:v>
                </c:pt>
                <c:pt idx="5876">
                  <c:v>-20.743254052235784</c:v>
                </c:pt>
                <c:pt idx="5877">
                  <c:v>-20.757959517981568</c:v>
                </c:pt>
                <c:pt idx="5878">
                  <c:v>-20.772657307696072</c:v>
                </c:pt>
                <c:pt idx="5879">
                  <c:v>-20.787347511436973</c:v>
                </c:pt>
                <c:pt idx="5880">
                  <c:v>-20.802028221177085</c:v>
                </c:pt>
                <c:pt idx="5881">
                  <c:v>-20.816700527902199</c:v>
                </c:pt>
                <c:pt idx="5882">
                  <c:v>-20.831368514083472</c:v>
                </c:pt>
                <c:pt idx="5883">
                  <c:v>-20.846027277236065</c:v>
                </c:pt>
                <c:pt idx="5884">
                  <c:v>-20.860676909098608</c:v>
                </c:pt>
                <c:pt idx="5885">
                  <c:v>-20.875318497721608</c:v>
                </c:pt>
                <c:pt idx="5886">
                  <c:v>-20.889954124373027</c:v>
                </c:pt>
                <c:pt idx="5887">
                  <c:v>-20.904582880141799</c:v>
                </c:pt>
                <c:pt idx="5888">
                  <c:v>-20.919202862976334</c:v>
                </c:pt>
                <c:pt idx="5889">
                  <c:v>-20.933817146585024</c:v>
                </c:pt>
                <c:pt idx="5890">
                  <c:v>-20.948423828768107</c:v>
                </c:pt>
                <c:pt idx="5891">
                  <c:v>-20.963023991573525</c:v>
                </c:pt>
                <c:pt idx="5892">
                  <c:v>-20.977614742910667</c:v>
                </c:pt>
                <c:pt idx="5893">
                  <c:v>-20.99220014321585</c:v>
                </c:pt>
                <c:pt idx="5894">
                  <c:v>-21.006780277451128</c:v>
                </c:pt>
                <c:pt idx="5895">
                  <c:v>-21.02135324730121</c:v>
                </c:pt>
                <c:pt idx="5896">
                  <c:v>-21.035917157786876</c:v>
                </c:pt>
                <c:pt idx="5897">
                  <c:v>-21.050476061174571</c:v>
                </c:pt>
                <c:pt idx="5898">
                  <c:v>-21.06502905118624</c:v>
                </c:pt>
                <c:pt idx="5899">
                  <c:v>-21.079573243867266</c:v>
                </c:pt>
                <c:pt idx="5900">
                  <c:v>-21.094112685310662</c:v>
                </c:pt>
                <c:pt idx="5901">
                  <c:v>-21.108648447975579</c:v>
                </c:pt>
                <c:pt idx="5902">
                  <c:v>-21.123173694569786</c:v>
                </c:pt>
                <c:pt idx="5903">
                  <c:v>-21.137695432190004</c:v>
                </c:pt>
                <c:pt idx="5904">
                  <c:v>-21.152211767132773</c:v>
                </c:pt>
                <c:pt idx="5905">
                  <c:v>-21.166720809030583</c:v>
                </c:pt>
                <c:pt idx="5906">
                  <c:v>-21.181224617658373</c:v>
                </c:pt>
                <c:pt idx="5907">
                  <c:v>-21.195723276710495</c:v>
                </c:pt>
                <c:pt idx="5908">
                  <c:v>-21.210214897344212</c:v>
                </c:pt>
                <c:pt idx="5909">
                  <c:v>-21.224703508238466</c:v>
                </c:pt>
                <c:pt idx="5910">
                  <c:v>-21.239184263200627</c:v>
                </c:pt>
                <c:pt idx="5911">
                  <c:v>-21.253661188464203</c:v>
                </c:pt>
                <c:pt idx="5912">
                  <c:v>-21.268131411878301</c:v>
                </c:pt>
                <c:pt idx="5913">
                  <c:v>-21.282596986596932</c:v>
                </c:pt>
                <c:pt idx="5914">
                  <c:v>-21.297058979196169</c:v>
                </c:pt>
                <c:pt idx="5915">
                  <c:v>-21.311514519614924</c:v>
                </c:pt>
                <c:pt idx="5916">
                  <c:v>-21.32596467568596</c:v>
                </c:pt>
                <c:pt idx="5917">
                  <c:v>-21.340410513141727</c:v>
                </c:pt>
                <c:pt idx="5918">
                  <c:v>-21.354853096465302</c:v>
                </c:pt>
                <c:pt idx="5919">
                  <c:v>-21.369289559230801</c:v>
                </c:pt>
                <c:pt idx="5920">
                  <c:v>-21.383721948833848</c:v>
                </c:pt>
                <c:pt idx="5921">
                  <c:v>-21.398147401643861</c:v>
                </c:pt>
                <c:pt idx="5922">
                  <c:v>-21.412571889928074</c:v>
                </c:pt>
                <c:pt idx="5923">
                  <c:v>-21.426991567620757</c:v>
                </c:pt>
                <c:pt idx="5924">
                  <c:v>-21.441405535571292</c:v>
                </c:pt>
                <c:pt idx="5925">
                  <c:v>-21.455813876577746</c:v>
                </c:pt>
                <c:pt idx="5926">
                  <c:v>-21.470220593865271</c:v>
                </c:pt>
                <c:pt idx="5927">
                  <c:v>-21.484623806178881</c:v>
                </c:pt>
                <c:pt idx="5928">
                  <c:v>-21.499021634710154</c:v>
                </c:pt>
                <c:pt idx="5929">
                  <c:v>-21.513416120258061</c:v>
                </c:pt>
                <c:pt idx="5930">
                  <c:v>-21.527804405147425</c:v>
                </c:pt>
                <c:pt idx="5931">
                  <c:v>-21.542193424528943</c:v>
                </c:pt>
                <c:pt idx="5932">
                  <c:v>-21.556575425744853</c:v>
                </c:pt>
                <c:pt idx="5933">
                  <c:v>-21.570954405276581</c:v>
                </c:pt>
                <c:pt idx="5934">
                  <c:v>-21.585330442897707</c:v>
                </c:pt>
                <c:pt idx="5935">
                  <c:v>-21.599704596295673</c:v>
                </c:pt>
                <c:pt idx="5936">
                  <c:v>-21.614071077438236</c:v>
                </c:pt>
                <c:pt idx="5937">
                  <c:v>-21.628438767228651</c:v>
                </c:pt>
                <c:pt idx="5938">
                  <c:v>-21.642802855667576</c:v>
                </c:pt>
                <c:pt idx="5939">
                  <c:v>-21.657162445247295</c:v>
                </c:pt>
                <c:pt idx="5940">
                  <c:v>-21.671520547462727</c:v>
                </c:pt>
                <c:pt idx="5941">
                  <c:v>-21.685873333520192</c:v>
                </c:pt>
                <c:pt idx="5942">
                  <c:v>-21.700223813719241</c:v>
                </c:pt>
                <c:pt idx="5943">
                  <c:v>-21.714573043577545</c:v>
                </c:pt>
                <c:pt idx="5944">
                  <c:v>-21.728919148782715</c:v>
                </c:pt>
                <c:pt idx="5945">
                  <c:v>-21.743262208575629</c:v>
                </c:pt>
                <c:pt idx="5946">
                  <c:v>-21.757602301875572</c:v>
                </c:pt>
                <c:pt idx="5947">
                  <c:v>-21.771940483861055</c:v>
                </c:pt>
                <c:pt idx="5948">
                  <c:v>-21.786277808318083</c:v>
                </c:pt>
                <c:pt idx="5949">
                  <c:v>-21.800611426987743</c:v>
                </c:pt>
                <c:pt idx="5950">
                  <c:v>-21.814941419055046</c:v>
                </c:pt>
                <c:pt idx="5951">
                  <c:v>-21.829270789227685</c:v>
                </c:pt>
                <c:pt idx="5952">
                  <c:v>-21.843598640196223</c:v>
                </c:pt>
                <c:pt idx="5953">
                  <c:v>-21.857923100486815</c:v>
                </c:pt>
                <c:pt idx="5954">
                  <c:v>-21.872248147686673</c:v>
                </c:pt>
                <c:pt idx="5955">
                  <c:v>-21.886569960967957</c:v>
                </c:pt>
                <c:pt idx="5956">
                  <c:v>-21.900890567829393</c:v>
                </c:pt>
                <c:pt idx="5957">
                  <c:v>-21.915208097690044</c:v>
                </c:pt>
                <c:pt idx="5958">
                  <c:v>-21.929524577370891</c:v>
                </c:pt>
                <c:pt idx="5959">
                  <c:v>-21.943839110815944</c:v>
                </c:pt>
                <c:pt idx="5960">
                  <c:v>-21.958153724162859</c:v>
                </c:pt>
                <c:pt idx="5961">
                  <c:v>-21.972465573052791</c:v>
                </c:pt>
                <c:pt idx="5962">
                  <c:v>-21.986776683441395</c:v>
                </c:pt>
                <c:pt idx="5963">
                  <c:v>-22.001086159402405</c:v>
                </c:pt>
                <c:pt idx="5964">
                  <c:v>-22.015395052503976</c:v>
                </c:pt>
                <c:pt idx="5965">
                  <c:v>-22.029703440260558</c:v>
                </c:pt>
                <c:pt idx="5966">
                  <c:v>-22.044008479767271</c:v>
                </c:pt>
                <c:pt idx="5967">
                  <c:v>-22.058315116778815</c:v>
                </c:pt>
                <c:pt idx="5968">
                  <c:v>-22.072620508183498</c:v>
                </c:pt>
                <c:pt idx="5969">
                  <c:v>-22.08692667844327</c:v>
                </c:pt>
                <c:pt idx="5970">
                  <c:v>-22.101228838112593</c:v>
                </c:pt>
                <c:pt idx="5971">
                  <c:v>-22.115532905367317</c:v>
                </c:pt>
                <c:pt idx="5972">
                  <c:v>-22.129836037564303</c:v>
                </c:pt>
                <c:pt idx="5973">
                  <c:v>-22.144138312187792</c:v>
                </c:pt>
                <c:pt idx="5974">
                  <c:v>-22.15843980714887</c:v>
                </c:pt>
                <c:pt idx="5975">
                  <c:v>-22.172741573068876</c:v>
                </c:pt>
                <c:pt idx="5976">
                  <c:v>-22.187043687630084</c:v>
                </c:pt>
                <c:pt idx="5977">
                  <c:v>-22.201345254971475</c:v>
                </c:pt>
                <c:pt idx="5978">
                  <c:v>-22.215648299302451</c:v>
                </c:pt>
                <c:pt idx="5979">
                  <c:v>-22.229949005016302</c:v>
                </c:pt>
                <c:pt idx="5980">
                  <c:v>-22.244251342754154</c:v>
                </c:pt>
                <c:pt idx="5981">
                  <c:v>-22.258551496839473</c:v>
                </c:pt>
                <c:pt idx="5982">
                  <c:v>-22.272854411521163</c:v>
                </c:pt>
                <c:pt idx="5983">
                  <c:v>-22.287156270983047</c:v>
                </c:pt>
                <c:pt idx="5984">
                  <c:v>-22.301461046293714</c:v>
                </c:pt>
                <c:pt idx="5985">
                  <c:v>-22.315762974752676</c:v>
                </c:pt>
                <c:pt idx="5986">
                  <c:v>-22.330067974387337</c:v>
                </c:pt>
                <c:pt idx="5987">
                  <c:v>-22.344372229119486</c:v>
                </c:pt>
                <c:pt idx="5988">
                  <c:v>-22.35867776324945</c:v>
                </c:pt>
                <c:pt idx="5989">
                  <c:v>-22.372984655005833</c:v>
                </c:pt>
                <c:pt idx="5990">
                  <c:v>-22.387292981892028</c:v>
                </c:pt>
                <c:pt idx="5991">
                  <c:v>-22.401598926888418</c:v>
                </c:pt>
                <c:pt idx="5992">
                  <c:v>-22.41591035751561</c:v>
                </c:pt>
                <c:pt idx="5993">
                  <c:v>-22.430220535298421</c:v>
                </c:pt>
                <c:pt idx="5994">
                  <c:v>-22.44453245957498</c:v>
                </c:pt>
                <c:pt idx="5995">
                  <c:v>-22.45884620829208</c:v>
                </c:pt>
                <c:pt idx="5996">
                  <c:v>-22.473159911050857</c:v>
                </c:pt>
                <c:pt idx="5997">
                  <c:v>-22.487475594231768</c:v>
                </c:pt>
                <c:pt idx="5998">
                  <c:v>-22.501794310152064</c:v>
                </c:pt>
                <c:pt idx="5999">
                  <c:v>-22.516112239541066</c:v>
                </c:pt>
                <c:pt idx="6000">
                  <c:v>-22.530432383399468</c:v>
                </c:pt>
                <c:pt idx="6001">
                  <c:v>-22.544754820240911</c:v>
                </c:pt>
                <c:pt idx="6002">
                  <c:v>-22.559080603269088</c:v>
                </c:pt>
                <c:pt idx="6003">
                  <c:v>-22.573406886447454</c:v>
                </c:pt>
                <c:pt idx="6004">
                  <c:v>-22.587734722595666</c:v>
                </c:pt>
                <c:pt idx="6005">
                  <c:v>-22.602065165361079</c:v>
                </c:pt>
                <c:pt idx="6006">
                  <c:v>-22.616397317902234</c:v>
                </c:pt>
                <c:pt idx="6007">
                  <c:v>-22.630732234295593</c:v>
                </c:pt>
                <c:pt idx="6008">
                  <c:v>-22.645069993274433</c:v>
                </c:pt>
                <c:pt idx="6009">
                  <c:v>-22.659409698010617</c:v>
                </c:pt>
                <c:pt idx="6010">
                  <c:v>-22.673751427073658</c:v>
                </c:pt>
                <c:pt idx="6011">
                  <c:v>-22.688095259020521</c:v>
                </c:pt>
                <c:pt idx="6012">
                  <c:v>-22.702442249131586</c:v>
                </c:pt>
                <c:pt idx="6013">
                  <c:v>-22.716793453267439</c:v>
                </c:pt>
                <c:pt idx="6014">
                  <c:v>-22.731146997855131</c:v>
                </c:pt>
                <c:pt idx="6015">
                  <c:v>-22.745501007729118</c:v>
                </c:pt>
                <c:pt idx="6016">
                  <c:v>-22.75985849255251</c:v>
                </c:pt>
                <c:pt idx="6017">
                  <c:v>-22.774220509459127</c:v>
                </c:pt>
                <c:pt idx="6018">
                  <c:v>-22.788586161241064</c:v>
                </c:pt>
                <c:pt idx="6019">
                  <c:v>-22.802952594139619</c:v>
                </c:pt>
                <c:pt idx="6020">
                  <c:v>-22.817324777016626</c:v>
                </c:pt>
                <c:pt idx="6021">
                  <c:v>-22.831699856249415</c:v>
                </c:pt>
                <c:pt idx="6022">
                  <c:v>-22.846076933034812</c:v>
                </c:pt>
                <c:pt idx="6023">
                  <c:v>-22.860459022600264</c:v>
                </c:pt>
                <c:pt idx="6024">
                  <c:v>-22.874843269376331</c:v>
                </c:pt>
                <c:pt idx="6025">
                  <c:v>-22.889232690270845</c:v>
                </c:pt>
                <c:pt idx="6026">
                  <c:v>-22.903623448724186</c:v>
                </c:pt>
                <c:pt idx="6027">
                  <c:v>-22.918021502114033</c:v>
                </c:pt>
                <c:pt idx="6028">
                  <c:v>-22.93242301381472</c:v>
                </c:pt>
                <c:pt idx="6029">
                  <c:v>-22.946826103477029</c:v>
                </c:pt>
                <c:pt idx="6030">
                  <c:v>-22.961232811276751</c:v>
                </c:pt>
                <c:pt idx="6031">
                  <c:v>-22.975645179557851</c:v>
                </c:pt>
                <c:pt idx="6032">
                  <c:v>-22.990062309746662</c:v>
                </c:pt>
                <c:pt idx="6033">
                  <c:v>-23.004483302361905</c:v>
                </c:pt>
                <c:pt idx="6034">
                  <c:v>-23.018909219933761</c:v>
                </c:pt>
                <c:pt idx="6035">
                  <c:v>-23.033339162765301</c:v>
                </c:pt>
                <c:pt idx="6036">
                  <c:v>-23.047773212061561</c:v>
                </c:pt>
                <c:pt idx="6037">
                  <c:v>-23.062210466702787</c:v>
                </c:pt>
                <c:pt idx="6038">
                  <c:v>-23.07665592250909</c:v>
                </c:pt>
                <c:pt idx="6039">
                  <c:v>-23.091103765050963</c:v>
                </c:pt>
                <c:pt idx="6040">
                  <c:v>-23.105558009156116</c:v>
                </c:pt>
                <c:pt idx="6041">
                  <c:v>-23.120016770736619</c:v>
                </c:pt>
                <c:pt idx="6042">
                  <c:v>-23.134479147700052</c:v>
                </c:pt>
                <c:pt idx="6043">
                  <c:v>-23.148947190971143</c:v>
                </c:pt>
                <c:pt idx="6044">
                  <c:v>-23.163420984283327</c:v>
                </c:pt>
                <c:pt idx="6045">
                  <c:v>-23.177901596930237</c:v>
                </c:pt>
                <c:pt idx="6046">
                  <c:v>-23.192385170382654</c:v>
                </c:pt>
                <c:pt idx="6047">
                  <c:v>-23.206875730873232</c:v>
                </c:pt>
                <c:pt idx="6048">
                  <c:v>-23.221372377136817</c:v>
                </c:pt>
                <c:pt idx="6049">
                  <c:v>-23.235872232946416</c:v>
                </c:pt>
                <c:pt idx="6050">
                  <c:v>-23.250379328846577</c:v>
                </c:pt>
                <c:pt idx="6051">
                  <c:v>-23.264891775799409</c:v>
                </c:pt>
                <c:pt idx="6052">
                  <c:v>-23.279409657672812</c:v>
                </c:pt>
                <c:pt idx="6053">
                  <c:v>-23.293935036042221</c:v>
                </c:pt>
                <c:pt idx="6054">
                  <c:v>-23.308464041511719</c:v>
                </c:pt>
                <c:pt idx="6055">
                  <c:v>-23.323000714161019</c:v>
                </c:pt>
                <c:pt idx="6056">
                  <c:v>-23.337545141169084</c:v>
                </c:pt>
                <c:pt idx="6057">
                  <c:v>-23.352094439414159</c:v>
                </c:pt>
                <c:pt idx="6058">
                  <c:v>-23.366650674123267</c:v>
                </c:pt>
                <c:pt idx="6059">
                  <c:v>-23.381211949820454</c:v>
                </c:pt>
                <c:pt idx="6060">
                  <c:v>-23.395781325802247</c:v>
                </c:pt>
                <c:pt idx="6061">
                  <c:v>-23.410356906265498</c:v>
                </c:pt>
                <c:pt idx="6062">
                  <c:v>-23.424940762636524</c:v>
                </c:pt>
                <c:pt idx="6063">
                  <c:v>-23.439528018923351</c:v>
                </c:pt>
                <c:pt idx="6064">
                  <c:v>-23.454124718281577</c:v>
                </c:pt>
                <c:pt idx="6065">
                  <c:v>-23.46872796987811</c:v>
                </c:pt>
                <c:pt idx="6066">
                  <c:v>-23.483337860829138</c:v>
                </c:pt>
                <c:pt idx="6067">
                  <c:v>-23.49795447848091</c:v>
                </c:pt>
                <c:pt idx="6068">
                  <c:v>-23.512577910157862</c:v>
                </c:pt>
                <c:pt idx="6069">
                  <c:v>-23.527212227204799</c:v>
                </c:pt>
                <c:pt idx="6070">
                  <c:v>-23.541850548960333</c:v>
                </c:pt>
                <c:pt idx="6071">
                  <c:v>-23.556497943605876</c:v>
                </c:pt>
                <c:pt idx="6072">
                  <c:v>-23.571151510466436</c:v>
                </c:pt>
                <c:pt idx="6073">
                  <c:v>-23.585816326491383</c:v>
                </c:pt>
                <c:pt idx="6074">
                  <c:v>-23.600484499105278</c:v>
                </c:pt>
                <c:pt idx="6075">
                  <c:v>-23.615164103626284</c:v>
                </c:pt>
                <c:pt idx="6076">
                  <c:v>-23.629850237922536</c:v>
                </c:pt>
                <c:pt idx="6077">
                  <c:v>-23.644543990490085</c:v>
                </c:pt>
                <c:pt idx="6078">
                  <c:v>-23.659245451435375</c:v>
                </c:pt>
                <c:pt idx="6079">
                  <c:v>-23.673955712465535</c:v>
                </c:pt>
                <c:pt idx="6080">
                  <c:v>-23.688674865771027</c:v>
                </c:pt>
                <c:pt idx="6081">
                  <c:v>-23.703400999166824</c:v>
                </c:pt>
                <c:pt idx="6082">
                  <c:v>-23.718137211418163</c:v>
                </c:pt>
                <c:pt idx="6083">
                  <c:v>-23.732881590284084</c:v>
                </c:pt>
                <c:pt idx="6084">
                  <c:v>-23.747636235922034</c:v>
                </c:pt>
                <c:pt idx="6085">
                  <c:v>-23.762396220213155</c:v>
                </c:pt>
                <c:pt idx="6086">
                  <c:v>-23.777169673338751</c:v>
                </c:pt>
                <c:pt idx="6087">
                  <c:v>-23.791948649058277</c:v>
                </c:pt>
                <c:pt idx="6088">
                  <c:v>-23.806736254791943</c:v>
                </c:pt>
                <c:pt idx="6089">
                  <c:v>-23.821535605853583</c:v>
                </c:pt>
                <c:pt idx="6090">
                  <c:v>-23.836343777879094</c:v>
                </c:pt>
                <c:pt idx="6091">
                  <c:v>-23.851159856256974</c:v>
                </c:pt>
                <c:pt idx="6092">
                  <c:v>-23.865985951985191</c:v>
                </c:pt>
                <c:pt idx="6093">
                  <c:v>-23.880823171420957</c:v>
                </c:pt>
                <c:pt idx="6094">
                  <c:v>-23.895667571732105</c:v>
                </c:pt>
                <c:pt idx="6095">
                  <c:v>-23.910521266578762</c:v>
                </c:pt>
                <c:pt idx="6096">
                  <c:v>-23.925388398672904</c:v>
                </c:pt>
                <c:pt idx="6097">
                  <c:v>-23.940262997634729</c:v>
                </c:pt>
                <c:pt idx="6098">
                  <c:v>-23.955148195305146</c:v>
                </c:pt>
                <c:pt idx="6099">
                  <c:v>-23.970042062664952</c:v>
                </c:pt>
                <c:pt idx="6100">
                  <c:v>-23.984949767531187</c:v>
                </c:pt>
                <c:pt idx="6101">
                  <c:v>-23.999866339855135</c:v>
                </c:pt>
                <c:pt idx="6102">
                  <c:v>-24.014791875174065</c:v>
                </c:pt>
                <c:pt idx="6103">
                  <c:v>-24.029728503084012</c:v>
                </c:pt>
                <c:pt idx="6104">
                  <c:v>-24.044676324312967</c:v>
                </c:pt>
                <c:pt idx="6105">
                  <c:v>-24.059634422218735</c:v>
                </c:pt>
                <c:pt idx="6106">
                  <c:v>-24.074604933650502</c:v>
                </c:pt>
                <c:pt idx="6107">
                  <c:v>-24.089584904282443</c:v>
                </c:pt>
                <c:pt idx="6108">
                  <c:v>-24.104577493083376</c:v>
                </c:pt>
                <c:pt idx="6109">
                  <c:v>-24.119579741895073</c:v>
                </c:pt>
                <c:pt idx="6110">
                  <c:v>-24.134592771486485</c:v>
                </c:pt>
                <c:pt idx="6111">
                  <c:v>-24.149616682943762</c:v>
                </c:pt>
                <c:pt idx="6112">
                  <c:v>-24.164653625605737</c:v>
                </c:pt>
                <c:pt idx="6113">
                  <c:v>-24.179702681851964</c:v>
                </c:pt>
                <c:pt idx="6114">
                  <c:v>-24.194761906787296</c:v>
                </c:pt>
                <c:pt idx="6115">
                  <c:v>-24.209832426849221</c:v>
                </c:pt>
                <c:pt idx="6116">
                  <c:v>-24.224915372646873</c:v>
                </c:pt>
                <c:pt idx="6117">
                  <c:v>-24.240010850459861</c:v>
                </c:pt>
                <c:pt idx="6118">
                  <c:v>-24.25511793883523</c:v>
                </c:pt>
                <c:pt idx="6119">
                  <c:v>-24.270236742707493</c:v>
                </c:pt>
                <c:pt idx="6120">
                  <c:v>-24.285370457653496</c:v>
                </c:pt>
                <c:pt idx="6121">
                  <c:v>-24.300514042750564</c:v>
                </c:pt>
                <c:pt idx="6122">
                  <c:v>-24.315671726107915</c:v>
                </c:pt>
                <c:pt idx="6123">
                  <c:v>-24.330841554323655</c:v>
                </c:pt>
                <c:pt idx="6124">
                  <c:v>-24.346022601566748</c:v>
                </c:pt>
                <c:pt idx="6125">
                  <c:v>-24.361219109975156</c:v>
                </c:pt>
                <c:pt idx="6126">
                  <c:v>-24.376426019931472</c:v>
                </c:pt>
                <c:pt idx="6127">
                  <c:v>-24.39164654281592</c:v>
                </c:pt>
                <c:pt idx="6128">
                  <c:v>-24.406882864888111</c:v>
                </c:pt>
                <c:pt idx="6129">
                  <c:v>-24.422128876377784</c:v>
                </c:pt>
                <c:pt idx="6130">
                  <c:v>-24.43738883488188</c:v>
                </c:pt>
                <c:pt idx="6131">
                  <c:v>-24.452663893205138</c:v>
                </c:pt>
                <c:pt idx="6132">
                  <c:v>-24.467952087253263</c:v>
                </c:pt>
                <c:pt idx="6133">
                  <c:v>-24.483252487225919</c:v>
                </c:pt>
                <c:pt idx="6134">
                  <c:v>-24.498569372507117</c:v>
                </c:pt>
                <c:pt idx="6135">
                  <c:v>-24.513898690959842</c:v>
                </c:pt>
                <c:pt idx="6136">
                  <c:v>-24.529242641878227</c:v>
                </c:pt>
                <c:pt idx="6137">
                  <c:v>-24.544600296788452</c:v>
                </c:pt>
                <c:pt idx="6138">
                  <c:v>-24.559971770060006</c:v>
                </c:pt>
                <c:pt idx="6139">
                  <c:v>-24.575358224507017</c:v>
                </c:pt>
                <c:pt idx="6140">
                  <c:v>-24.590759778487229</c:v>
                </c:pt>
                <c:pt idx="6141">
                  <c:v>-24.606174452831077</c:v>
                </c:pt>
                <c:pt idx="6142">
                  <c:v>-24.621606562350355</c:v>
                </c:pt>
                <c:pt idx="6143">
                  <c:v>-24.637052028651908</c:v>
                </c:pt>
                <c:pt idx="6144">
                  <c:v>-24.652512018801119</c:v>
                </c:pt>
                <c:pt idx="6145">
                  <c:v>-24.667988758295117</c:v>
                </c:pt>
                <c:pt idx="6146">
                  <c:v>-24.683476045779031</c:v>
                </c:pt>
                <c:pt idx="6147">
                  <c:v>-24.69898243280911</c:v>
                </c:pt>
                <c:pt idx="6148">
                  <c:v>-24.714505939400798</c:v>
                </c:pt>
                <c:pt idx="6149">
                  <c:v>-24.730041404719888</c:v>
                </c:pt>
                <c:pt idx="6150">
                  <c:v>-24.745596351725915</c:v>
                </c:pt>
                <c:pt idx="6151">
                  <c:v>-24.761163497539709</c:v>
                </c:pt>
                <c:pt idx="6152">
                  <c:v>-24.776748259596538</c:v>
                </c:pt>
                <c:pt idx="6153">
                  <c:v>-24.792349706206352</c:v>
                </c:pt>
                <c:pt idx="6154">
                  <c:v>-24.807967965043073</c:v>
                </c:pt>
                <c:pt idx="6155">
                  <c:v>-24.823601036192983</c:v>
                </c:pt>
                <c:pt idx="6156">
                  <c:v>-24.839250107291434</c:v>
                </c:pt>
                <c:pt idx="6157">
                  <c:v>-24.854917437529778</c:v>
                </c:pt>
                <c:pt idx="6158">
                  <c:v>-24.870599957979383</c:v>
                </c:pt>
                <c:pt idx="6159">
                  <c:v>-24.88630099947742</c:v>
                </c:pt>
                <c:pt idx="6160">
                  <c:v>-24.902017487588314</c:v>
                </c:pt>
                <c:pt idx="6161">
                  <c:v>-24.917753832126795</c:v>
                </c:pt>
                <c:pt idx="6162">
                  <c:v>-24.933503740605435</c:v>
                </c:pt>
                <c:pt idx="6163">
                  <c:v>-24.949273773373292</c:v>
                </c:pt>
                <c:pt idx="6164">
                  <c:v>-24.965059774030198</c:v>
                </c:pt>
                <c:pt idx="6165">
                  <c:v>-24.980864022606653</c:v>
                </c:pt>
                <c:pt idx="6166">
                  <c:v>-24.996687733131289</c:v>
                </c:pt>
                <c:pt idx="6167">
                  <c:v>-25.012526733243025</c:v>
                </c:pt>
                <c:pt idx="6168">
                  <c:v>-25.028384388586744</c:v>
                </c:pt>
                <c:pt idx="6169">
                  <c:v>-25.044260838086153</c:v>
                </c:pt>
                <c:pt idx="6170">
                  <c:v>-25.06015513955958</c:v>
                </c:pt>
                <c:pt idx="6171">
                  <c:v>-25.07606959642434</c:v>
                </c:pt>
                <c:pt idx="6172">
                  <c:v>-25.092001100002044</c:v>
                </c:pt>
                <c:pt idx="6173">
                  <c:v>-25.107951956825588</c:v>
                </c:pt>
                <c:pt idx="6174">
                  <c:v>-25.123922310015836</c:v>
                </c:pt>
                <c:pt idx="6175">
                  <c:v>-25.13991012660658</c:v>
                </c:pt>
                <c:pt idx="6176">
                  <c:v>-25.155917723220224</c:v>
                </c:pt>
                <c:pt idx="6177">
                  <c:v>-25.171945245274408</c:v>
                </c:pt>
                <c:pt idx="6178">
                  <c:v>-25.187993932194512</c:v>
                </c:pt>
                <c:pt idx="6179">
                  <c:v>-25.204056279707903</c:v>
                </c:pt>
                <c:pt idx="6180">
                  <c:v>-25.220143362024146</c:v>
                </c:pt>
                <c:pt idx="6181">
                  <c:v>-25.236249862669553</c:v>
                </c:pt>
                <c:pt idx="6182">
                  <c:v>-25.252375928493734</c:v>
                </c:pt>
                <c:pt idx="6183">
                  <c:v>-25.268520607038766</c:v>
                </c:pt>
                <c:pt idx="6184">
                  <c:v>-25.284688444393794</c:v>
                </c:pt>
                <c:pt idx="6185">
                  <c:v>-25.300875194240398</c:v>
                </c:pt>
                <c:pt idx="6186">
                  <c:v>-25.317083209114784</c:v>
                </c:pt>
                <c:pt idx="6187">
                  <c:v>-25.333311539333003</c:v>
                </c:pt>
                <c:pt idx="6188">
                  <c:v>-25.349562548812482</c:v>
                </c:pt>
                <c:pt idx="6189">
                  <c:v>-25.365831968903411</c:v>
                </c:pt>
                <c:pt idx="6190">
                  <c:v>-25.382125489774666</c:v>
                </c:pt>
                <c:pt idx="6191">
                  <c:v>-25.398437726826131</c:v>
                </c:pt>
                <c:pt idx="6192">
                  <c:v>-25.414774386755305</c:v>
                </c:pt>
                <c:pt idx="6193">
                  <c:v>-25.431130072626654</c:v>
                </c:pt>
                <c:pt idx="6194">
                  <c:v>-25.447509393030735</c:v>
                </c:pt>
                <c:pt idx="6195">
                  <c:v>-25.46390916628453</c:v>
                </c:pt>
                <c:pt idx="6196">
                  <c:v>-25.480331783693345</c:v>
                </c:pt>
                <c:pt idx="6197">
                  <c:v>-25.496777411084217</c:v>
                </c:pt>
                <c:pt idx="6198">
                  <c:v>-25.513246214874535</c:v>
                </c:pt>
                <c:pt idx="6199">
                  <c:v>-25.529737240308389</c:v>
                </c:pt>
                <c:pt idx="6200">
                  <c:v>-25.546250651411349</c:v>
                </c:pt>
                <c:pt idx="6201">
                  <c:v>-25.562785488187913</c:v>
                </c:pt>
                <c:pt idx="6202">
                  <c:v>-25.579346421285557</c:v>
                </c:pt>
                <c:pt idx="6203">
                  <c:v>-25.59592911703605</c:v>
                </c:pt>
                <c:pt idx="6204">
                  <c:v>-25.612539391678951</c:v>
                </c:pt>
                <c:pt idx="6205">
                  <c:v>-25.629168378069892</c:v>
                </c:pt>
                <c:pt idx="6206">
                  <c:v>-25.645823029930842</c:v>
                </c:pt>
                <c:pt idx="6207">
                  <c:v>-25.662502393880565</c:v>
                </c:pt>
                <c:pt idx="6208">
                  <c:v>-25.679205511473917</c:v>
                </c:pt>
                <c:pt idx="6209">
                  <c:v>-25.695931418768623</c:v>
                </c:pt>
                <c:pt idx="6210">
                  <c:v>-25.712684848133659</c:v>
                </c:pt>
                <c:pt idx="6211">
                  <c:v>-25.729460281177829</c:v>
                </c:pt>
                <c:pt idx="6212">
                  <c:v>-25.746264749161604</c:v>
                </c:pt>
                <c:pt idx="6213">
                  <c:v>-25.763090433892781</c:v>
                </c:pt>
                <c:pt idx="6214">
                  <c:v>-25.779944383989886</c:v>
                </c:pt>
                <c:pt idx="6215">
                  <c:v>-25.796822201335413</c:v>
                </c:pt>
                <c:pt idx="6216">
                  <c:v>-25.813725215504331</c:v>
                </c:pt>
                <c:pt idx="6217">
                  <c:v>-25.830655915985758</c:v>
                </c:pt>
                <c:pt idx="6218">
                  <c:v>-25.847608728792583</c:v>
                </c:pt>
                <c:pt idx="6219">
                  <c:v>-25.864594229073035</c:v>
                </c:pt>
                <c:pt idx="6220">
                  <c:v>-25.881601060592839</c:v>
                </c:pt>
                <c:pt idx="6221">
                  <c:v>-25.898636349593946</c:v>
                </c:pt>
                <c:pt idx="6222">
                  <c:v>-25.915700299029794</c:v>
                </c:pt>
                <c:pt idx="6223">
                  <c:v>-25.93279078611145</c:v>
                </c:pt>
                <c:pt idx="6224">
                  <c:v>-25.949905675813621</c:v>
                </c:pt>
                <c:pt idx="6225">
                  <c:v>-25.967047486843594</c:v>
                </c:pt>
                <c:pt idx="6226">
                  <c:v>-25.984219923592917</c:v>
                </c:pt>
                <c:pt idx="6227">
                  <c:v>-26.001420860533983</c:v>
                </c:pt>
                <c:pt idx="6228">
                  <c:v>-26.018649331384538</c:v>
                </c:pt>
                <c:pt idx="6229">
                  <c:v>-26.035904363761055</c:v>
                </c:pt>
                <c:pt idx="6230">
                  <c:v>-26.053186155358237</c:v>
                </c:pt>
                <c:pt idx="6231">
                  <c:v>-26.070501976839111</c:v>
                </c:pt>
                <c:pt idx="6232">
                  <c:v>-26.087842620726001</c:v>
                </c:pt>
                <c:pt idx="6233">
                  <c:v>-26.105211825064853</c:v>
                </c:pt>
                <c:pt idx="6234">
                  <c:v>-26.122614537508348</c:v>
                </c:pt>
                <c:pt idx="6235">
                  <c:v>-26.140042688991507</c:v>
                </c:pt>
                <c:pt idx="6236">
                  <c:v>-26.157503605573122</c:v>
                </c:pt>
                <c:pt idx="6237">
                  <c:v>-26.174993948874359</c:v>
                </c:pt>
                <c:pt idx="6238">
                  <c:v>-26.192512743049079</c:v>
                </c:pt>
                <c:pt idx="6239">
                  <c:v>-26.210063784784431</c:v>
                </c:pt>
                <c:pt idx="6240">
                  <c:v>-26.227644913139191</c:v>
                </c:pt>
                <c:pt idx="6241">
                  <c:v>-26.245256350044567</c:v>
                </c:pt>
                <c:pt idx="6242">
                  <c:v>-26.262898319435411</c:v>
                </c:pt>
                <c:pt idx="6243">
                  <c:v>-26.280573453036236</c:v>
                </c:pt>
                <c:pt idx="6244">
                  <c:v>-26.298278375519462</c:v>
                </c:pt>
                <c:pt idx="6245">
                  <c:v>-26.316016931964835</c:v>
                </c:pt>
                <c:pt idx="6246">
                  <c:v>-26.333785737464549</c:v>
                </c:pt>
                <c:pt idx="6247">
                  <c:v>-26.351586230777144</c:v>
                </c:pt>
                <c:pt idx="6248">
                  <c:v>-26.369421074779314</c:v>
                </c:pt>
                <c:pt idx="6249">
                  <c:v>-26.387289303548119</c:v>
                </c:pt>
                <c:pt idx="6250">
                  <c:v>-26.405188725423436</c:v>
                </c:pt>
                <c:pt idx="6251">
                  <c:v>-26.423122016560061</c:v>
                </c:pt>
                <c:pt idx="6252">
                  <c:v>-26.441088203373248</c:v>
                </c:pt>
                <c:pt idx="6253">
                  <c:v>-26.459086305714585</c:v>
                </c:pt>
                <c:pt idx="6254">
                  <c:v>-26.4771239290531</c:v>
                </c:pt>
                <c:pt idx="6255">
                  <c:v>-26.495191518236297</c:v>
                </c:pt>
                <c:pt idx="6256">
                  <c:v>-26.513294232379813</c:v>
                </c:pt>
                <c:pt idx="6257">
                  <c:v>-26.531433567038615</c:v>
                </c:pt>
                <c:pt idx="6258">
                  <c:v>-26.549604843302099</c:v>
                </c:pt>
                <c:pt idx="6259">
                  <c:v>-26.567812023516687</c:v>
                </c:pt>
                <c:pt idx="6260">
                  <c:v>-26.586057858224862</c:v>
                </c:pt>
                <c:pt idx="6261">
                  <c:v>-26.604332677434769</c:v>
                </c:pt>
                <c:pt idx="6262">
                  <c:v>-26.622649176417767</c:v>
                </c:pt>
                <c:pt idx="6263">
                  <c:v>-26.641001413085938</c:v>
                </c:pt>
                <c:pt idx="6264">
                  <c:v>-26.659389656490106</c:v>
                </c:pt>
                <c:pt idx="6265">
                  <c:v>-26.677812924146682</c:v>
                </c:pt>
                <c:pt idx="6266">
                  <c:v>-26.696275252766132</c:v>
                </c:pt>
                <c:pt idx="6267">
                  <c:v>-26.714775674678929</c:v>
                </c:pt>
                <c:pt idx="6268">
                  <c:v>-26.733314476534122</c:v>
                </c:pt>
                <c:pt idx="6269">
                  <c:v>-26.751889418732855</c:v>
                </c:pt>
                <c:pt idx="6270">
                  <c:v>-26.770500777655609</c:v>
                </c:pt>
                <c:pt idx="6271">
                  <c:v>-26.789153910570739</c:v>
                </c:pt>
                <c:pt idx="6272">
                  <c:v>-26.807845313132187</c:v>
                </c:pt>
                <c:pt idx="6273">
                  <c:v>-26.82657655220844</c:v>
                </c:pt>
                <c:pt idx="6274">
                  <c:v>-26.845346653166004</c:v>
                </c:pt>
                <c:pt idx="6275">
                  <c:v>-26.864155912855505</c:v>
                </c:pt>
                <c:pt idx="6276">
                  <c:v>-26.883004631363498</c:v>
                </c:pt>
                <c:pt idx="6277">
                  <c:v>-26.901895682882358</c:v>
                </c:pt>
                <c:pt idx="6278">
                  <c:v>-26.920824235342387</c:v>
                </c:pt>
                <c:pt idx="6279">
                  <c:v>-26.939795745913393</c:v>
                </c:pt>
                <c:pt idx="6280">
                  <c:v>-26.958809248398225</c:v>
                </c:pt>
                <c:pt idx="6281">
                  <c:v>-26.977862471374596</c:v>
                </c:pt>
                <c:pt idx="6282">
                  <c:v>-26.996957023562178</c:v>
                </c:pt>
                <c:pt idx="6283">
                  <c:v>-27.016095830687942</c:v>
                </c:pt>
                <c:pt idx="6284">
                  <c:v>-27.035277927338122</c:v>
                </c:pt>
                <c:pt idx="6285">
                  <c:v>-27.054501031820585</c:v>
                </c:pt>
                <c:pt idx="6286">
                  <c:v>-27.07376677626247</c:v>
                </c:pt>
                <c:pt idx="6287">
                  <c:v>-27.093079436411752</c:v>
                </c:pt>
                <c:pt idx="6288">
                  <c:v>-27.11243278800773</c:v>
                </c:pt>
                <c:pt idx="6289">
                  <c:v>-27.131833754381937</c:v>
                </c:pt>
                <c:pt idx="6290">
                  <c:v>-27.151277411471536</c:v>
                </c:pt>
                <c:pt idx="6291">
                  <c:v>-27.170765422367932</c:v>
                </c:pt>
                <c:pt idx="6292">
                  <c:v>-27.1903007953984</c:v>
                </c:pt>
                <c:pt idx="6293">
                  <c:v>-27.209879904456507</c:v>
                </c:pt>
                <c:pt idx="6294">
                  <c:v>-27.229503095600588</c:v>
                </c:pt>
                <c:pt idx="6295">
                  <c:v>-27.249174736581125</c:v>
                </c:pt>
                <c:pt idx="6296">
                  <c:v>-27.268893866879576</c:v>
                </c:pt>
                <c:pt idx="6297">
                  <c:v>-27.288659518604412</c:v>
                </c:pt>
                <c:pt idx="6298">
                  <c:v>-27.308473410332969</c:v>
                </c:pt>
                <c:pt idx="6299">
                  <c:v>-27.328333222947538</c:v>
                </c:pt>
                <c:pt idx="6300">
                  <c:v>-27.348242035076499</c:v>
                </c:pt>
                <c:pt idx="6301">
                  <c:v>-27.368204314021625</c:v>
                </c:pt>
                <c:pt idx="6302">
                  <c:v>-27.388210953563004</c:v>
                </c:pt>
                <c:pt idx="6303">
                  <c:v>-27.408266408996159</c:v>
                </c:pt>
                <c:pt idx="6304">
                  <c:v>-27.4283751795044</c:v>
                </c:pt>
                <c:pt idx="6305">
                  <c:v>-27.44853220676621</c:v>
                </c:pt>
                <c:pt idx="6306">
                  <c:v>-27.468737882760696</c:v>
                </c:pt>
                <c:pt idx="6307">
                  <c:v>-27.488996740044772</c:v>
                </c:pt>
                <c:pt idx="6308">
                  <c:v>-27.509307827858876</c:v>
                </c:pt>
                <c:pt idx="6309">
                  <c:v>-27.529668800570818</c:v>
                </c:pt>
                <c:pt idx="6310">
                  <c:v>-27.550084235158856</c:v>
                </c:pt>
                <c:pt idx="6311">
                  <c:v>-27.570549004745736</c:v>
                </c:pt>
                <c:pt idx="6312">
                  <c:v>-27.591071896700463</c:v>
                </c:pt>
                <c:pt idx="6313">
                  <c:v>-27.61164218528906</c:v>
                </c:pt>
                <c:pt idx="6314">
                  <c:v>-27.632270092092615</c:v>
                </c:pt>
                <c:pt idx="6315">
                  <c:v>-27.652951869500125</c:v>
                </c:pt>
                <c:pt idx="6316">
                  <c:v>-27.673693610895779</c:v>
                </c:pt>
                <c:pt idx="6317">
                  <c:v>-27.694485907424994</c:v>
                </c:pt>
                <c:pt idx="6318">
                  <c:v>-27.715332020255573</c:v>
                </c:pt>
                <c:pt idx="6319">
                  <c:v>-27.736239514159195</c:v>
                </c:pt>
                <c:pt idx="6320">
                  <c:v>-27.757201769334245</c:v>
                </c:pt>
                <c:pt idx="6321">
                  <c:v>-27.778219247133009</c:v>
                </c:pt>
                <c:pt idx="6322">
                  <c:v>-27.799296716622798</c:v>
                </c:pt>
                <c:pt idx="6323">
                  <c:v>-27.820433246396071</c:v>
                </c:pt>
                <c:pt idx="6324">
                  <c:v>-27.841626452329265</c:v>
                </c:pt>
                <c:pt idx="6325">
                  <c:v>-27.862879709548771</c:v>
                </c:pt>
                <c:pt idx="6326">
                  <c:v>-27.884194980097185</c:v>
                </c:pt>
                <c:pt idx="6327">
                  <c:v>-27.90556843029507</c:v>
                </c:pt>
                <c:pt idx="6328">
                  <c:v>-27.927002018146894</c:v>
                </c:pt>
                <c:pt idx="6329">
                  <c:v>-27.948496260613464</c:v>
                </c:pt>
                <c:pt idx="6330">
                  <c:v>-27.970056081927474</c:v>
                </c:pt>
                <c:pt idx="6331">
                  <c:v>-27.991673220989096</c:v>
                </c:pt>
                <c:pt idx="6332">
                  <c:v>-28.013358504962753</c:v>
                </c:pt>
                <c:pt idx="6333">
                  <c:v>-28.035102166781812</c:v>
                </c:pt>
                <c:pt idx="6334">
                  <c:v>-28.056913621025291</c:v>
                </c:pt>
                <c:pt idx="6335">
                  <c:v>-28.078788995810882</c:v>
                </c:pt>
                <c:pt idx="6336">
                  <c:v>-28.100731838306142</c:v>
                </c:pt>
                <c:pt idx="6337">
                  <c:v>-28.122733757552876</c:v>
                </c:pt>
                <c:pt idx="6338">
                  <c:v>-28.144807290333507</c:v>
                </c:pt>
                <c:pt idx="6339">
                  <c:v>-28.166947046249522</c:v>
                </c:pt>
                <c:pt idx="6340">
                  <c:v>-28.189152102283622</c:v>
                </c:pt>
                <c:pt idx="6341">
                  <c:v>-28.211430619452557</c:v>
                </c:pt>
                <c:pt idx="6342">
                  <c:v>-28.233772612445005</c:v>
                </c:pt>
                <c:pt idx="6343">
                  <c:v>-28.256183225392363</c:v>
                </c:pt>
                <c:pt idx="6344">
                  <c:v>-28.278667665456009</c:v>
                </c:pt>
                <c:pt idx="6345">
                  <c:v>-28.301220461697024</c:v>
                </c:pt>
                <c:pt idx="6346">
                  <c:v>-28.323843772060627</c:v>
                </c:pt>
                <c:pt idx="6347">
                  <c:v>-28.346541326805223</c:v>
                </c:pt>
                <c:pt idx="6348">
                  <c:v>-28.3693076065552</c:v>
                </c:pt>
                <c:pt idx="6349">
                  <c:v>-28.392152564551022</c:v>
                </c:pt>
                <c:pt idx="6350">
                  <c:v>-28.415070688249095</c:v>
                </c:pt>
                <c:pt idx="6351">
                  <c:v>-28.438057958829202</c:v>
                </c:pt>
                <c:pt idx="6352">
                  <c:v>-28.461124429862572</c:v>
                </c:pt>
                <c:pt idx="6353">
                  <c:v>-28.484267688852395</c:v>
                </c:pt>
                <c:pt idx="6354">
                  <c:v>-28.507485291867134</c:v>
                </c:pt>
                <c:pt idx="6355">
                  <c:v>-28.530781102410849</c:v>
                </c:pt>
                <c:pt idx="6356">
                  <c:v>-28.554155854621111</c:v>
                </c:pt>
                <c:pt idx="6357">
                  <c:v>-28.577607100237902</c:v>
                </c:pt>
                <c:pt idx="6358">
                  <c:v>-28.601140363401953</c:v>
                </c:pt>
                <c:pt idx="6359">
                  <c:v>-28.624751604523453</c:v>
                </c:pt>
                <c:pt idx="6360">
                  <c:v>-28.648446399353844</c:v>
                </c:pt>
                <c:pt idx="6361">
                  <c:v>-28.672222312102132</c:v>
                </c:pt>
                <c:pt idx="6362">
                  <c:v>-28.696081744239478</c:v>
                </c:pt>
                <c:pt idx="6363">
                  <c:v>-28.720022241214043</c:v>
                </c:pt>
                <c:pt idx="6364">
                  <c:v>-28.744047853509649</c:v>
                </c:pt>
                <c:pt idx="6365">
                  <c:v>-28.768157766462128</c:v>
                </c:pt>
                <c:pt idx="6366">
                  <c:v>-28.792356092732451</c:v>
                </c:pt>
                <c:pt idx="6367">
                  <c:v>-28.816638741589248</c:v>
                </c:pt>
                <c:pt idx="6368">
                  <c:v>-28.841009853963548</c:v>
                </c:pt>
                <c:pt idx="6369">
                  <c:v>-28.86547030153304</c:v>
                </c:pt>
                <c:pt idx="6370">
                  <c:v>-28.890019298542036</c:v>
                </c:pt>
                <c:pt idx="6371">
                  <c:v>-28.914659398992693</c:v>
                </c:pt>
                <c:pt idx="6372">
                  <c:v>-28.93938982921371</c:v>
                </c:pt>
                <c:pt idx="6373">
                  <c:v>-28.96421149165198</c:v>
                </c:pt>
                <c:pt idx="6374">
                  <c:v>-28.989126997486558</c:v>
                </c:pt>
                <c:pt idx="6375">
                  <c:v>-29.014135592395093</c:v>
                </c:pt>
                <c:pt idx="6376">
                  <c:v>-29.039239926285006</c:v>
                </c:pt>
                <c:pt idx="6377">
                  <c:v>-29.064435830282953</c:v>
                </c:pt>
                <c:pt idx="6378">
                  <c:v>-29.089736281326136</c:v>
                </c:pt>
                <c:pt idx="6379">
                  <c:v>-29.115130268170027</c:v>
                </c:pt>
                <c:pt idx="6380">
                  <c:v>-29.140622217762555</c:v>
                </c:pt>
                <c:pt idx="6381">
                  <c:v>-29.166213141038348</c:v>
                </c:pt>
                <c:pt idx="6382">
                  <c:v>-29.191905813939321</c:v>
                </c:pt>
                <c:pt idx="6383">
                  <c:v>-29.217704807815331</c:v>
                </c:pt>
                <c:pt idx="6384">
                  <c:v>-29.243600673237182</c:v>
                </c:pt>
                <c:pt idx="6385">
                  <c:v>-29.269605033318658</c:v>
                </c:pt>
                <c:pt idx="6386">
                  <c:v>-29.295710162051869</c:v>
                </c:pt>
                <c:pt idx="6387">
                  <c:v>-29.321927821369158</c:v>
                </c:pt>
                <c:pt idx="6388">
                  <c:v>-29.348246688348524</c:v>
                </c:pt>
                <c:pt idx="6389">
                  <c:v>-29.374675028996712</c:v>
                </c:pt>
                <c:pt idx="6390">
                  <c:v>-29.401215827821886</c:v>
                </c:pt>
                <c:pt idx="6391">
                  <c:v>-29.427866679669407</c:v>
                </c:pt>
                <c:pt idx="6392">
                  <c:v>-29.454630599086272</c:v>
                </c:pt>
                <c:pt idx="6393">
                  <c:v>-29.481503338334822</c:v>
                </c:pt>
                <c:pt idx="6394">
                  <c:v>-29.508495260497973</c:v>
                </c:pt>
                <c:pt idx="6395">
                  <c:v>-29.53559662604604</c:v>
                </c:pt>
                <c:pt idx="6396">
                  <c:v>-29.562819742524582</c:v>
                </c:pt>
                <c:pt idx="6397">
                  <c:v>-29.590164113613504</c:v>
                </c:pt>
                <c:pt idx="6398">
                  <c:v>-29.617625497284841</c:v>
                </c:pt>
                <c:pt idx="6399">
                  <c:v>-29.645205202370498</c:v>
                </c:pt>
                <c:pt idx="6400">
                  <c:v>-29.672912094085568</c:v>
                </c:pt>
                <c:pt idx="6401">
                  <c:v>-29.700741947760644</c:v>
                </c:pt>
                <c:pt idx="6402">
                  <c:v>-29.728692361108969</c:v>
                </c:pt>
                <c:pt idx="6403">
                  <c:v>-29.756774252644078</c:v>
                </c:pt>
                <c:pt idx="6404">
                  <c:v>-29.784983390613892</c:v>
                </c:pt>
                <c:pt idx="6405">
                  <c:v>-29.813319320163899</c:v>
                </c:pt>
                <c:pt idx="6406">
                  <c:v>-29.841791251568246</c:v>
                </c:pt>
                <c:pt idx="6407">
                  <c:v>-29.870393006664912</c:v>
                </c:pt>
                <c:pt idx="6408">
                  <c:v>-29.899128058280176</c:v>
                </c:pt>
                <c:pt idx="6409">
                  <c:v>-29.927999942056715</c:v>
                </c:pt>
                <c:pt idx="6410">
                  <c:v>-29.957014229405253</c:v>
                </c:pt>
                <c:pt idx="6411">
                  <c:v>-29.986156778319902</c:v>
                </c:pt>
                <c:pt idx="6412">
                  <c:v>-30.015443041172773</c:v>
                </c:pt>
                <c:pt idx="6413">
                  <c:v>-30.044876759746508</c:v>
                </c:pt>
                <c:pt idx="6414">
                  <c:v>-30.074451692470202</c:v>
                </c:pt>
                <c:pt idx="6415">
                  <c:v>-30.1041776361545</c:v>
                </c:pt>
                <c:pt idx="6416">
                  <c:v>-30.134042243832614</c:v>
                </c:pt>
                <c:pt idx="6417">
                  <c:v>-30.164061485044655</c:v>
                </c:pt>
                <c:pt idx="6418">
                  <c:v>-30.194231139158131</c:v>
                </c:pt>
                <c:pt idx="6419">
                  <c:v>-30.224553078530107</c:v>
                </c:pt>
                <c:pt idx="6420">
                  <c:v>-30.255037497713527</c:v>
                </c:pt>
                <c:pt idx="6421">
                  <c:v>-30.285669808525626</c:v>
                </c:pt>
                <c:pt idx="6422">
                  <c:v>-30.316462326315037</c:v>
                </c:pt>
                <c:pt idx="6423">
                  <c:v>-30.347419201257765</c:v>
                </c:pt>
                <c:pt idx="6424">
                  <c:v>-30.378542553167023</c:v>
                </c:pt>
                <c:pt idx="6425">
                  <c:v>-30.409823910256534</c:v>
                </c:pt>
                <c:pt idx="6426">
                  <c:v>-30.441278126774627</c:v>
                </c:pt>
                <c:pt idx="6427">
                  <c:v>-30.472892435510325</c:v>
                </c:pt>
                <c:pt idx="6428">
                  <c:v>-30.504690515784581</c:v>
                </c:pt>
                <c:pt idx="6429">
                  <c:v>-30.536657457329504</c:v>
                </c:pt>
                <c:pt idx="6430">
                  <c:v>-30.568804225534691</c:v>
                </c:pt>
                <c:pt idx="6431">
                  <c:v>-30.601124454211227</c:v>
                </c:pt>
                <c:pt idx="6432">
                  <c:v>-30.63362708805608</c:v>
                </c:pt>
                <c:pt idx="6433">
                  <c:v>-30.666314602323773</c:v>
                </c:pt>
                <c:pt idx="6434">
                  <c:v>-30.699191755945424</c:v>
                </c:pt>
                <c:pt idx="6435">
                  <c:v>-30.732252180449674</c:v>
                </c:pt>
                <c:pt idx="6436">
                  <c:v>-30.765505164444487</c:v>
                </c:pt>
                <c:pt idx="6437">
                  <c:v>-30.798951118535719</c:v>
                </c:pt>
                <c:pt idx="6438">
                  <c:v>-30.832599593671212</c:v>
                </c:pt>
                <c:pt idx="6439">
                  <c:v>-30.866444270180907</c:v>
                </c:pt>
                <c:pt idx="6440">
                  <c:v>-30.900492541860597</c:v>
                </c:pt>
                <c:pt idx="6441">
                  <c:v>-30.934744993874311</c:v>
                </c:pt>
                <c:pt idx="6442">
                  <c:v>-30.969202216116773</c:v>
                </c:pt>
                <c:pt idx="6443">
                  <c:v>-31.003874222179707</c:v>
                </c:pt>
                <c:pt idx="6444">
                  <c:v>-31.038759416728698</c:v>
                </c:pt>
                <c:pt idx="6445">
                  <c:v>-31.073863305668219</c:v>
                </c:pt>
                <c:pt idx="6446">
                  <c:v>-31.109184327994473</c:v>
                </c:pt>
                <c:pt idx="6447">
                  <c:v>-31.144732939545797</c:v>
                </c:pt>
                <c:pt idx="6448">
                  <c:v>-31.180507707280572</c:v>
                </c:pt>
                <c:pt idx="6449">
                  <c:v>-31.216512038017889</c:v>
                </c:pt>
                <c:pt idx="6450">
                  <c:v>-31.252754334658</c:v>
                </c:pt>
                <c:pt idx="6451">
                  <c:v>-31.289230828624042</c:v>
                </c:pt>
                <c:pt idx="6452">
                  <c:v>-31.325950098720252</c:v>
                </c:pt>
                <c:pt idx="6453">
                  <c:v>-31.362913413453683</c:v>
                </c:pt>
                <c:pt idx="6454">
                  <c:v>-31.400127110577806</c:v>
                </c:pt>
                <c:pt idx="6455">
                  <c:v>-31.437592602303084</c:v>
                </c:pt>
                <c:pt idx="6456">
                  <c:v>-31.475316441400317</c:v>
                </c:pt>
                <c:pt idx="6457">
                  <c:v>-31.513302769668769</c:v>
                </c:pt>
                <c:pt idx="6458">
                  <c:v>-31.551548042481642</c:v>
                </c:pt>
                <c:pt idx="6459">
                  <c:v>-31.590072116972905</c:v>
                </c:pt>
                <c:pt idx="6460">
                  <c:v>-31.628863816283118</c:v>
                </c:pt>
                <c:pt idx="6461">
                  <c:v>-31.667932828062114</c:v>
                </c:pt>
                <c:pt idx="6462">
                  <c:v>-31.707289101649838</c:v>
                </c:pt>
                <c:pt idx="6463">
                  <c:v>-31.74693209890286</c:v>
                </c:pt>
                <c:pt idx="6464">
                  <c:v>-31.78686666492063</c:v>
                </c:pt>
                <c:pt idx="6465">
                  <c:v>-31.827100492734651</c:v>
                </c:pt>
                <c:pt idx="6466">
                  <c:v>-31.86763873727816</c:v>
                </c:pt>
                <c:pt idx="6467">
                  <c:v>-31.90848114714921</c:v>
                </c:pt>
                <c:pt idx="6468">
                  <c:v>-31.949635810239183</c:v>
                </c:pt>
                <c:pt idx="6469">
                  <c:v>-31.99111946972878</c:v>
                </c:pt>
                <c:pt idx="6470">
                  <c:v>-32.032921036335246</c:v>
                </c:pt>
                <c:pt idx="6471">
                  <c:v>-32.07504903167694</c:v>
                </c:pt>
                <c:pt idx="6472">
                  <c:v>-32.117523727882329</c:v>
                </c:pt>
                <c:pt idx="6473">
                  <c:v>-32.160331211841374</c:v>
                </c:pt>
                <c:pt idx="6474">
                  <c:v>-32.2034980237745</c:v>
                </c:pt>
                <c:pt idx="6475">
                  <c:v>-32.247013221456228</c:v>
                </c:pt>
                <c:pt idx="6476">
                  <c:v>-32.290889242375229</c:v>
                </c:pt>
                <c:pt idx="6477">
                  <c:v>-32.335138902681116</c:v>
                </c:pt>
                <c:pt idx="6478">
                  <c:v>-32.379760309990971</c:v>
                </c:pt>
                <c:pt idx="6479">
                  <c:v>-32.42476974909416</c:v>
                </c:pt>
                <c:pt idx="6480">
                  <c:v>-32.470165590478494</c:v>
                </c:pt>
                <c:pt idx="6481">
                  <c:v>-32.51596470075188</c:v>
                </c:pt>
                <c:pt idx="6482">
                  <c:v>-32.56217199404783</c:v>
                </c:pt>
                <c:pt idx="6483">
                  <c:v>-32.608786206615157</c:v>
                </c:pt>
                <c:pt idx="6484">
                  <c:v>-32.655821892783194</c:v>
                </c:pt>
                <c:pt idx="6485">
                  <c:v>-32.703297296251485</c:v>
                </c:pt>
                <c:pt idx="6486">
                  <c:v>-32.751208600491857</c:v>
                </c:pt>
                <c:pt idx="6487">
                  <c:v>-32.799574682358362</c:v>
                </c:pt>
                <c:pt idx="6488">
                  <c:v>-32.848401870215902</c:v>
                </c:pt>
                <c:pt idx="6489">
                  <c:v>-32.897693346410726</c:v>
                </c:pt>
                <c:pt idx="6490">
                  <c:v>-32.947459081319785</c:v>
                </c:pt>
                <c:pt idx="6491">
                  <c:v>-32.997722947299792</c:v>
                </c:pt>
                <c:pt idx="6492">
                  <c:v>-33.04847883281996</c:v>
                </c:pt>
                <c:pt idx="6493">
                  <c:v>-33.099754938420503</c:v>
                </c:pt>
                <c:pt idx="6494">
                  <c:v>-33.15154905093145</c:v>
                </c:pt>
                <c:pt idx="6495">
                  <c:v>-33.203872924587344</c:v>
                </c:pt>
                <c:pt idx="6496">
                  <c:v>-33.256752985293467</c:v>
                </c:pt>
                <c:pt idx="6497">
                  <c:v>-33.310191443544355</c:v>
                </c:pt>
                <c:pt idx="6498">
                  <c:v>-33.364205084874037</c:v>
                </c:pt>
                <c:pt idx="6499">
                  <c:v>-33.41880027861513</c:v>
                </c:pt>
                <c:pt idx="6500">
                  <c:v>-33.473998454371795</c:v>
                </c:pt>
                <c:pt idx="6501">
                  <c:v>-33.529803075390006</c:v>
                </c:pt>
                <c:pt idx="6502">
                  <c:v>-33.586259472974817</c:v>
                </c:pt>
                <c:pt idx="6503">
                  <c:v>-33.643345698038786</c:v>
                </c:pt>
                <c:pt idx="6504">
                  <c:v>-33.701104788062878</c:v>
                </c:pt>
                <c:pt idx="6505">
                  <c:v>-33.759534447550791</c:v>
                </c:pt>
                <c:pt idx="6506">
                  <c:v>-33.818671922991633</c:v>
                </c:pt>
                <c:pt idx="6507">
                  <c:v>-33.878523888920149</c:v>
                </c:pt>
                <c:pt idx="6508">
                  <c:v>-33.939109414481493</c:v>
                </c:pt>
                <c:pt idx="6509">
                  <c:v>-34.00044834761092</c:v>
                </c:pt>
                <c:pt idx="6510">
                  <c:v>-34.062569693332215</c:v>
                </c:pt>
                <c:pt idx="6511">
                  <c:v>-34.125469952112354</c:v>
                </c:pt>
                <c:pt idx="6512">
                  <c:v>-34.189205147568231</c:v>
                </c:pt>
                <c:pt idx="6513">
                  <c:v>-34.2537863405311</c:v>
                </c:pt>
                <c:pt idx="6514">
                  <c:v>-34.319224979629816</c:v>
                </c:pt>
                <c:pt idx="6515">
                  <c:v>-34.38557291176712</c:v>
                </c:pt>
                <c:pt idx="6516">
                  <c:v>-34.452825994810517</c:v>
                </c:pt>
                <c:pt idx="6517">
                  <c:v>-34.521034411033291</c:v>
                </c:pt>
                <c:pt idx="6518">
                  <c:v>-34.590218475181416</c:v>
                </c:pt>
                <c:pt idx="6519">
                  <c:v>-34.660418149668281</c:v>
                </c:pt>
                <c:pt idx="6520">
                  <c:v>-34.731646854952452</c:v>
                </c:pt>
                <c:pt idx="6521">
                  <c:v>-34.803961937894591</c:v>
                </c:pt>
                <c:pt idx="6522">
                  <c:v>-34.877374834258383</c:v>
                </c:pt>
                <c:pt idx="6523">
                  <c:v>-34.951947042248918</c:v>
                </c:pt>
                <c:pt idx="6524">
                  <c:v>-35.027698042145403</c:v>
                </c:pt>
                <c:pt idx="6525">
                  <c:v>-35.104678887241505</c:v>
                </c:pt>
                <c:pt idx="6526">
                  <c:v>-35.182927838899765</c:v>
                </c:pt>
                <c:pt idx="6527">
                  <c:v>-35.262485192053092</c:v>
                </c:pt>
                <c:pt idx="6528">
                  <c:v>-35.343414900370902</c:v>
                </c:pt>
                <c:pt idx="6529">
                  <c:v>-35.425762841525021</c:v>
                </c:pt>
                <c:pt idx="6530">
                  <c:v>-35.509571937071122</c:v>
                </c:pt>
                <c:pt idx="6531">
                  <c:v>-35.594915744714413</c:v>
                </c:pt>
                <c:pt idx="6532">
                  <c:v>-35.681843681406406</c:v>
                </c:pt>
                <c:pt idx="6533">
                  <c:v>-35.770431449257941</c:v>
                </c:pt>
                <c:pt idx="6534">
                  <c:v>-35.860723910527149</c:v>
                </c:pt>
                <c:pt idx="6535">
                  <c:v>-35.952817024410521</c:v>
                </c:pt>
                <c:pt idx="6536">
                  <c:v>-36.046770049081658</c:v>
                </c:pt>
                <c:pt idx="6537">
                  <c:v>-36.142677470033007</c:v>
                </c:pt>
                <c:pt idx="6538">
                  <c:v>-36.24062752733623</c:v>
                </c:pt>
                <c:pt idx="6539">
                  <c:v>-36.34070810567961</c:v>
                </c:pt>
                <c:pt idx="6540">
                  <c:v>-36.443026674757348</c:v>
                </c:pt>
                <c:pt idx="6541">
                  <c:v>-36.547685056453133</c:v>
                </c:pt>
                <c:pt idx="6542">
                  <c:v>-36.654792691710881</c:v>
                </c:pt>
                <c:pt idx="6543">
                  <c:v>-36.764495850787782</c:v>
                </c:pt>
                <c:pt idx="6544">
                  <c:v>-36.876923581086615</c:v>
                </c:pt>
                <c:pt idx="6545">
                  <c:v>-36.992230278913155</c:v>
                </c:pt>
                <c:pt idx="6546">
                  <c:v>-37.110515057315233</c:v>
                </c:pt>
                <c:pt idx="6547">
                  <c:v>-37.232056140351787</c:v>
                </c:pt>
                <c:pt idx="6548">
                  <c:v>-37.35694244100133</c:v>
                </c:pt>
                <c:pt idx="6549">
                  <c:v>-37.485441669568843</c:v>
                </c:pt>
                <c:pt idx="6550">
                  <c:v>-37.617755362879713</c:v>
                </c:pt>
                <c:pt idx="6551">
                  <c:v>-37.754139033749283</c:v>
                </c:pt>
                <c:pt idx="6552">
                  <c:v>-37.894865359936681</c:v>
                </c:pt>
                <c:pt idx="6553">
                  <c:v>-38.040217571520721</c:v>
                </c:pt>
                <c:pt idx="6554">
                  <c:v>-38.190556208638</c:v>
                </c:pt>
                <c:pt idx="6555">
                  <c:v>-38.346225175360125</c:v>
                </c:pt>
                <c:pt idx="6556">
                  <c:v>-38.507657986682609</c:v>
                </c:pt>
                <c:pt idx="6557">
                  <c:v>-38.675310607255454</c:v>
                </c:pt>
                <c:pt idx="6558">
                  <c:v>-38.849728408794675</c:v>
                </c:pt>
                <c:pt idx="6559">
                  <c:v>-39.031464140939889</c:v>
                </c:pt>
                <c:pt idx="6560">
                  <c:v>-39.221247829891922</c:v>
                </c:pt>
                <c:pt idx="6561">
                  <c:v>-39.419810903938398</c:v>
                </c:pt>
                <c:pt idx="6562">
                  <c:v>-39.628056022658591</c:v>
                </c:pt>
                <c:pt idx="6563">
                  <c:v>-39.847041813571799</c:v>
                </c:pt>
                <c:pt idx="6564">
                  <c:v>-40.077926756918558</c:v>
                </c:pt>
                <c:pt idx="6565">
                  <c:v>-40.322194530164893</c:v>
                </c:pt>
                <c:pt idx="6566">
                  <c:v>-40.581478683718785</c:v>
                </c:pt>
                <c:pt idx="6567">
                  <c:v>-40.857822133401307</c:v>
                </c:pt>
                <c:pt idx="6568">
                  <c:v>-41.153677448916959</c:v>
                </c:pt>
                <c:pt idx="6569">
                  <c:v>-41.471961425277179</c:v>
                </c:pt>
                <c:pt idx="6570">
                  <c:v>-41.816410829796482</c:v>
                </c:pt>
                <c:pt idx="6571">
                  <c:v>-42.191595098916572</c:v>
                </c:pt>
                <c:pt idx="6572">
                  <c:v>-42.603330961085575</c:v>
                </c:pt>
                <c:pt idx="6573">
                  <c:v>-43.059201881953314</c:v>
                </c:pt>
                <c:pt idx="6574">
                  <c:v>-43.568958113103413</c:v>
                </c:pt>
                <c:pt idx="6575">
                  <c:v>-44.145813937028365</c:v>
                </c:pt>
                <c:pt idx="6576">
                  <c:v>-44.807544489246347</c:v>
                </c:pt>
                <c:pt idx="6577">
                  <c:v>-45.579149007969676</c:v>
                </c:pt>
                <c:pt idx="6578">
                  <c:v>-46.496314830827728</c:v>
                </c:pt>
                <c:pt idx="6579">
                  <c:v>-47.612376168506067</c:v>
                </c:pt>
                <c:pt idx="6580">
                  <c:v>-49.010421890550617</c:v>
                </c:pt>
                <c:pt idx="6581">
                  <c:v>-50.830447423449854</c:v>
                </c:pt>
                <c:pt idx="6582">
                  <c:v>-53.337720993261726</c:v>
                </c:pt>
                <c:pt idx="6583">
                  <c:v>-57.153879742503705</c:v>
                </c:pt>
                <c:pt idx="6584">
                  <c:v>-64.594522522489484</c:v>
                </c:pt>
                <c:pt idx="6585">
                  <c:v>-72.991219458901327</c:v>
                </c:pt>
                <c:pt idx="6586">
                  <c:v>-59.734949395559354</c:v>
                </c:pt>
                <c:pt idx="6587">
                  <c:v>-54.839467842891025</c:v>
                </c:pt>
                <c:pt idx="6588">
                  <c:v>-51.867574709380349</c:v>
                </c:pt>
                <c:pt idx="6589">
                  <c:v>-49.790122828304384</c:v>
                </c:pt>
                <c:pt idx="6590">
                  <c:v>-48.231471222844135</c:v>
                </c:pt>
                <c:pt idx="6591">
                  <c:v>-47.008359910845272</c:v>
                </c:pt>
                <c:pt idx="6592">
                  <c:v>-46.016859016648453</c:v>
                </c:pt>
                <c:pt idx="6593">
                  <c:v>-45.192310343891677</c:v>
                </c:pt>
                <c:pt idx="6594">
                  <c:v>-44.492049223984935</c:v>
                </c:pt>
                <c:pt idx="6595">
                  <c:v>-43.886978552910421</c:v>
                </c:pt>
                <c:pt idx="6596">
                  <c:v>-43.356348376082337</c:v>
                </c:pt>
                <c:pt idx="6597">
                  <c:v>-42.885000425953649</c:v>
                </c:pt>
                <c:pt idx="6598">
                  <c:v>-42.461896594791511</c:v>
                </c:pt>
                <c:pt idx="6599">
                  <c:v>-42.078479095464978</c:v>
                </c:pt>
                <c:pt idx="6600">
                  <c:v>-41.728237700661452</c:v>
                </c:pt>
                <c:pt idx="6601">
                  <c:v>-41.406075940862543</c:v>
                </c:pt>
                <c:pt idx="6602">
                  <c:v>-41.107931903447941</c:v>
                </c:pt>
                <c:pt idx="6603">
                  <c:v>-40.830522587357024</c:v>
                </c:pt>
                <c:pt idx="6604">
                  <c:v>-40.571186453154347</c:v>
                </c:pt>
                <c:pt idx="6605">
                  <c:v>-40.327769531738298</c:v>
                </c:pt>
                <c:pt idx="6606">
                  <c:v>-40.098395230668118</c:v>
                </c:pt>
                <c:pt idx="6607">
                  <c:v>-39.881533854005013</c:v>
                </c:pt>
                <c:pt idx="6608">
                  <c:v>-39.675912564473556</c:v>
                </c:pt>
                <c:pt idx="6609">
                  <c:v>-39.480445011995521</c:v>
                </c:pt>
                <c:pt idx="6610">
                  <c:v>-39.294144322926954</c:v>
                </c:pt>
                <c:pt idx="6611">
                  <c:v>-39.116176467675828</c:v>
                </c:pt>
                <c:pt idx="6612">
                  <c:v>-38.945854443909369</c:v>
                </c:pt>
                <c:pt idx="6613">
                  <c:v>-38.782528436462272</c:v>
                </c:pt>
                <c:pt idx="6614">
                  <c:v>-38.625644643397322</c:v>
                </c:pt>
                <c:pt idx="6615">
                  <c:v>-38.474721797068682</c:v>
                </c:pt>
                <c:pt idx="6616">
                  <c:v>-38.329314324409111</c:v>
                </c:pt>
                <c:pt idx="6617">
                  <c:v>-38.189032763487269</c:v>
                </c:pt>
                <c:pt idx="6618">
                  <c:v>-38.053552534595866</c:v>
                </c:pt>
                <c:pt idx="6619">
                  <c:v>-37.922509000175801</c:v>
                </c:pt>
                <c:pt idx="6620">
                  <c:v>-37.795659068803836</c:v>
                </c:pt>
                <c:pt idx="6621">
                  <c:v>-37.672736325952499</c:v>
                </c:pt>
                <c:pt idx="6622">
                  <c:v>-37.553505996414302</c:v>
                </c:pt>
                <c:pt idx="6623">
                  <c:v>-37.437753953511923</c:v>
                </c:pt>
                <c:pt idx="6624">
                  <c:v>-37.325270264242391</c:v>
                </c:pt>
                <c:pt idx="6625">
                  <c:v>-37.215890110911261</c:v>
                </c:pt>
                <c:pt idx="6626">
                  <c:v>-37.109448362057016</c:v>
                </c:pt>
                <c:pt idx="6627">
                  <c:v>-37.00579941972638</c:v>
                </c:pt>
                <c:pt idx="6628">
                  <c:v>-36.904770261218964</c:v>
                </c:pt>
                <c:pt idx="6629">
                  <c:v>-36.806276465747615</c:v>
                </c:pt>
                <c:pt idx="6630">
                  <c:v>-36.710159369728089</c:v>
                </c:pt>
                <c:pt idx="6631">
                  <c:v>-36.616332138420134</c:v>
                </c:pt>
                <c:pt idx="6632">
                  <c:v>-36.524672451094553</c:v>
                </c:pt>
                <c:pt idx="6633">
                  <c:v>-36.435101064958367</c:v>
                </c:pt>
                <c:pt idx="6634">
                  <c:v>-36.347515515493861</c:v>
                </c:pt>
                <c:pt idx="6635">
                  <c:v>-36.261831188320748</c:v>
                </c:pt>
                <c:pt idx="6636">
                  <c:v>-36.177979663504871</c:v>
                </c:pt>
                <c:pt idx="6637">
                  <c:v>-36.095859370166337</c:v>
                </c:pt>
                <c:pt idx="6638">
                  <c:v>-36.015437900148285</c:v>
                </c:pt>
                <c:pt idx="6639">
                  <c:v>-35.936633011898493</c:v>
                </c:pt>
                <c:pt idx="6640">
                  <c:v>-35.859367485247816</c:v>
                </c:pt>
                <c:pt idx="6641">
                  <c:v>-35.783608226420498</c:v>
                </c:pt>
                <c:pt idx="6642">
                  <c:v>-35.709284824807511</c:v>
                </c:pt>
                <c:pt idx="6643">
                  <c:v>-35.636340481944821</c:v>
                </c:pt>
                <c:pt idx="6644">
                  <c:v>-35.564740267802549</c:v>
                </c:pt>
                <c:pt idx="6645">
                  <c:v>-35.494427862238041</c:v>
                </c:pt>
                <c:pt idx="6646">
                  <c:v>-35.42535454476608</c:v>
                </c:pt>
                <c:pt idx="6647">
                  <c:v>-35.357491950799741</c:v>
                </c:pt>
                <c:pt idx="6648">
                  <c:v>-35.290795421564823</c:v>
                </c:pt>
                <c:pt idx="6649">
                  <c:v>-35.22522687778207</c:v>
                </c:pt>
                <c:pt idx="6650">
                  <c:v>-35.160741598528737</c:v>
                </c:pt>
                <c:pt idx="6651">
                  <c:v>-35.097313831961031</c:v>
                </c:pt>
                <c:pt idx="6652">
                  <c:v>-35.034910683890949</c:v>
                </c:pt>
                <c:pt idx="6653">
                  <c:v>-34.973500780426342</c:v>
                </c:pt>
                <c:pt idx="6654">
                  <c:v>-34.913046191721804</c:v>
                </c:pt>
                <c:pt idx="6655">
                  <c:v>-34.853522597190967</c:v>
                </c:pt>
                <c:pt idx="6656">
                  <c:v>-34.79491444501263</c:v>
                </c:pt>
                <c:pt idx="6657">
                  <c:v>-34.737179951372298</c:v>
                </c:pt>
                <c:pt idx="6658">
                  <c:v>-34.680298169733923</c:v>
                </c:pt>
                <c:pt idx="6659">
                  <c:v>-34.624252695913384</c:v>
                </c:pt>
                <c:pt idx="6660">
                  <c:v>-34.569009392226363</c:v>
                </c:pt>
                <c:pt idx="6661">
                  <c:v>-34.514564576433045</c:v>
                </c:pt>
                <c:pt idx="6662">
                  <c:v>-34.460875260590754</c:v>
                </c:pt>
                <c:pt idx="6663">
                  <c:v>-34.407928598937694</c:v>
                </c:pt>
                <c:pt idx="6664">
                  <c:v>-34.355715622961526</c:v>
                </c:pt>
                <c:pt idx="6665">
                  <c:v>-34.304200173953603</c:v>
                </c:pt>
                <c:pt idx="6666">
                  <c:v>-34.253371372974648</c:v>
                </c:pt>
                <c:pt idx="6667">
                  <c:v>-34.203225338176765</c:v>
                </c:pt>
                <c:pt idx="6668">
                  <c:v>-34.153718605926507</c:v>
                </c:pt>
                <c:pt idx="6669">
                  <c:v>-34.104861741007333</c:v>
                </c:pt>
                <c:pt idx="6670">
                  <c:v>-34.056622788246699</c:v>
                </c:pt>
                <c:pt idx="6671">
                  <c:v>-34.008990206302215</c:v>
                </c:pt>
                <c:pt idx="6672">
                  <c:v>-33.961955959828018</c:v>
                </c:pt>
                <c:pt idx="6673">
                  <c:v>-33.915496716411518</c:v>
                </c:pt>
                <c:pt idx="6674">
                  <c:v>-33.869611512305852</c:v>
                </c:pt>
                <c:pt idx="6675">
                  <c:v>-33.824272018344921</c:v>
                </c:pt>
                <c:pt idx="6676">
                  <c:v>-33.779480977441906</c:v>
                </c:pt>
                <c:pt idx="6677">
                  <c:v>-33.73521423347416</c:v>
                </c:pt>
                <c:pt idx="6678">
                  <c:v>-33.69146319734179</c:v>
                </c:pt>
                <c:pt idx="6679">
                  <c:v>-33.648225309731771</c:v>
                </c:pt>
                <c:pt idx="6680">
                  <c:v>-33.605477972756653</c:v>
                </c:pt>
                <c:pt idx="6681">
                  <c:v>-33.563210764002214</c:v>
                </c:pt>
                <c:pt idx="6682">
                  <c:v>-33.521419183290114</c:v>
                </c:pt>
                <c:pt idx="6683">
                  <c:v>-33.480098804749858</c:v>
                </c:pt>
                <c:pt idx="6684">
                  <c:v>-33.439223379725121</c:v>
                </c:pt>
                <c:pt idx="6685">
                  <c:v>-33.398797445324625</c:v>
                </c:pt>
                <c:pt idx="6686">
                  <c:v>-33.358814524023572</c:v>
                </c:pt>
                <c:pt idx="6687">
                  <c:v>-33.319249743279734</c:v>
                </c:pt>
                <c:pt idx="6688">
                  <c:v>-33.280113268472945</c:v>
                </c:pt>
                <c:pt idx="6689">
                  <c:v>-33.241378392445718</c:v>
                </c:pt>
                <c:pt idx="6690">
                  <c:v>-33.203050246279808</c:v>
                </c:pt>
                <c:pt idx="6691">
                  <c:v>-33.165115851260019</c:v>
                </c:pt>
                <c:pt idx="6692">
                  <c:v>-33.127572736478982</c:v>
                </c:pt>
                <c:pt idx="6693">
                  <c:v>-33.090408464633278</c:v>
                </c:pt>
                <c:pt idx="6694">
                  <c:v>-33.05361841594798</c:v>
                </c:pt>
                <c:pt idx="6695">
                  <c:v>-33.017190733619707</c:v>
                </c:pt>
                <c:pt idx="6696">
                  <c:v>-32.981126053544479</c:v>
                </c:pt>
                <c:pt idx="6697">
                  <c:v>-32.945415315393312</c:v>
                </c:pt>
                <c:pt idx="6698">
                  <c:v>-32.910047357929123</c:v>
                </c:pt>
                <c:pt idx="6699">
                  <c:v>-32.875018430198956</c:v>
                </c:pt>
                <c:pt idx="6700">
                  <c:v>-32.840329519049696</c:v>
                </c:pt>
                <c:pt idx="6701">
                  <c:v>-32.805963028896656</c:v>
                </c:pt>
                <c:pt idx="6702">
                  <c:v>-32.771920258967747</c:v>
                </c:pt>
                <c:pt idx="6703">
                  <c:v>-32.738195597106817</c:v>
                </c:pt>
                <c:pt idx="6704">
                  <c:v>-32.704783575083219</c:v>
                </c:pt>
                <c:pt idx="6705">
                  <c:v>-32.67167663660895</c:v>
                </c:pt>
                <c:pt idx="6706">
                  <c:v>-32.638871854310885</c:v>
                </c:pt>
                <c:pt idx="6707">
                  <c:v>-32.606361975767804</c:v>
                </c:pt>
                <c:pt idx="6708">
                  <c:v>-32.574146456140426</c:v>
                </c:pt>
                <c:pt idx="6709">
                  <c:v>-32.542213971584992</c:v>
                </c:pt>
                <c:pt idx="6710">
                  <c:v>-32.510564195877542</c:v>
                </c:pt>
                <c:pt idx="6711">
                  <c:v>-32.479190429171446</c:v>
                </c:pt>
                <c:pt idx="6712">
                  <c:v>-32.448090341640452</c:v>
                </c:pt>
                <c:pt idx="6713">
                  <c:v>-32.417261638285723</c:v>
                </c:pt>
                <c:pt idx="6714">
                  <c:v>-32.38669176359975</c:v>
                </c:pt>
                <c:pt idx="6715">
                  <c:v>-32.356384871578356</c:v>
                </c:pt>
                <c:pt idx="6716">
                  <c:v>-32.32633278986799</c:v>
                </c:pt>
                <c:pt idx="6717">
                  <c:v>-32.296531591111496</c:v>
                </c:pt>
                <c:pt idx="6718">
                  <c:v>-32.26698142055222</c:v>
                </c:pt>
                <c:pt idx="6719">
                  <c:v>-32.237674480007023</c:v>
                </c:pt>
                <c:pt idx="6720">
                  <c:v>-32.20860318535297</c:v>
                </c:pt>
                <c:pt idx="6721">
                  <c:v>-32.179775709513756</c:v>
                </c:pt>
                <c:pt idx="6722">
                  <c:v>-32.151178721555318</c:v>
                </c:pt>
                <c:pt idx="6723">
                  <c:v>-32.122812667219392</c:v>
                </c:pt>
                <c:pt idx="6724">
                  <c:v>-32.094672252732209</c:v>
                </c:pt>
                <c:pt idx="6725">
                  <c:v>-32.066757965463474</c:v>
                </c:pt>
                <c:pt idx="6726">
                  <c:v>-32.03906464253501</c:v>
                </c:pt>
                <c:pt idx="6727">
                  <c:v>-32.011581688819547</c:v>
                </c:pt>
                <c:pt idx="6728">
                  <c:v>-31.98431903688876</c:v>
                </c:pt>
                <c:pt idx="6729">
                  <c:v>-31.957264384367221</c:v>
                </c:pt>
                <c:pt idx="6730">
                  <c:v>-31.930418453725274</c:v>
                </c:pt>
                <c:pt idx="6731">
                  <c:v>-31.903776524225865</c:v>
                </c:pt>
                <c:pt idx="6732">
                  <c:v>-31.877335773797828</c:v>
                </c:pt>
                <c:pt idx="6733">
                  <c:v>-31.851093438892853</c:v>
                </c:pt>
                <c:pt idx="6734">
                  <c:v>-31.8250520851565</c:v>
                </c:pt>
                <c:pt idx="6735">
                  <c:v>-31.799203707848473</c:v>
                </c:pt>
                <c:pt idx="6736">
                  <c:v>-31.773543976722213</c:v>
                </c:pt>
                <c:pt idx="6737">
                  <c:v>-31.748073822029991</c:v>
                </c:pt>
                <c:pt idx="6738">
                  <c:v>-31.722790710027606</c:v>
                </c:pt>
                <c:pt idx="6739">
                  <c:v>-31.697693851384457</c:v>
                </c:pt>
                <c:pt idx="6740">
                  <c:v>-31.67277404350174</c:v>
                </c:pt>
                <c:pt idx="6741">
                  <c:v>-31.648039031805745</c:v>
                </c:pt>
                <c:pt idx="6742">
                  <c:v>-31.623473096055616</c:v>
                </c:pt>
                <c:pt idx="6743">
                  <c:v>-31.599087293129578</c:v>
                </c:pt>
                <c:pt idx="6744">
                  <c:v>-31.574871086505503</c:v>
                </c:pt>
                <c:pt idx="6745">
                  <c:v>-31.550823958740214</c:v>
                </c:pt>
                <c:pt idx="6746">
                  <c:v>-31.526945387552519</c:v>
                </c:pt>
                <c:pt idx="6747">
                  <c:v>-31.5032348464471</c:v>
                </c:pt>
                <c:pt idx="6748">
                  <c:v>-31.479685439386003</c:v>
                </c:pt>
                <c:pt idx="6749">
                  <c:v>-31.456296761816958</c:v>
                </c:pt>
                <c:pt idx="6750">
                  <c:v>-31.433069972598879</c:v>
                </c:pt>
                <c:pt idx="6751">
                  <c:v>-31.409998385127778</c:v>
                </c:pt>
                <c:pt idx="6752">
                  <c:v>-31.387083219656525</c:v>
                </c:pt>
                <c:pt idx="6753">
                  <c:v>-31.364327185903914</c:v>
                </c:pt>
                <c:pt idx="6754">
                  <c:v>-31.34171456620216</c:v>
                </c:pt>
                <c:pt idx="6755">
                  <c:v>-31.31925736808002</c:v>
                </c:pt>
                <c:pt idx="6756">
                  <c:v>-31.296946154348078</c:v>
                </c:pt>
                <c:pt idx="6757">
                  <c:v>-31.274783705784589</c:v>
                </c:pt>
                <c:pt idx="6758">
                  <c:v>-31.252765273056923</c:v>
                </c:pt>
                <c:pt idx="6759">
                  <c:v>-31.23089065096163</c:v>
                </c:pt>
                <c:pt idx="6760">
                  <c:v>-31.209155217596717</c:v>
                </c:pt>
                <c:pt idx="6761">
                  <c:v>-31.187561756725426</c:v>
                </c:pt>
                <c:pt idx="6762">
                  <c:v>-31.166107162741824</c:v>
                </c:pt>
                <c:pt idx="6763">
                  <c:v>-31.144785512087637</c:v>
                </c:pt>
                <c:pt idx="6764">
                  <c:v>-31.12360247937459</c:v>
                </c:pt>
                <c:pt idx="6765">
                  <c:v>-31.102549346681258</c:v>
                </c:pt>
                <c:pt idx="6766">
                  <c:v>-31.081630334443581</c:v>
                </c:pt>
                <c:pt idx="6767">
                  <c:v>-31.060842515974315</c:v>
                </c:pt>
                <c:pt idx="6768">
                  <c:v>-31.040184422029384</c:v>
                </c:pt>
                <c:pt idx="6769">
                  <c:v>-31.019650440658516</c:v>
                </c:pt>
                <c:pt idx="6770">
                  <c:v>-30.999246129544929</c:v>
                </c:pt>
                <c:pt idx="6771">
                  <c:v>-30.978967295116874</c:v>
                </c:pt>
                <c:pt idx="6772">
                  <c:v>-30.958808469826955</c:v>
                </c:pt>
                <c:pt idx="6773">
                  <c:v>-30.938772441784316</c:v>
                </c:pt>
                <c:pt idx="6774">
                  <c:v>-30.918857877768609</c:v>
                </c:pt>
                <c:pt idx="6775">
                  <c:v>-30.89906480677767</c:v>
                </c:pt>
                <c:pt idx="6776">
                  <c:v>-30.879389251234734</c:v>
                </c:pt>
                <c:pt idx="6777">
                  <c:v>-30.859831289216899</c:v>
                </c:pt>
                <c:pt idx="6778">
                  <c:v>-30.840387038252928</c:v>
                </c:pt>
                <c:pt idx="6779">
                  <c:v>-30.821057930759252</c:v>
                </c:pt>
                <c:pt idx="6780">
                  <c:v>-30.801842755250533</c:v>
                </c:pt>
                <c:pt idx="6781">
                  <c:v>-30.782737732713329</c:v>
                </c:pt>
                <c:pt idx="6782">
                  <c:v>-30.763745590266446</c:v>
                </c:pt>
                <c:pt idx="6783">
                  <c:v>-30.744861313696866</c:v>
                </c:pt>
                <c:pt idx="6784">
                  <c:v>-30.726088892312909</c:v>
                </c:pt>
                <c:pt idx="6785">
                  <c:v>-30.707420841100607</c:v>
                </c:pt>
                <c:pt idx="6786">
                  <c:v>-30.68886114626708</c:v>
                </c:pt>
                <c:pt idx="6787">
                  <c:v>-30.670408697661507</c:v>
                </c:pt>
                <c:pt idx="6788">
                  <c:v>-30.65205743202684</c:v>
                </c:pt>
                <c:pt idx="6789">
                  <c:v>-30.633811297527899</c:v>
                </c:pt>
                <c:pt idx="6790">
                  <c:v>-30.615665546498466</c:v>
                </c:pt>
                <c:pt idx="6791">
                  <c:v>-30.597621638060467</c:v>
                </c:pt>
                <c:pt idx="6792">
                  <c:v>-30.57967977632542</c:v>
                </c:pt>
                <c:pt idx="6793">
                  <c:v>-30.561837736226892</c:v>
                </c:pt>
                <c:pt idx="6794">
                  <c:v>-30.544090930903145</c:v>
                </c:pt>
                <c:pt idx="6795">
                  <c:v>-30.526444428273098</c:v>
                </c:pt>
                <c:pt idx="6796">
                  <c:v>-30.508892480247738</c:v>
                </c:pt>
                <c:pt idx="6797">
                  <c:v>-30.491433003023971</c:v>
                </c:pt>
                <c:pt idx="6798">
                  <c:v>-30.474072182869413</c:v>
                </c:pt>
                <c:pt idx="6799">
                  <c:v>-30.456805539789883</c:v>
                </c:pt>
                <c:pt idx="6800">
                  <c:v>-30.439629845647552</c:v>
                </c:pt>
                <c:pt idx="6801">
                  <c:v>-30.422545406903055</c:v>
                </c:pt>
                <c:pt idx="6802">
                  <c:v>-30.405554818996595</c:v>
                </c:pt>
                <c:pt idx="6803">
                  <c:v>-30.388652600957862</c:v>
                </c:pt>
                <c:pt idx="6804">
                  <c:v>-30.371837937549063</c:v>
                </c:pt>
                <c:pt idx="6805">
                  <c:v>-30.355114555980101</c:v>
                </c:pt>
                <c:pt idx="6806">
                  <c:v>-30.338478210258735</c:v>
                </c:pt>
                <c:pt idx="6807">
                  <c:v>-30.321926979084029</c:v>
                </c:pt>
                <c:pt idx="6808">
                  <c:v>-30.305464553163077</c:v>
                </c:pt>
                <c:pt idx="6809">
                  <c:v>-30.289086772072817</c:v>
                </c:pt>
                <c:pt idx="6810">
                  <c:v>-30.272789555869828</c:v>
                </c:pt>
                <c:pt idx="6811">
                  <c:v>-30.256582084707407</c:v>
                </c:pt>
                <c:pt idx="6812">
                  <c:v>-30.240452580165112</c:v>
                </c:pt>
                <c:pt idx="6813">
                  <c:v>-30.224407983343969</c:v>
                </c:pt>
                <c:pt idx="6814">
                  <c:v>-30.208444271387592</c:v>
                </c:pt>
                <c:pt idx="6815">
                  <c:v>-30.192560726196117</c:v>
                </c:pt>
                <c:pt idx="6816">
                  <c:v>-30.176757709727681</c:v>
                </c:pt>
                <c:pt idx="6817">
                  <c:v>-30.161032375100429</c:v>
                </c:pt>
                <c:pt idx="6818">
                  <c:v>-30.145390410479035</c:v>
                </c:pt>
                <c:pt idx="6819">
                  <c:v>-30.129821559221575</c:v>
                </c:pt>
                <c:pt idx="6820">
                  <c:v>-30.114331510870858</c:v>
                </c:pt>
                <c:pt idx="6821">
                  <c:v>-30.098917481005358</c:v>
                </c:pt>
                <c:pt idx="6822">
                  <c:v>-30.083578814200486</c:v>
                </c:pt>
                <c:pt idx="6823">
                  <c:v>-30.06831796739219</c:v>
                </c:pt>
                <c:pt idx="6824">
                  <c:v>-30.053132196552799</c:v>
                </c:pt>
                <c:pt idx="6825">
                  <c:v>-30.038016758089697</c:v>
                </c:pt>
                <c:pt idx="6826">
                  <c:v>-30.022977192127836</c:v>
                </c:pt>
                <c:pt idx="6827">
                  <c:v>-30.008008780227673</c:v>
                </c:pt>
                <c:pt idx="6828">
                  <c:v>-29.993114968990817</c:v>
                </c:pt>
                <c:pt idx="6829">
                  <c:v>-29.978291095137578</c:v>
                </c:pt>
                <c:pt idx="6830">
                  <c:v>-29.963537581278487</c:v>
                </c:pt>
                <c:pt idx="6831">
                  <c:v>-29.948855833653806</c:v>
                </c:pt>
                <c:pt idx="6832">
                  <c:v>-29.934243264143404</c:v>
                </c:pt>
                <c:pt idx="6833">
                  <c:v>-29.919699302616518</c:v>
                </c:pt>
                <c:pt idx="6834">
                  <c:v>-29.905222403806022</c:v>
                </c:pt>
                <c:pt idx="6835">
                  <c:v>-29.890813978186067</c:v>
                </c:pt>
                <c:pt idx="6836">
                  <c:v>-29.87647540670558</c:v>
                </c:pt>
                <c:pt idx="6837">
                  <c:v>-29.86220416951285</c:v>
                </c:pt>
                <c:pt idx="6838">
                  <c:v>-29.847995862935896</c:v>
                </c:pt>
                <c:pt idx="6839">
                  <c:v>-29.833856708599701</c:v>
                </c:pt>
                <c:pt idx="6840">
                  <c:v>-29.819781357013625</c:v>
                </c:pt>
                <c:pt idx="6841">
                  <c:v>-29.805769303479387</c:v>
                </c:pt>
                <c:pt idx="6842">
                  <c:v>-29.791824778377713</c:v>
                </c:pt>
                <c:pt idx="6843">
                  <c:v>-29.777942515970743</c:v>
                </c:pt>
                <c:pt idx="6844">
                  <c:v>-29.764122029934601</c:v>
                </c:pt>
                <c:pt idx="6845">
                  <c:v>-29.750364704603317</c:v>
                </c:pt>
                <c:pt idx="6846">
                  <c:v>-29.736670039520408</c:v>
                </c:pt>
                <c:pt idx="6847">
                  <c:v>-29.723037538664322</c:v>
                </c:pt>
                <c:pt idx="6848">
                  <c:v>-29.709465792661732</c:v>
                </c:pt>
                <c:pt idx="6849">
                  <c:v>-29.695955246326932</c:v>
                </c:pt>
                <c:pt idx="6850">
                  <c:v>-29.68250359645765</c:v>
                </c:pt>
                <c:pt idx="6851">
                  <c:v>-29.669114027436216</c:v>
                </c:pt>
                <c:pt idx="6852">
                  <c:v>-29.655782430729651</c:v>
                </c:pt>
                <c:pt idx="6853">
                  <c:v>-29.642509267949858</c:v>
                </c:pt>
                <c:pt idx="6854">
                  <c:v>-29.629297679448193</c:v>
                </c:pt>
                <c:pt idx="6855">
                  <c:v>-29.616140038032533</c:v>
                </c:pt>
                <c:pt idx="6856">
                  <c:v>-29.603042175025465</c:v>
                </c:pt>
                <c:pt idx="6857">
                  <c:v>-29.590000086656314</c:v>
                </c:pt>
                <c:pt idx="6858">
                  <c:v>-29.577016001266983</c:v>
                </c:pt>
                <c:pt idx="6859">
                  <c:v>-29.564089474582577</c:v>
                </c:pt>
                <c:pt idx="6860">
                  <c:v>-29.551216574813914</c:v>
                </c:pt>
                <c:pt idx="6861">
                  <c:v>-29.538398652061296</c:v>
                </c:pt>
                <c:pt idx="6862">
                  <c:v>-29.525637030300025</c:v>
                </c:pt>
                <c:pt idx="6863">
                  <c:v>-29.512930422726832</c:v>
                </c:pt>
                <c:pt idx="6864">
                  <c:v>-29.500278419875716</c:v>
                </c:pt>
                <c:pt idx="6865">
                  <c:v>-29.487677197814037</c:v>
                </c:pt>
                <c:pt idx="6866">
                  <c:v>-29.475132357404426</c:v>
                </c:pt>
                <c:pt idx="6867">
                  <c:v>-29.462638384358971</c:v>
                </c:pt>
                <c:pt idx="6868">
                  <c:v>-29.450199138983166</c:v>
                </c:pt>
                <c:pt idx="6869">
                  <c:v>-29.437811690605965</c:v>
                </c:pt>
                <c:pt idx="6870">
                  <c:v>-29.425474828771883</c:v>
                </c:pt>
                <c:pt idx="6871">
                  <c:v>-29.413191528827319</c:v>
                </c:pt>
                <c:pt idx="6872">
                  <c:v>-29.400958073779965</c:v>
                </c:pt>
                <c:pt idx="6873">
                  <c:v>-29.388774112713143</c:v>
                </c:pt>
                <c:pt idx="6874">
                  <c:v>-29.376643414046821</c:v>
                </c:pt>
                <c:pt idx="6875">
                  <c:v>-29.364560663824193</c:v>
                </c:pt>
                <c:pt idx="6876">
                  <c:v>-29.352527165176042</c:v>
                </c:pt>
                <c:pt idx="6877">
                  <c:v>-29.340545824348702</c:v>
                </c:pt>
                <c:pt idx="6878">
                  <c:v>-29.328611398652672</c:v>
                </c:pt>
                <c:pt idx="6879">
                  <c:v>-29.316725182112869</c:v>
                </c:pt>
                <c:pt idx="6880">
                  <c:v>-29.304888445201883</c:v>
                </c:pt>
                <c:pt idx="6881">
                  <c:v>-29.293098435594924</c:v>
                </c:pt>
                <c:pt idx="6882">
                  <c:v>-29.281358818022845</c:v>
                </c:pt>
                <c:pt idx="6883">
                  <c:v>-29.269662879330063</c:v>
                </c:pt>
                <c:pt idx="6884">
                  <c:v>-29.258015078160071</c:v>
                </c:pt>
                <c:pt idx="6885">
                  <c:v>-29.246415863161765</c:v>
                </c:pt>
                <c:pt idx="6886">
                  <c:v>-29.23486175376943</c:v>
                </c:pt>
                <c:pt idx="6887">
                  <c:v>-29.223352446546563</c:v>
                </c:pt>
                <c:pt idx="6888">
                  <c:v>-29.211889197350025</c:v>
                </c:pt>
                <c:pt idx="6889">
                  <c:v>-29.200473239715208</c:v>
                </c:pt>
                <c:pt idx="6890">
                  <c:v>-29.189100383790318</c:v>
                </c:pt>
                <c:pt idx="6891">
                  <c:v>-29.177773422499321</c:v>
                </c:pt>
                <c:pt idx="6892">
                  <c:v>-29.166490509088334</c:v>
                </c:pt>
                <c:pt idx="6893">
                  <c:v>-29.155250585589698</c:v>
                </c:pt>
                <c:pt idx="6894">
                  <c:v>-29.144057168810189</c:v>
                </c:pt>
                <c:pt idx="6895">
                  <c:v>-29.132905393111756</c:v>
                </c:pt>
                <c:pt idx="6896">
                  <c:v>-29.121798006336913</c:v>
                </c:pt>
                <c:pt idx="6897">
                  <c:v>-29.110732454433563</c:v>
                </c:pt>
                <c:pt idx="6898">
                  <c:v>-29.09970846573799</c:v>
                </c:pt>
                <c:pt idx="6899">
                  <c:v>-29.088730243102287</c:v>
                </c:pt>
                <c:pt idx="6900">
                  <c:v>-29.077790786569352</c:v>
                </c:pt>
                <c:pt idx="6901">
                  <c:v>-29.066895774816786</c:v>
                </c:pt>
                <c:pt idx="6902">
                  <c:v>-29.056041957048574</c:v>
                </c:pt>
                <c:pt idx="6903">
                  <c:v>-29.045228332008527</c:v>
                </c:pt>
                <c:pt idx="6904">
                  <c:v>-29.034456106434661</c:v>
                </c:pt>
                <c:pt idx="6905">
                  <c:v>-29.023725009382339</c:v>
                </c:pt>
                <c:pt idx="6906">
                  <c:v>-29.013033321986349</c:v>
                </c:pt>
                <c:pt idx="6907">
                  <c:v>-29.002384410022664</c:v>
                </c:pt>
                <c:pt idx="6908">
                  <c:v>-28.991775105425713</c:v>
                </c:pt>
                <c:pt idx="6909">
                  <c:v>-28.981203002863833</c:v>
                </c:pt>
                <c:pt idx="6910">
                  <c:v>-28.970672881019528</c:v>
                </c:pt>
                <c:pt idx="6911">
                  <c:v>-28.960181611587995</c:v>
                </c:pt>
                <c:pt idx="6912">
                  <c:v>-28.949728239319931</c:v>
                </c:pt>
                <c:pt idx="6913">
                  <c:v>-28.939313236206541</c:v>
                </c:pt>
                <c:pt idx="6914">
                  <c:v>-28.928937770524911</c:v>
                </c:pt>
                <c:pt idx="6915">
                  <c:v>-28.918600886256712</c:v>
                </c:pt>
                <c:pt idx="6916">
                  <c:v>-28.908300241416246</c:v>
                </c:pt>
                <c:pt idx="6917">
                  <c:v>-28.898039797439502</c:v>
                </c:pt>
                <c:pt idx="6918">
                  <c:v>-28.887815126965059</c:v>
                </c:pt>
                <c:pt idx="6919">
                  <c:v>-28.877627398594203</c:v>
                </c:pt>
                <c:pt idx="6920">
                  <c:v>-28.867479140552824</c:v>
                </c:pt>
                <c:pt idx="6921">
                  <c:v>-28.857365977736681</c:v>
                </c:pt>
                <c:pt idx="6922">
                  <c:v>-28.847289069612849</c:v>
                </c:pt>
                <c:pt idx="6923">
                  <c:v>-28.83725092133033</c:v>
                </c:pt>
                <c:pt idx="6924">
                  <c:v>-28.827246528733575</c:v>
                </c:pt>
                <c:pt idx="6925">
                  <c:v>-28.817277726900876</c:v>
                </c:pt>
                <c:pt idx="6926">
                  <c:v>-28.807347671779517</c:v>
                </c:pt>
                <c:pt idx="6927">
                  <c:v>-28.797450065823558</c:v>
                </c:pt>
                <c:pt idx="6928">
                  <c:v>-28.787589412555601</c:v>
                </c:pt>
                <c:pt idx="6929">
                  <c:v>-28.777762811911678</c:v>
                </c:pt>
                <c:pt idx="6930">
                  <c:v>-28.767973386808194</c:v>
                </c:pt>
                <c:pt idx="6931">
                  <c:v>-28.758216265599224</c:v>
                </c:pt>
                <c:pt idx="6932">
                  <c:v>-28.748493905118654</c:v>
                </c:pt>
                <c:pt idx="6933">
                  <c:v>-28.738806095815303</c:v>
                </c:pt>
                <c:pt idx="6934">
                  <c:v>-28.729151974167845</c:v>
                </c:pt>
                <c:pt idx="6935">
                  <c:v>-28.719531994046115</c:v>
                </c:pt>
                <c:pt idx="6936">
                  <c:v>-28.709945951294618</c:v>
                </c:pt>
                <c:pt idx="6937">
                  <c:v>-28.700392345798591</c:v>
                </c:pt>
                <c:pt idx="6938">
                  <c:v>-28.690872283355585</c:v>
                </c:pt>
                <c:pt idx="6939">
                  <c:v>-28.681386852929315</c:v>
                </c:pt>
                <c:pt idx="6940">
                  <c:v>-28.671933275803553</c:v>
                </c:pt>
                <c:pt idx="6941">
                  <c:v>-28.662511369550963</c:v>
                </c:pt>
                <c:pt idx="6942">
                  <c:v>-28.653123503912138</c:v>
                </c:pt>
                <c:pt idx="6943">
                  <c:v>-28.643766931140537</c:v>
                </c:pt>
                <c:pt idx="6944">
                  <c:v>-28.634442740121315</c:v>
                </c:pt>
                <c:pt idx="6945">
                  <c:v>-28.625150741781979</c:v>
                </c:pt>
                <c:pt idx="6946">
                  <c:v>-28.615890119289261</c:v>
                </c:pt>
                <c:pt idx="6947">
                  <c:v>-28.606660692967022</c:v>
                </c:pt>
                <c:pt idx="6948">
                  <c:v>-28.597463534045261</c:v>
                </c:pt>
                <c:pt idx="6949">
                  <c:v>-28.588296585551944</c:v>
                </c:pt>
                <c:pt idx="6950">
                  <c:v>-28.579160919501607</c:v>
                </c:pt>
                <c:pt idx="6951">
                  <c:v>-28.570055737354991</c:v>
                </c:pt>
                <c:pt idx="6952">
                  <c:v>-28.560981483135834</c:v>
                </c:pt>
                <c:pt idx="6953">
                  <c:v>-28.551937979754921</c:v>
                </c:pt>
                <c:pt idx="6954">
                  <c:v>-28.542924439661551</c:v>
                </c:pt>
                <c:pt idx="6955">
                  <c:v>-28.533941304499805</c:v>
                </c:pt>
                <c:pt idx="6956">
                  <c:v>-28.524989009927712</c:v>
                </c:pt>
                <c:pt idx="6957">
                  <c:v>-28.51606434790628</c:v>
                </c:pt>
                <c:pt idx="6958">
                  <c:v>-28.507170797409707</c:v>
                </c:pt>
                <c:pt idx="6959">
                  <c:v>-28.49830697317525</c:v>
                </c:pt>
                <c:pt idx="6960">
                  <c:v>-28.489471508081962</c:v>
                </c:pt>
                <c:pt idx="6961">
                  <c:v>-28.480666042509153</c:v>
                </c:pt>
                <c:pt idx="6962">
                  <c:v>-28.471888021080758</c:v>
                </c:pt>
                <c:pt idx="6963">
                  <c:v>-28.463140863554756</c:v>
                </c:pt>
                <c:pt idx="6964">
                  <c:v>-28.454420836882566</c:v>
                </c:pt>
                <c:pt idx="6965">
                  <c:v>-28.445729568973285</c:v>
                </c:pt>
                <c:pt idx="6966">
                  <c:v>-28.437066900047462</c:v>
                </c:pt>
                <c:pt idx="6967">
                  <c:v>-28.428432085793599</c:v>
                </c:pt>
                <c:pt idx="6968">
                  <c:v>-28.419826728623988</c:v>
                </c:pt>
                <c:pt idx="6969">
                  <c:v>-28.411246000187148</c:v>
                </c:pt>
                <c:pt idx="6970">
                  <c:v>-28.40269558795891</c:v>
                </c:pt>
                <c:pt idx="6971">
                  <c:v>-28.394172421400306</c:v>
                </c:pt>
                <c:pt idx="6972">
                  <c:v>-28.385675199968574</c:v>
                </c:pt>
                <c:pt idx="6973">
                  <c:v>-28.377207241256635</c:v>
                </c:pt>
                <c:pt idx="6974">
                  <c:v>-28.368765511368025</c:v>
                </c:pt>
                <c:pt idx="6975">
                  <c:v>-28.360350444826146</c:v>
                </c:pt>
                <c:pt idx="6976">
                  <c:v>-28.351962469470582</c:v>
                </c:pt>
                <c:pt idx="6977">
                  <c:v>-28.343602575017016</c:v>
                </c:pt>
                <c:pt idx="6978">
                  <c:v>-28.335267774575243</c:v>
                </c:pt>
                <c:pt idx="6979">
                  <c:v>-28.326959633541616</c:v>
                </c:pt>
                <c:pt idx="6980">
                  <c:v>-28.318676883828577</c:v>
                </c:pt>
                <c:pt idx="6981">
                  <c:v>-28.310421077010997</c:v>
                </c:pt>
                <c:pt idx="6982">
                  <c:v>-28.302192066623885</c:v>
                </c:pt>
                <c:pt idx="6983">
                  <c:v>-28.293987478854294</c:v>
                </c:pt>
                <c:pt idx="6984">
                  <c:v>-28.2858083020148</c:v>
                </c:pt>
                <c:pt idx="6985">
                  <c:v>-28.277655511182367</c:v>
                </c:pt>
                <c:pt idx="6986">
                  <c:v>-28.269528964833405</c:v>
                </c:pt>
                <c:pt idx="6987">
                  <c:v>-28.261426871187396</c:v>
                </c:pt>
                <c:pt idx="6988">
                  <c:v>-28.253349654734102</c:v>
                </c:pt>
                <c:pt idx="6989">
                  <c:v>-28.245298281043759</c:v>
                </c:pt>
                <c:pt idx="6990">
                  <c:v>-28.237270431515849</c:v>
                </c:pt>
                <c:pt idx="6991">
                  <c:v>-28.229268707787224</c:v>
                </c:pt>
                <c:pt idx="6992">
                  <c:v>-28.221291343727977</c:v>
                </c:pt>
                <c:pt idx="6993">
                  <c:v>-28.213337674236271</c:v>
                </c:pt>
                <c:pt idx="6994">
                  <c:v>-28.205409735357723</c:v>
                </c:pt>
                <c:pt idx="6995">
                  <c:v>-28.197505241588352</c:v>
                </c:pt>
                <c:pt idx="6996">
                  <c:v>-28.189625682331471</c:v>
                </c:pt>
                <c:pt idx="6997">
                  <c:v>-28.181768791773369</c:v>
                </c:pt>
                <c:pt idx="6998">
                  <c:v>-28.173937120572674</c:v>
                </c:pt>
                <c:pt idx="6999">
                  <c:v>-28.166128943325276</c:v>
                </c:pt>
                <c:pt idx="7000">
                  <c:v>-28.158344142213927</c:v>
                </c:pt>
                <c:pt idx="7001">
                  <c:v>-28.150582072428151</c:v>
                </c:pt>
                <c:pt idx="7002">
                  <c:v>-28.142845776457168</c:v>
                </c:pt>
                <c:pt idx="7003">
                  <c:v>-28.135130398007565</c:v>
                </c:pt>
                <c:pt idx="7004">
                  <c:v>-28.127438976524545</c:v>
                </c:pt>
                <c:pt idx="7005">
                  <c:v>-28.11977086755093</c:v>
                </c:pt>
                <c:pt idx="7006">
                  <c:v>-28.112125953496239</c:v>
                </c:pt>
                <c:pt idx="7007">
                  <c:v>-28.10450359952851</c:v>
                </c:pt>
                <c:pt idx="7008">
                  <c:v>-28.096903694298888</c:v>
                </c:pt>
                <c:pt idx="7009">
                  <c:v>-28.089326127002764</c:v>
                </c:pt>
                <c:pt idx="7010">
                  <c:v>-28.081772327607762</c:v>
                </c:pt>
                <c:pt idx="7011">
                  <c:v>-28.074240638275686</c:v>
                </c:pt>
                <c:pt idx="7012">
                  <c:v>-28.066729419956673</c:v>
                </c:pt>
                <c:pt idx="7013">
                  <c:v>-28.059242648497573</c:v>
                </c:pt>
                <c:pt idx="7014">
                  <c:v>-28.051777151454957</c:v>
                </c:pt>
                <c:pt idx="7015">
                  <c:v>-28.044332827290642</c:v>
                </c:pt>
                <c:pt idx="7016">
                  <c:v>-28.036910583660092</c:v>
                </c:pt>
                <c:pt idx="7017">
                  <c:v>-28.029510814507859</c:v>
                </c:pt>
                <c:pt idx="7018">
                  <c:v>-28.022131903456405</c:v>
                </c:pt>
                <c:pt idx="7019">
                  <c:v>-28.014774751604371</c:v>
                </c:pt>
                <c:pt idx="7020">
                  <c:v>-28.007438753677853</c:v>
                </c:pt>
                <c:pt idx="7021">
                  <c:v>-28.000125299293845</c:v>
                </c:pt>
                <c:pt idx="7022">
                  <c:v>-27.99283179686703</c:v>
                </c:pt>
                <c:pt idx="7023">
                  <c:v>-27.985560625526187</c:v>
                </c:pt>
                <c:pt idx="7024">
                  <c:v>-27.978309702073179</c:v>
                </c:pt>
                <c:pt idx="7025">
                  <c:v>-27.971079914692794</c:v>
                </c:pt>
                <c:pt idx="7026">
                  <c:v>-27.963870181461505</c:v>
                </c:pt>
                <c:pt idx="7027">
                  <c:v>-27.95668236315219</c:v>
                </c:pt>
                <c:pt idx="7028">
                  <c:v>-27.949513914895125</c:v>
                </c:pt>
                <c:pt idx="7029">
                  <c:v>-27.942366691881499</c:v>
                </c:pt>
                <c:pt idx="7030">
                  <c:v>-27.935240106021443</c:v>
                </c:pt>
                <c:pt idx="7031">
                  <c:v>-27.928133575934496</c:v>
                </c:pt>
                <c:pt idx="7032">
                  <c:v>-27.921047007193248</c:v>
                </c:pt>
                <c:pt idx="7033">
                  <c:v>-27.913980786685045</c:v>
                </c:pt>
                <c:pt idx="7034">
                  <c:v>-27.906933860096981</c:v>
                </c:pt>
                <c:pt idx="7035">
                  <c:v>-27.899908048955364</c:v>
                </c:pt>
                <c:pt idx="7036">
                  <c:v>-27.892901345244226</c:v>
                </c:pt>
                <c:pt idx="7037">
                  <c:v>-27.88591461166525</c:v>
                </c:pt>
                <c:pt idx="7038">
                  <c:v>-27.878947754097293</c:v>
                </c:pt>
                <c:pt idx="7039">
                  <c:v>-27.87199973444735</c:v>
                </c:pt>
                <c:pt idx="7040">
                  <c:v>-27.865071880124969</c:v>
                </c:pt>
                <c:pt idx="7041">
                  <c:v>-27.858163155818829</c:v>
                </c:pt>
                <c:pt idx="7042">
                  <c:v>-27.851274410167193</c:v>
                </c:pt>
                <c:pt idx="7043">
                  <c:v>-27.84440414714782</c:v>
                </c:pt>
                <c:pt idx="7044">
                  <c:v>-27.837553680810274</c:v>
                </c:pt>
                <c:pt idx="7045">
                  <c:v>-27.830721060349997</c:v>
                </c:pt>
                <c:pt idx="7046">
                  <c:v>-27.823907133952282</c:v>
                </c:pt>
                <c:pt idx="7047">
                  <c:v>-27.81711366325759</c:v>
                </c:pt>
                <c:pt idx="7048">
                  <c:v>-27.81033824647799</c:v>
                </c:pt>
                <c:pt idx="7049">
                  <c:v>-27.803581262893218</c:v>
                </c:pt>
                <c:pt idx="7050">
                  <c:v>-27.79684400291627</c:v>
                </c:pt>
                <c:pt idx="7051">
                  <c:v>-27.790123632352707</c:v>
                </c:pt>
                <c:pt idx="7052">
                  <c:v>-27.783422357660591</c:v>
                </c:pt>
                <c:pt idx="7053">
                  <c:v>-27.77673963527803</c:v>
                </c:pt>
                <c:pt idx="7054">
                  <c:v>-27.770074474683248</c:v>
                </c:pt>
                <c:pt idx="7055">
                  <c:v>-27.763428154028031</c:v>
                </c:pt>
                <c:pt idx="7056">
                  <c:v>-27.756800135375485</c:v>
                </c:pt>
                <c:pt idx="7057">
                  <c:v>-27.750189437056115</c:v>
                </c:pt>
                <c:pt idx="7058">
                  <c:v>-27.743597327892189</c:v>
                </c:pt>
                <c:pt idx="7059">
                  <c:v>-27.737023275180476</c:v>
                </c:pt>
                <c:pt idx="7060">
                  <c:v>-27.730466306113204</c:v>
                </c:pt>
                <c:pt idx="7061">
                  <c:v>-27.723927235628455</c:v>
                </c:pt>
                <c:pt idx="7062">
                  <c:v>-27.717405539973576</c:v>
                </c:pt>
                <c:pt idx="7063">
                  <c:v>-27.710901584638265</c:v>
                </c:pt>
                <c:pt idx="7064">
                  <c:v>-27.704415290059696</c:v>
                </c:pt>
                <c:pt idx="7065">
                  <c:v>-27.697946137712282</c:v>
                </c:pt>
                <c:pt idx="7066">
                  <c:v>-27.691494490725447</c:v>
                </c:pt>
                <c:pt idx="7067">
                  <c:v>-27.685059396633662</c:v>
                </c:pt>
                <c:pt idx="7068">
                  <c:v>-27.678642093265108</c:v>
                </c:pt>
                <c:pt idx="7069">
                  <c:v>-27.672241630065749</c:v>
                </c:pt>
                <c:pt idx="7070">
                  <c:v>-27.665858367701958</c:v>
                </c:pt>
                <c:pt idx="7071">
                  <c:v>-27.659492230050105</c:v>
                </c:pt>
                <c:pt idx="7072">
                  <c:v>-27.653143141468178</c:v>
                </c:pt>
                <c:pt idx="7073">
                  <c:v>-27.646810166195699</c:v>
                </c:pt>
                <c:pt idx="7074">
                  <c:v>-27.640494094529107</c:v>
                </c:pt>
                <c:pt idx="7075">
                  <c:v>-27.634193996146259</c:v>
                </c:pt>
                <c:pt idx="7076">
                  <c:v>-27.627911511939814</c:v>
                </c:pt>
                <c:pt idx="7077">
                  <c:v>-27.621644858527603</c:v>
                </c:pt>
                <c:pt idx="7078">
                  <c:v>-27.615394819019063</c:v>
                </c:pt>
                <c:pt idx="7079">
                  <c:v>-27.609161320977023</c:v>
                </c:pt>
                <c:pt idx="7080">
                  <c:v>-27.602943870018919</c:v>
                </c:pt>
                <c:pt idx="7081">
                  <c:v>-27.596742397834273</c:v>
                </c:pt>
                <c:pt idx="7082">
                  <c:v>-27.590557256941423</c:v>
                </c:pt>
                <c:pt idx="7083">
                  <c:v>-27.58438921523193</c:v>
                </c:pt>
                <c:pt idx="7084">
                  <c:v>-27.578235686876013</c:v>
                </c:pt>
                <c:pt idx="7085">
                  <c:v>-27.572099117574641</c:v>
                </c:pt>
                <c:pt idx="7086">
                  <c:v>-27.565977767352678</c:v>
                </c:pt>
                <c:pt idx="7087">
                  <c:v>-27.559872403629203</c:v>
                </c:pt>
                <c:pt idx="7088">
                  <c:v>-27.553782130172451</c:v>
                </c:pt>
                <c:pt idx="7089">
                  <c:v>-27.547708949185157</c:v>
                </c:pt>
                <c:pt idx="7090">
                  <c:v>-27.541649489330219</c:v>
                </c:pt>
                <c:pt idx="7091">
                  <c:v>-27.535607806275245</c:v>
                </c:pt>
                <c:pt idx="7092">
                  <c:v>-27.529580130374228</c:v>
                </c:pt>
                <c:pt idx="7093">
                  <c:v>-27.523568450688771</c:v>
                </c:pt>
                <c:pt idx="7094">
                  <c:v>-27.517571067588349</c:v>
                </c:pt>
                <c:pt idx="7095">
                  <c:v>-27.511589957505784</c:v>
                </c:pt>
                <c:pt idx="7096">
                  <c:v>-27.505623832481028</c:v>
                </c:pt>
                <c:pt idx="7097">
                  <c:v>-27.499673034848847</c:v>
                </c:pt>
                <c:pt idx="7098">
                  <c:v>-27.493736693369179</c:v>
                </c:pt>
                <c:pt idx="7099">
                  <c:v>-27.487815957112414</c:v>
                </c:pt>
                <c:pt idx="7100">
                  <c:v>-27.481909555200822</c:v>
                </c:pt>
                <c:pt idx="7101">
                  <c:v>-27.476018631264552</c:v>
                </c:pt>
                <c:pt idx="7102">
                  <c:v>-27.470142719895428</c:v>
                </c:pt>
                <c:pt idx="7103">
                  <c:v>-27.464280961640601</c:v>
                </c:pt>
                <c:pt idx="7104">
                  <c:v>-27.458433697640761</c:v>
                </c:pt>
                <c:pt idx="7105">
                  <c:v>-27.452602057970829</c:v>
                </c:pt>
                <c:pt idx="7106">
                  <c:v>-27.446784393532848</c:v>
                </c:pt>
                <c:pt idx="7107">
                  <c:v>-27.440980649027651</c:v>
                </c:pt>
                <c:pt idx="7108">
                  <c:v>-27.435193130358776</c:v>
                </c:pt>
                <c:pt idx="7109">
                  <c:v>-27.429418625042146</c:v>
                </c:pt>
                <c:pt idx="7110">
                  <c:v>-27.423658650834621</c:v>
                </c:pt>
                <c:pt idx="7111">
                  <c:v>-27.41791275752032</c:v>
                </c:pt>
                <c:pt idx="7112">
                  <c:v>-27.412181667416601</c:v>
                </c:pt>
                <c:pt idx="7113">
                  <c:v>-27.40646492997104</c:v>
                </c:pt>
                <c:pt idx="7114">
                  <c:v>-27.400762098767153</c:v>
                </c:pt>
                <c:pt idx="7115">
                  <c:v>-27.395072344939635</c:v>
                </c:pt>
                <c:pt idx="7116">
                  <c:v>-27.389397547417339</c:v>
                </c:pt>
                <c:pt idx="7117">
                  <c:v>-27.383736873283606</c:v>
                </c:pt>
                <c:pt idx="7118">
                  <c:v>-27.378089497284783</c:v>
                </c:pt>
                <c:pt idx="7119">
                  <c:v>-27.372456516816044</c:v>
                </c:pt>
                <c:pt idx="7120">
                  <c:v>-27.366836726117427</c:v>
                </c:pt>
                <c:pt idx="7121">
                  <c:v>-27.36123083655616</c:v>
                </c:pt>
                <c:pt idx="7122">
                  <c:v>-27.355638791896091</c:v>
                </c:pt>
                <c:pt idx="7123">
                  <c:v>-27.350060915594391</c:v>
                </c:pt>
                <c:pt idx="7124">
                  <c:v>-27.344496014336048</c:v>
                </c:pt>
                <c:pt idx="7125">
                  <c:v>-27.338944793231232</c:v>
                </c:pt>
                <c:pt idx="7126">
                  <c:v>-27.333406444523675</c:v>
                </c:pt>
                <c:pt idx="7127">
                  <c:v>-27.327881670176684</c:v>
                </c:pt>
                <c:pt idx="7128">
                  <c:v>-27.322370790435265</c:v>
                </c:pt>
                <c:pt idx="7129">
                  <c:v>-27.316873001184089</c:v>
                </c:pt>
                <c:pt idx="7130">
                  <c:v>-27.311387505763378</c:v>
                </c:pt>
                <c:pt idx="7131">
                  <c:v>-27.305916490523057</c:v>
                </c:pt>
                <c:pt idx="7132">
                  <c:v>-27.30045841004803</c:v>
                </c:pt>
                <c:pt idx="7133">
                  <c:v>-27.295012844154503</c:v>
                </c:pt>
                <c:pt idx="7134">
                  <c:v>-27.28958085346914</c:v>
                </c:pt>
                <c:pt idx="7135">
                  <c:v>-27.284160541105482</c:v>
                </c:pt>
                <c:pt idx="7136">
                  <c:v>-27.278754805852934</c:v>
                </c:pt>
                <c:pt idx="7137">
                  <c:v>-27.273361385676871</c:v>
                </c:pt>
                <c:pt idx="7138">
                  <c:v>-27.267980966147334</c:v>
                </c:pt>
                <c:pt idx="7139">
                  <c:v>-27.262612766196696</c:v>
                </c:pt>
                <c:pt idx="7140">
                  <c:v>-27.257257832453096</c:v>
                </c:pt>
                <c:pt idx="7141">
                  <c:v>-27.251915748603025</c:v>
                </c:pt>
                <c:pt idx="7142">
                  <c:v>-27.246585739897075</c:v>
                </c:pt>
                <c:pt idx="7143">
                  <c:v>-27.24126848426662</c:v>
                </c:pt>
                <c:pt idx="7144">
                  <c:v>-27.235963932083784</c:v>
                </c:pt>
                <c:pt idx="7145">
                  <c:v>-27.230672033995301</c:v>
                </c:pt>
                <c:pt idx="7146">
                  <c:v>-27.22539202300829</c:v>
                </c:pt>
                <c:pt idx="7147">
                  <c:v>-27.220124571345011</c:v>
                </c:pt>
                <c:pt idx="7148">
                  <c:v>-27.21486963044628</c:v>
                </c:pt>
                <c:pt idx="7149">
                  <c:v>-27.209626795578519</c:v>
                </c:pt>
                <c:pt idx="7150">
                  <c:v>-27.204396732428769</c:v>
                </c:pt>
                <c:pt idx="7151">
                  <c:v>-27.199179035651099</c:v>
                </c:pt>
                <c:pt idx="7152">
                  <c:v>-27.193972596062153</c:v>
                </c:pt>
                <c:pt idx="7153">
                  <c:v>-27.188777726892557</c:v>
                </c:pt>
                <c:pt idx="7154">
                  <c:v>-27.18359614742878</c:v>
                </c:pt>
                <c:pt idx="7155">
                  <c:v>-27.178426397379937</c:v>
                </c:pt>
                <c:pt idx="7156">
                  <c:v>-27.173268432874753</c:v>
                </c:pt>
                <c:pt idx="7157">
                  <c:v>-27.168122559846019</c:v>
                </c:pt>
                <c:pt idx="7158">
                  <c:v>-27.162988383278979</c:v>
                </c:pt>
                <c:pt idx="7159">
                  <c:v>-27.157866555869347</c:v>
                </c:pt>
                <c:pt idx="7160">
                  <c:v>-27.152755987610217</c:v>
                </c:pt>
                <c:pt idx="7161">
                  <c:v>-27.147657331289583</c:v>
                </c:pt>
                <c:pt idx="7162">
                  <c:v>-27.142570195818337</c:v>
                </c:pt>
                <c:pt idx="7163">
                  <c:v>-27.137494883790904</c:v>
                </c:pt>
                <c:pt idx="7164">
                  <c:v>-27.132431006293647</c:v>
                </c:pt>
                <c:pt idx="7165">
                  <c:v>-27.127379208418688</c:v>
                </c:pt>
                <c:pt idx="7166">
                  <c:v>-27.122338072726166</c:v>
                </c:pt>
                <c:pt idx="7167">
                  <c:v>-27.117309271833626</c:v>
                </c:pt>
                <c:pt idx="7168">
                  <c:v>-27.11229173406792</c:v>
                </c:pt>
                <c:pt idx="7169">
                  <c:v>-27.107285418413767</c:v>
                </c:pt>
                <c:pt idx="7170">
                  <c:v>-27.102290283773858</c:v>
                </c:pt>
                <c:pt idx="7171">
                  <c:v>-27.097306967012614</c:v>
                </c:pt>
                <c:pt idx="7172">
                  <c:v>-27.092334071016758</c:v>
                </c:pt>
                <c:pt idx="7173">
                  <c:v>-27.087373583811029</c:v>
                </c:pt>
                <c:pt idx="7174">
                  <c:v>-27.082424109970638</c:v>
                </c:pt>
                <c:pt idx="7175">
                  <c:v>-27.07748527385878</c:v>
                </c:pt>
                <c:pt idx="7176">
                  <c:v>-27.072558043290883</c:v>
                </c:pt>
                <c:pt idx="7177">
                  <c:v>-27.06764103726972</c:v>
                </c:pt>
                <c:pt idx="7178">
                  <c:v>-27.062735554942631</c:v>
                </c:pt>
                <c:pt idx="7179">
                  <c:v>-27.057841220173454</c:v>
                </c:pt>
                <c:pt idx="7180">
                  <c:v>-27.052957327808613</c:v>
                </c:pt>
                <c:pt idx="7181">
                  <c:v>-27.048085497886181</c:v>
                </c:pt>
                <c:pt idx="7182">
                  <c:v>-27.043223038784753</c:v>
                </c:pt>
                <c:pt idx="7183">
                  <c:v>-27.038372889358197</c:v>
                </c:pt>
                <c:pt idx="7184">
                  <c:v>-27.033532039004946</c:v>
                </c:pt>
                <c:pt idx="7185">
                  <c:v>-27.028702756937115</c:v>
                </c:pt>
                <c:pt idx="7186">
                  <c:v>-27.023884343787973</c:v>
                </c:pt>
                <c:pt idx="7187">
                  <c:v>-27.019076106229956</c:v>
                </c:pt>
                <c:pt idx="7188">
                  <c:v>-27.014279313917953</c:v>
                </c:pt>
                <c:pt idx="7189">
                  <c:v>-27.009492295885728</c:v>
                </c:pt>
                <c:pt idx="7190">
                  <c:v>-27.004715993864338</c:v>
                </c:pt>
                <c:pt idx="7191">
                  <c:v>-26.999951017060187</c:v>
                </c:pt>
                <c:pt idx="7192">
                  <c:v>-26.995195382939961</c:v>
                </c:pt>
                <c:pt idx="7193">
                  <c:v>-26.990450996877438</c:v>
                </c:pt>
                <c:pt idx="7194">
                  <c:v>-26.985716850875647</c:v>
                </c:pt>
                <c:pt idx="7195">
                  <c:v>-26.98099290901645</c:v>
                </c:pt>
                <c:pt idx="7196">
                  <c:v>-26.976279135616803</c:v>
                </c:pt>
                <c:pt idx="7197">
                  <c:v>-26.971576134500236</c:v>
                </c:pt>
                <c:pt idx="7198">
                  <c:v>-26.966882908999136</c:v>
                </c:pt>
                <c:pt idx="7199">
                  <c:v>-26.962200062716562</c:v>
                </c:pt>
                <c:pt idx="7200">
                  <c:v>-26.957527558658864</c:v>
                </c:pt>
                <c:pt idx="7201">
                  <c:v>-26.952865359740144</c:v>
                </c:pt>
                <c:pt idx="7202">
                  <c:v>-26.948213112998008</c:v>
                </c:pt>
                <c:pt idx="7203">
                  <c:v>-26.943571099487762</c:v>
                </c:pt>
                <c:pt idx="7204">
                  <c:v>-26.938938338193811</c:v>
                </c:pt>
                <c:pt idx="7205">
                  <c:v>-26.934316684485093</c:v>
                </c:pt>
                <c:pt idx="7206">
                  <c:v>-26.929704528318148</c:v>
                </c:pt>
                <c:pt idx="7207">
                  <c:v>-26.925102463747969</c:v>
                </c:pt>
                <c:pt idx="7208">
                  <c:v>-26.920509830801098</c:v>
                </c:pt>
                <c:pt idx="7209">
                  <c:v>-26.915927844020622</c:v>
                </c:pt>
                <c:pt idx="7210">
                  <c:v>-26.911355531459044</c:v>
                </c:pt>
                <c:pt idx="7211">
                  <c:v>-26.906792549890053</c:v>
                </c:pt>
                <c:pt idx="7212">
                  <c:v>-26.902239796963748</c:v>
                </c:pt>
                <c:pt idx="7213">
                  <c:v>-26.897696926903684</c:v>
                </c:pt>
                <c:pt idx="7214">
                  <c:v>-26.89316298042376</c:v>
                </c:pt>
                <c:pt idx="7215">
                  <c:v>-26.888639467028419</c:v>
                </c:pt>
                <c:pt idx="7216">
                  <c:v>-26.884124813612459</c:v>
                </c:pt>
                <c:pt idx="7217">
                  <c:v>-26.879620523435705</c:v>
                </c:pt>
                <c:pt idx="7218">
                  <c:v>-26.875125336144595</c:v>
                </c:pt>
                <c:pt idx="7219">
                  <c:v>-26.87063983186475</c:v>
                </c:pt>
                <c:pt idx="7220">
                  <c:v>-26.866163976743294</c:v>
                </c:pt>
                <c:pt idx="7221">
                  <c:v>-26.861697433802117</c:v>
                </c:pt>
                <c:pt idx="7222">
                  <c:v>-26.857240777660309</c:v>
                </c:pt>
                <c:pt idx="7223">
                  <c:v>-26.852792763748134</c:v>
                </c:pt>
                <c:pt idx="7224">
                  <c:v>-26.848354873467834</c:v>
                </c:pt>
                <c:pt idx="7225">
                  <c:v>-26.843925865755772</c:v>
                </c:pt>
                <c:pt idx="7226">
                  <c:v>-26.83950631270859</c:v>
                </c:pt>
                <c:pt idx="7227">
                  <c:v>-26.835095882004264</c:v>
                </c:pt>
                <c:pt idx="7228">
                  <c:v>-26.830695141507274</c:v>
                </c:pt>
                <c:pt idx="7229">
                  <c:v>-26.826303161435842</c:v>
                </c:pt>
                <c:pt idx="7230">
                  <c:v>-26.821920807301002</c:v>
                </c:pt>
                <c:pt idx="7231">
                  <c:v>-26.817547153430006</c:v>
                </c:pt>
                <c:pt idx="7232">
                  <c:v>-26.813182468367348</c:v>
                </c:pt>
                <c:pt idx="7233">
                  <c:v>-26.80882731458809</c:v>
                </c:pt>
                <c:pt idx="7234">
                  <c:v>-26.804481067944231</c:v>
                </c:pt>
                <c:pt idx="7235">
                  <c:v>-26.800143698761168</c:v>
                </c:pt>
                <c:pt idx="7236">
                  <c:v>-26.795815472145243</c:v>
                </c:pt>
                <c:pt idx="7237">
                  <c:v>-26.791496650742467</c:v>
                </c:pt>
                <c:pt idx="7238">
                  <c:v>-26.78718690880509</c:v>
                </c:pt>
                <c:pt idx="7239">
                  <c:v>-26.782885045660009</c:v>
                </c:pt>
                <c:pt idx="7240">
                  <c:v>-26.77859278916636</c:v>
                </c:pt>
                <c:pt idx="7241">
                  <c:v>-26.774308940287746</c:v>
                </c:pt>
                <c:pt idx="7242">
                  <c:v>-26.770034635069656</c:v>
                </c:pt>
                <c:pt idx="7243">
                  <c:v>-26.765768969364029</c:v>
                </c:pt>
                <c:pt idx="7244">
                  <c:v>-26.76151133610287</c:v>
                </c:pt>
                <c:pt idx="7245">
                  <c:v>-26.757263155158793</c:v>
                </c:pt>
                <c:pt idx="7246">
                  <c:v>-26.753023528437812</c:v>
                </c:pt>
                <c:pt idx="7247">
                  <c:v>-26.748791852660393</c:v>
                </c:pt>
                <c:pt idx="7248">
                  <c:v>-26.744570113336586</c:v>
                </c:pt>
                <c:pt idx="7249">
                  <c:v>-26.740356268627838</c:v>
                </c:pt>
                <c:pt idx="7250">
                  <c:v>-26.736151152321796</c:v>
                </c:pt>
                <c:pt idx="7251">
                  <c:v>-26.731954449974843</c:v>
                </c:pt>
                <c:pt idx="7252">
                  <c:v>-26.727766134511732</c:v>
                </c:pt>
                <c:pt idx="7253">
                  <c:v>-26.723587031364509</c:v>
                </c:pt>
                <c:pt idx="7254">
                  <c:v>-26.719415690452543</c:v>
                </c:pt>
                <c:pt idx="7255">
                  <c:v>-26.715252937363143</c:v>
                </c:pt>
                <c:pt idx="7256">
                  <c:v>-26.711099026307366</c:v>
                </c:pt>
                <c:pt idx="7257">
                  <c:v>-26.706953081600588</c:v>
                </c:pt>
                <c:pt idx="7258">
                  <c:v>-26.702816203893839</c:v>
                </c:pt>
                <c:pt idx="7259">
                  <c:v>-26.698686957876738</c:v>
                </c:pt>
                <c:pt idx="7260">
                  <c:v>-26.69456644155483</c:v>
                </c:pt>
                <c:pt idx="7261">
                  <c:v>-26.690453786620143</c:v>
                </c:pt>
                <c:pt idx="7262">
                  <c:v>-26.686349526888012</c:v>
                </c:pt>
                <c:pt idx="7263">
                  <c:v>-26.682254191953643</c:v>
                </c:pt>
                <c:pt idx="7264">
                  <c:v>-26.678166083390934</c:v>
                </c:pt>
                <c:pt idx="7265">
                  <c:v>-26.674086290174138</c:v>
                </c:pt>
                <c:pt idx="7266">
                  <c:v>-26.670015061997244</c:v>
                </c:pt>
                <c:pt idx="7267">
                  <c:v>-26.665952093961387</c:v>
                </c:pt>
                <c:pt idx="7268">
                  <c:v>-26.66189680762692</c:v>
                </c:pt>
                <c:pt idx="7269">
                  <c:v>-26.657849729985767</c:v>
                </c:pt>
                <c:pt idx="7270">
                  <c:v>-26.653810559657892</c:v>
                </c:pt>
                <c:pt idx="7271">
                  <c:v>-26.649779271803268</c:v>
                </c:pt>
                <c:pt idx="7272">
                  <c:v>-26.64575666231994</c:v>
                </c:pt>
                <c:pt idx="7273">
                  <c:v>-26.641741609657856</c:v>
                </c:pt>
                <c:pt idx="7274">
                  <c:v>-26.637734908174714</c:v>
                </c:pt>
                <c:pt idx="7275">
                  <c:v>-26.633735986404261</c:v>
                </c:pt>
                <c:pt idx="7276">
                  <c:v>-26.629744820073039</c:v>
                </c:pt>
                <c:pt idx="7277">
                  <c:v>-26.625761114016882</c:v>
                </c:pt>
                <c:pt idx="7278">
                  <c:v>-26.621785656725464</c:v>
                </c:pt>
                <c:pt idx="7279">
                  <c:v>-26.617817881431396</c:v>
                </c:pt>
                <c:pt idx="7280">
                  <c:v>-26.613858572054635</c:v>
                </c:pt>
                <c:pt idx="7281">
                  <c:v>-26.609906356373028</c:v>
                </c:pt>
                <c:pt idx="7282">
                  <c:v>-26.605961750277277</c:v>
                </c:pt>
                <c:pt idx="7283">
                  <c:v>-26.602025533166188</c:v>
                </c:pt>
                <c:pt idx="7284">
                  <c:v>-26.598096341250688</c:v>
                </c:pt>
                <c:pt idx="7285">
                  <c:v>-26.594175487304746</c:v>
                </c:pt>
                <c:pt idx="7286">
                  <c:v>-26.590261878998753</c:v>
                </c:pt>
                <c:pt idx="7287">
                  <c:v>-26.586355760331983</c:v>
                </c:pt>
                <c:pt idx="7288">
                  <c:v>-26.582457373375409</c:v>
                </c:pt>
                <c:pt idx="7289">
                  <c:v>-26.578566958141622</c:v>
                </c:pt>
                <c:pt idx="7290">
                  <c:v>-26.574683960565281</c:v>
                </c:pt>
                <c:pt idx="7291">
                  <c:v>-26.570808094424972</c:v>
                </c:pt>
                <c:pt idx="7292">
                  <c:v>-26.566940127773687</c:v>
                </c:pt>
                <c:pt idx="7293">
                  <c:v>-26.563079509841046</c:v>
                </c:pt>
                <c:pt idx="7294">
                  <c:v>-26.559226218187266</c:v>
                </c:pt>
                <c:pt idx="7295">
                  <c:v>-26.555380753564183</c:v>
                </c:pt>
                <c:pt idx="7296">
                  <c:v>-26.551542307713092</c:v>
                </c:pt>
                <c:pt idx="7297">
                  <c:v>-26.547711641381404</c:v>
                </c:pt>
                <c:pt idx="7298">
                  <c:v>-26.543888209575229</c:v>
                </c:pt>
                <c:pt idx="7299">
                  <c:v>-26.540071990346028</c:v>
                </c:pt>
                <c:pt idx="7300">
                  <c:v>-26.536262961934412</c:v>
                </c:pt>
                <c:pt idx="7301">
                  <c:v>-26.532461360885691</c:v>
                </c:pt>
                <c:pt idx="7302">
                  <c:v>-26.528666906139314</c:v>
                </c:pt>
                <c:pt idx="7303">
                  <c:v>-26.52488034869824</c:v>
                </c:pt>
                <c:pt idx="7304">
                  <c:v>-26.521100377521705</c:v>
                </c:pt>
                <c:pt idx="7305">
                  <c:v>-26.517328000283928</c:v>
                </c:pt>
                <c:pt idx="7306">
                  <c:v>-26.513562680682149</c:v>
                </c:pt>
                <c:pt idx="7307">
                  <c:v>-26.509804653072301</c:v>
                </c:pt>
                <c:pt idx="7308">
                  <c:v>-26.5060541500503</c:v>
                </c:pt>
                <c:pt idx="7309">
                  <c:v>-26.502309874610049</c:v>
                </c:pt>
                <c:pt idx="7310">
                  <c:v>-26.498573080763705</c:v>
                </c:pt>
                <c:pt idx="7311">
                  <c:v>-26.494843237599383</c:v>
                </c:pt>
                <c:pt idx="7312">
                  <c:v>-26.491120830598337</c:v>
                </c:pt>
                <c:pt idx="7313">
                  <c:v>-26.487405078263542</c:v>
                </c:pt>
                <c:pt idx="7314">
                  <c:v>-26.483696970138126</c:v>
                </c:pt>
                <c:pt idx="7315">
                  <c:v>-26.479995726537773</c:v>
                </c:pt>
                <c:pt idx="7316">
                  <c:v>-26.476301075573744</c:v>
                </c:pt>
                <c:pt idx="7317">
                  <c:v>-26.472613500070231</c:v>
                </c:pt>
                <c:pt idx="7318">
                  <c:v>-26.468932728067351</c:v>
                </c:pt>
                <c:pt idx="7319">
                  <c:v>-26.465258739486206</c:v>
                </c:pt>
                <c:pt idx="7320">
                  <c:v>-26.461592262278586</c:v>
                </c:pt>
                <c:pt idx="7321">
                  <c:v>-26.457932027838499</c:v>
                </c:pt>
                <c:pt idx="7322">
                  <c:v>-26.454279261258442</c:v>
                </c:pt>
                <c:pt idx="7323">
                  <c:v>-26.450633194722421</c:v>
                </c:pt>
                <c:pt idx="7324">
                  <c:v>-26.446993313425811</c:v>
                </c:pt>
                <c:pt idx="7325">
                  <c:v>-26.443361082810828</c:v>
                </c:pt>
                <c:pt idx="7326">
                  <c:v>-26.439734998382981</c:v>
                </c:pt>
                <c:pt idx="7327">
                  <c:v>-26.436115535663362</c:v>
                </c:pt>
                <c:pt idx="7328">
                  <c:v>-26.432503903565685</c:v>
                </c:pt>
                <c:pt idx="7329">
                  <c:v>-26.428897869140016</c:v>
                </c:pt>
                <c:pt idx="7330">
                  <c:v>-26.425298887119059</c:v>
                </c:pt>
                <c:pt idx="7331">
                  <c:v>-26.421706935743995</c:v>
                </c:pt>
                <c:pt idx="7332">
                  <c:v>-26.418120773875597</c:v>
                </c:pt>
                <c:pt idx="7333">
                  <c:v>-26.414541603744052</c:v>
                </c:pt>
                <c:pt idx="7334">
                  <c:v>-26.410969403715736</c:v>
                </c:pt>
                <c:pt idx="7335">
                  <c:v>-26.407403424711212</c:v>
                </c:pt>
                <c:pt idx="7336">
                  <c:v>-26.403844133557605</c:v>
                </c:pt>
                <c:pt idx="7337">
                  <c:v>-26.400291751814422</c:v>
                </c:pt>
                <c:pt idx="7338">
                  <c:v>-26.396745776044735</c:v>
                </c:pt>
                <c:pt idx="7339">
                  <c:v>-26.393206187581892</c:v>
                </c:pt>
                <c:pt idx="7340">
                  <c:v>-26.389673208411949</c:v>
                </c:pt>
                <c:pt idx="7341">
                  <c:v>-26.386146339144428</c:v>
                </c:pt>
                <c:pt idx="7342">
                  <c:v>-26.382625802310301</c:v>
                </c:pt>
                <c:pt idx="7343">
                  <c:v>-26.379112057520953</c:v>
                </c:pt>
                <c:pt idx="7344">
                  <c:v>-26.375605084132271</c:v>
                </c:pt>
                <c:pt idx="7345">
                  <c:v>-26.372104385307544</c:v>
                </c:pt>
                <c:pt idx="7346">
                  <c:v>-26.368609705453313</c:v>
                </c:pt>
                <c:pt idx="7347">
                  <c:v>-26.365121739649936</c:v>
                </c:pt>
                <c:pt idx="7348">
                  <c:v>-26.361639993855501</c:v>
                </c:pt>
                <c:pt idx="7349">
                  <c:v>-26.358164686724699</c:v>
                </c:pt>
                <c:pt idx="7350">
                  <c:v>-26.354695091602668</c:v>
                </c:pt>
                <c:pt idx="7351">
                  <c:v>-26.351232135331166</c:v>
                </c:pt>
                <c:pt idx="7352">
                  <c:v>-26.347775327745143</c:v>
                </c:pt>
                <c:pt idx="7353">
                  <c:v>-26.344324886032236</c:v>
                </c:pt>
                <c:pt idx="7354">
                  <c:v>-26.340881494356211</c:v>
                </c:pt>
                <c:pt idx="7355">
                  <c:v>-26.337443025827753</c:v>
                </c:pt>
                <c:pt idx="7356">
                  <c:v>-26.334011336804899</c:v>
                </c:pt>
                <c:pt idx="7357">
                  <c:v>-26.330585940302555</c:v>
                </c:pt>
                <c:pt idx="7358">
                  <c:v>-26.327166818188587</c:v>
                </c:pt>
                <c:pt idx="7359">
                  <c:v>-26.323753951878889</c:v>
                </c:pt>
                <c:pt idx="7360">
                  <c:v>-26.320346628218935</c:v>
                </c:pt>
                <c:pt idx="7361">
                  <c:v>-26.316945757980758</c:v>
                </c:pt>
                <c:pt idx="7362">
                  <c:v>-26.313550860082835</c:v>
                </c:pt>
                <c:pt idx="7363">
                  <c:v>-26.310161917732955</c:v>
                </c:pt>
                <c:pt idx="7364">
                  <c:v>-26.306779374371686</c:v>
                </c:pt>
                <c:pt idx="7365">
                  <c:v>-26.303402981418536</c:v>
                </c:pt>
                <c:pt idx="7366">
                  <c:v>-26.300032033180894</c:v>
                </c:pt>
                <c:pt idx="7367">
                  <c:v>-26.296667431007169</c:v>
                </c:pt>
                <c:pt idx="7368">
                  <c:v>-26.293309156121246</c:v>
                </c:pt>
                <c:pt idx="7369">
                  <c:v>-26.289956049621349</c:v>
                </c:pt>
                <c:pt idx="7370">
                  <c:v>-26.28660991970164</c:v>
                </c:pt>
                <c:pt idx="7371">
                  <c:v>-26.283268699296901</c:v>
                </c:pt>
                <c:pt idx="7372">
                  <c:v>-26.279933737854883</c:v>
                </c:pt>
                <c:pt idx="7373">
                  <c:v>-26.276605469769628</c:v>
                </c:pt>
                <c:pt idx="7374">
                  <c:v>-26.273282292065932</c:v>
                </c:pt>
                <c:pt idx="7375">
                  <c:v>-26.269965094898879</c:v>
                </c:pt>
                <c:pt idx="7376">
                  <c:v>-26.266653861133726</c:v>
                </c:pt>
                <c:pt idx="7377">
                  <c:v>-26.263348348957717</c:v>
                </c:pt>
                <c:pt idx="7378">
                  <c:v>-26.260048766996562</c:v>
                </c:pt>
                <c:pt idx="7379">
                  <c:v>-26.256755098401648</c:v>
                </c:pt>
                <c:pt idx="7380">
                  <c:v>-26.253467102616391</c:v>
                </c:pt>
                <c:pt idx="7381">
                  <c:v>-26.250184764232102</c:v>
                </c:pt>
                <c:pt idx="7382">
                  <c:v>-26.246908290464937</c:v>
                </c:pt>
                <c:pt idx="7383">
                  <c:v>-26.243637887071792</c:v>
                </c:pt>
                <c:pt idx="7384">
                  <c:v>-26.24037264828409</c:v>
                </c:pt>
                <c:pt idx="7385">
                  <c:v>-26.237113447540551</c:v>
                </c:pt>
                <c:pt idx="7386">
                  <c:v>-26.233859824835676</c:v>
                </c:pt>
                <c:pt idx="7387">
                  <c:v>-26.230611985792272</c:v>
                </c:pt>
                <c:pt idx="7388">
                  <c:v>-26.227370134677685</c:v>
                </c:pt>
                <c:pt idx="7389">
                  <c:v>-26.224133153332374</c:v>
                </c:pt>
                <c:pt idx="7390">
                  <c:v>-26.220902348745252</c:v>
                </c:pt>
                <c:pt idx="7391">
                  <c:v>-26.217677263679779</c:v>
                </c:pt>
                <c:pt idx="7392">
                  <c:v>-26.214457225267704</c:v>
                </c:pt>
                <c:pt idx="7393">
                  <c:v>-26.211243313812332</c:v>
                </c:pt>
                <c:pt idx="7394">
                  <c:v>-26.208034638233059</c:v>
                </c:pt>
                <c:pt idx="7395">
                  <c:v>-26.204831402792106</c:v>
                </c:pt>
                <c:pt idx="7396">
                  <c:v>-26.201634245281234</c:v>
                </c:pt>
                <c:pt idx="7397">
                  <c:v>-26.198442279132834</c:v>
                </c:pt>
                <c:pt idx="7398">
                  <c:v>-26.195255924472242</c:v>
                </c:pt>
                <c:pt idx="7399">
                  <c:v>-26.192075165620892</c:v>
                </c:pt>
                <c:pt idx="7400">
                  <c:v>-26.188899339178008</c:v>
                </c:pt>
                <c:pt idx="7401">
                  <c:v>-26.185729726433532</c:v>
                </c:pt>
                <c:pt idx="7402">
                  <c:v>-26.182565017225453</c:v>
                </c:pt>
                <c:pt idx="7403">
                  <c:v>-26.179405844181183</c:v>
                </c:pt>
                <c:pt idx="7404">
                  <c:v>-26.176252406389938</c:v>
                </c:pt>
                <c:pt idx="7405">
                  <c:v>-26.17310425916542</c:v>
                </c:pt>
                <c:pt idx="7406">
                  <c:v>-26.169960747118143</c:v>
                </c:pt>
                <c:pt idx="7407">
                  <c:v>-26.166823780015804</c:v>
                </c:pt>
                <c:pt idx="7408">
                  <c:v>-26.163691633177166</c:v>
                </c:pt>
                <c:pt idx="7409">
                  <c:v>-26.160564932605993</c:v>
                </c:pt>
                <c:pt idx="7410">
                  <c:v>-26.157443663385745</c:v>
                </c:pt>
                <c:pt idx="7411">
                  <c:v>-26.15432717484402</c:v>
                </c:pt>
                <c:pt idx="7412">
                  <c:v>-26.151216301514346</c:v>
                </c:pt>
                <c:pt idx="7413">
                  <c:v>-26.148110816319608</c:v>
                </c:pt>
                <c:pt idx="7414">
                  <c:v>-26.145010493638814</c:v>
                </c:pt>
                <c:pt idx="7415">
                  <c:v>-26.141915530394876</c:v>
                </c:pt>
                <c:pt idx="7416">
                  <c:v>-26.138825701668864</c:v>
                </c:pt>
                <c:pt idx="7417">
                  <c:v>-26.135741623284908</c:v>
                </c:pt>
                <c:pt idx="7418">
                  <c:v>-26.13266202203425</c:v>
                </c:pt>
                <c:pt idx="7419">
                  <c:v>-26.129587933000657</c:v>
                </c:pt>
                <c:pt idx="7420">
                  <c:v>-26.12651892328628</c:v>
                </c:pt>
                <c:pt idx="7421">
                  <c:v>-26.123455396195823</c:v>
                </c:pt>
                <c:pt idx="7422">
                  <c:v>-26.12039692035253</c:v>
                </c:pt>
                <c:pt idx="7423">
                  <c:v>-26.117343482601967</c:v>
                </c:pt>
                <c:pt idx="7424">
                  <c:v>-26.114295276908411</c:v>
                </c:pt>
                <c:pt idx="7425">
                  <c:v>-26.111252289209933</c:v>
                </c:pt>
                <c:pt idx="7426">
                  <c:v>-26.108214092104411</c:v>
                </c:pt>
                <c:pt idx="7427">
                  <c:v>-26.105181498714455</c:v>
                </c:pt>
                <c:pt idx="7428">
                  <c:v>-26.102153463195997</c:v>
                </c:pt>
                <c:pt idx="7429">
                  <c:v>-26.099130591540352</c:v>
                </c:pt>
                <c:pt idx="7430">
                  <c:v>-26.096113075018653</c:v>
                </c:pt>
                <c:pt idx="7431">
                  <c:v>-26.093100079193967</c:v>
                </c:pt>
                <c:pt idx="7432">
                  <c:v>-26.090092411452837</c:v>
                </c:pt>
                <c:pt idx="7433">
                  <c:v>-26.087089852866519</c:v>
                </c:pt>
                <c:pt idx="7434">
                  <c:v>-26.084092389714655</c:v>
                </c:pt>
                <c:pt idx="7435">
                  <c:v>-26.081099397572764</c:v>
                </c:pt>
                <c:pt idx="7436">
                  <c:v>-26.078112085269488</c:v>
                </c:pt>
                <c:pt idx="7437">
                  <c:v>-26.075129218855125</c:v>
                </c:pt>
                <c:pt idx="7438">
                  <c:v>-26.072151598081128</c:v>
                </c:pt>
                <c:pt idx="7439">
                  <c:v>-26.069178399608678</c:v>
                </c:pt>
                <c:pt idx="7440">
                  <c:v>-26.066210622319652</c:v>
                </c:pt>
                <c:pt idx="7441">
                  <c:v>-26.063247646282814</c:v>
                </c:pt>
                <c:pt idx="7442">
                  <c:v>-26.0602894592121</c:v>
                </c:pt>
                <c:pt idx="7443">
                  <c:v>-26.057336651342027</c:v>
                </c:pt>
                <c:pt idx="7444">
                  <c:v>-26.054388204813215</c:v>
                </c:pt>
                <c:pt idx="7445">
                  <c:v>-26.05144450984163</c:v>
                </c:pt>
                <c:pt idx="7446">
                  <c:v>-26.048505954080081</c:v>
                </c:pt>
                <c:pt idx="7447">
                  <c:v>-26.04557232380369</c:v>
                </c:pt>
                <c:pt idx="7448">
                  <c:v>-26.042643606013076</c:v>
                </c:pt>
                <c:pt idx="7449">
                  <c:v>-26.039718992167835</c:v>
                </c:pt>
                <c:pt idx="7450">
                  <c:v>-26.03679966466477</c:v>
                </c:pt>
                <c:pt idx="7451">
                  <c:v>-26.033885212116608</c:v>
                </c:pt>
                <c:pt idx="7452">
                  <c:v>-26.030975423729604</c:v>
                </c:pt>
                <c:pt idx="7453">
                  <c:v>-26.028070485286477</c:v>
                </c:pt>
                <c:pt idx="7454">
                  <c:v>-26.025169989591362</c:v>
                </c:pt>
                <c:pt idx="7455">
                  <c:v>-26.022274713482005</c:v>
                </c:pt>
                <c:pt idx="7456">
                  <c:v>-26.019383659293087</c:v>
                </c:pt>
                <c:pt idx="7457">
                  <c:v>-26.016497602496255</c:v>
                </c:pt>
                <c:pt idx="7458">
                  <c:v>-26.013615941744707</c:v>
                </c:pt>
                <c:pt idx="7459">
                  <c:v>-26.010739057494607</c:v>
                </c:pt>
                <c:pt idx="7460">
                  <c:v>-26.007867328120561</c:v>
                </c:pt>
                <c:pt idx="7461">
                  <c:v>-26.004999764053466</c:v>
                </c:pt>
                <c:pt idx="7462">
                  <c:v>-26.002136939892857</c:v>
                </c:pt>
                <c:pt idx="7463">
                  <c:v>-25.999278843278613</c:v>
                </c:pt>
                <c:pt idx="7464">
                  <c:v>-25.996425267858569</c:v>
                </c:pt>
                <c:pt idx="7465">
                  <c:v>-25.993576396026164</c:v>
                </c:pt>
                <c:pt idx="7466">
                  <c:v>-25.990732215552818</c:v>
                </c:pt>
                <c:pt idx="7467">
                  <c:v>-25.987892327980905</c:v>
                </c:pt>
                <c:pt idx="7468">
                  <c:v>-25.985057301475713</c:v>
                </c:pt>
                <c:pt idx="7469">
                  <c:v>-25.982226545574004</c:v>
                </c:pt>
                <c:pt idx="7470">
                  <c:v>-25.97940062658024</c:v>
                </c:pt>
                <c:pt idx="7471">
                  <c:v>-25.976579147796514</c:v>
                </c:pt>
                <c:pt idx="7472">
                  <c:v>-25.973762481352907</c:v>
                </c:pt>
                <c:pt idx="7473">
                  <c:v>-25.970950040667731</c:v>
                </c:pt>
                <c:pt idx="7474">
                  <c:v>-25.968142388391485</c:v>
                </c:pt>
                <c:pt idx="7475">
                  <c:v>-25.965338939867308</c:v>
                </c:pt>
                <c:pt idx="7476">
                  <c:v>-25.962539875486623</c:v>
                </c:pt>
                <c:pt idx="7477">
                  <c:v>-25.959745374532382</c:v>
                </c:pt>
                <c:pt idx="7478">
                  <c:v>-25.956955614922812</c:v>
                </c:pt>
                <c:pt idx="7479">
                  <c:v>-25.954170205197752</c:v>
                </c:pt>
                <c:pt idx="7480">
                  <c:v>-25.951388756283382</c:v>
                </c:pt>
                <c:pt idx="7481">
                  <c:v>-25.948612203655038</c:v>
                </c:pt>
                <c:pt idx="7482">
                  <c:v>-25.945839968219985</c:v>
                </c:pt>
                <c:pt idx="7483">
                  <c:v>-25.943072039320253</c:v>
                </c:pt>
                <c:pt idx="7484">
                  <c:v>-25.940308782349575</c:v>
                </c:pt>
                <c:pt idx="7485">
                  <c:v>-25.937549809589811</c:v>
                </c:pt>
                <c:pt idx="7486">
                  <c:v>-25.934795110608388</c:v>
                </c:pt>
                <c:pt idx="7487">
                  <c:v>-25.932044487800106</c:v>
                </c:pt>
                <c:pt idx="7488">
                  <c:v>-25.92929905238368</c:v>
                </c:pt>
                <c:pt idx="7489">
                  <c:v>-25.926557297485925</c:v>
                </c:pt>
                <c:pt idx="7490">
                  <c:v>-25.923820146456148</c:v>
                </c:pt>
                <c:pt idx="7491">
                  <c:v>-25.921087029490675</c:v>
                </c:pt>
                <c:pt idx="7492">
                  <c:v>-25.918358679677706</c:v>
                </c:pt>
                <c:pt idx="7493">
                  <c:v>-25.915634157472773</c:v>
                </c:pt>
                <c:pt idx="7494">
                  <c:v>-25.912914009495935</c:v>
                </c:pt>
                <c:pt idx="7495">
                  <c:v>-25.910198409404444</c:v>
                </c:pt>
                <c:pt idx="7496">
                  <c:v>-25.907486792117641</c:v>
                </c:pt>
                <c:pt idx="7497">
                  <c:v>-25.904779516514896</c:v>
                </c:pt>
                <c:pt idx="7498">
                  <c:v>-25.902076571765157</c:v>
                </c:pt>
                <c:pt idx="7499">
                  <c:v>-25.899377763371753</c:v>
                </c:pt>
                <c:pt idx="7500">
                  <c:v>-25.896683264637311</c:v>
                </c:pt>
                <c:pt idx="7501">
                  <c:v>-25.893992881676336</c:v>
                </c:pt>
                <c:pt idx="7502">
                  <c:v>-25.891306787288602</c:v>
                </c:pt>
                <c:pt idx="7503">
                  <c:v>-25.888624970718212</c:v>
                </c:pt>
                <c:pt idx="7504">
                  <c:v>-25.88594742131971</c:v>
                </c:pt>
                <c:pt idx="7505">
                  <c:v>-25.883273582734102</c:v>
                </c:pt>
                <c:pt idx="7506">
                  <c:v>-25.880604354778605</c:v>
                </c:pt>
                <c:pt idx="7507">
                  <c:v>-25.877938999958687</c:v>
                </c:pt>
                <c:pt idx="7508">
                  <c:v>-25.875277871494902</c:v>
                </c:pt>
                <c:pt idx="7509">
                  <c:v>-25.872620958738427</c:v>
                </c:pt>
                <c:pt idx="7510">
                  <c:v>-25.86996807075024</c:v>
                </c:pt>
                <c:pt idx="7511">
                  <c:v>-25.867319558359661</c:v>
                </c:pt>
                <c:pt idx="7512">
                  <c:v>-25.864674690570109</c:v>
                </c:pt>
                <c:pt idx="7513">
                  <c:v>-25.862034357667962</c:v>
                </c:pt>
                <c:pt idx="7514">
                  <c:v>-25.859397650869727</c:v>
                </c:pt>
                <c:pt idx="7515">
                  <c:v>-25.856765099656972</c:v>
                </c:pt>
                <c:pt idx="7516">
                  <c:v>-25.854136872358534</c:v>
                </c:pt>
                <c:pt idx="7517">
                  <c:v>-25.851512779394472</c:v>
                </c:pt>
                <c:pt idx="7518">
                  <c:v>-25.848892454176685</c:v>
                </c:pt>
                <c:pt idx="7519">
                  <c:v>-25.846276244050763</c:v>
                </c:pt>
                <c:pt idx="7520">
                  <c:v>-25.843663961117102</c:v>
                </c:pt>
                <c:pt idx="7521">
                  <c:v>-25.841055773470195</c:v>
                </c:pt>
                <c:pt idx="7522">
                  <c:v>-25.838451493966254</c:v>
                </c:pt>
                <c:pt idx="7523">
                  <c:v>-25.835851467109162</c:v>
                </c:pt>
                <c:pt idx="7524">
                  <c:v>-25.833255505337323</c:v>
                </c:pt>
                <c:pt idx="7525">
                  <c:v>-25.830662893482469</c:v>
                </c:pt>
                <c:pt idx="7526">
                  <c:v>-25.82807503321261</c:v>
                </c:pt>
                <c:pt idx="7527">
                  <c:v>-25.825490680950367</c:v>
                </c:pt>
                <c:pt idx="7528">
                  <c:v>-25.822910355638541</c:v>
                </c:pt>
                <c:pt idx="7529">
                  <c:v>-25.82033387228779</c:v>
                </c:pt>
                <c:pt idx="7530">
                  <c:v>-25.8177615717841</c:v>
                </c:pt>
                <c:pt idx="7531">
                  <c:v>-25.815192744713535</c:v>
                </c:pt>
                <c:pt idx="7532">
                  <c:v>-25.812628081470489</c:v>
                </c:pt>
                <c:pt idx="7533">
                  <c:v>-25.810067571565469</c:v>
                </c:pt>
                <c:pt idx="7534">
                  <c:v>-25.807510334886921</c:v>
                </c:pt>
                <c:pt idx="7535">
                  <c:v>-25.804957754184954</c:v>
                </c:pt>
                <c:pt idx="7536">
                  <c:v>-25.802408256143483</c:v>
                </c:pt>
                <c:pt idx="7537">
                  <c:v>-25.799863220144573</c:v>
                </c:pt>
                <c:pt idx="7538">
                  <c:v>-25.797322115716362</c:v>
                </c:pt>
                <c:pt idx="7539">
                  <c:v>-25.794784070124468</c:v>
                </c:pt>
                <c:pt idx="7540">
                  <c:v>-25.792250629057463</c:v>
                </c:pt>
                <c:pt idx="7541">
                  <c:v>-25.789720747276775</c:v>
                </c:pt>
                <c:pt idx="7542">
                  <c:v>-25.787194932526933</c:v>
                </c:pt>
                <c:pt idx="7543">
                  <c:v>-25.784672488208415</c:v>
                </c:pt>
                <c:pt idx="7544">
                  <c:v>-25.782153749902648</c:v>
                </c:pt>
                <c:pt idx="7545">
                  <c:v>-25.779639222263508</c:v>
                </c:pt>
                <c:pt idx="7546">
                  <c:v>-25.777128211210826</c:v>
                </c:pt>
                <c:pt idx="7547">
                  <c:v>-25.774621220583565</c:v>
                </c:pt>
                <c:pt idx="7548">
                  <c:v>-25.772117559221904</c:v>
                </c:pt>
                <c:pt idx="7549">
                  <c:v>-25.769618240376602</c:v>
                </c:pt>
                <c:pt idx="7550">
                  <c:v>-25.767122403731229</c:v>
                </c:pt>
                <c:pt idx="7551">
                  <c:v>-25.764630041538261</c:v>
                </c:pt>
                <c:pt idx="7552">
                  <c:v>-25.76214182334407</c:v>
                </c:pt>
                <c:pt idx="7553">
                  <c:v>-25.75965706239743</c:v>
                </c:pt>
                <c:pt idx="7554">
                  <c:v>-25.757176088704831</c:v>
                </c:pt>
                <c:pt idx="7555">
                  <c:v>-25.754698893178389</c:v>
                </c:pt>
                <c:pt idx="7556">
                  <c:v>-25.752225298510854</c:v>
                </c:pt>
                <c:pt idx="7557">
                  <c:v>-25.74975529649447</c:v>
                </c:pt>
                <c:pt idx="7558">
                  <c:v>-25.747289214480521</c:v>
                </c:pt>
                <c:pt idx="7559">
                  <c:v>-25.744826875180497</c:v>
                </c:pt>
                <c:pt idx="7560">
                  <c:v>-25.74236760068252</c:v>
                </c:pt>
                <c:pt idx="7561">
                  <c:v>-25.73991205320258</c:v>
                </c:pt>
                <c:pt idx="7562">
                  <c:v>-25.737460890840875</c:v>
                </c:pt>
                <c:pt idx="7563">
                  <c:v>-25.735012769669062</c:v>
                </c:pt>
                <c:pt idx="7564">
                  <c:v>-25.732568515269136</c:v>
                </c:pt>
                <c:pt idx="7565">
                  <c:v>-25.730127620119699</c:v>
                </c:pt>
                <c:pt idx="7566">
                  <c:v>-25.727690408361696</c:v>
                </c:pt>
                <c:pt idx="7567">
                  <c:v>-25.725257036878428</c:v>
                </c:pt>
                <c:pt idx="7568">
                  <c:v>-25.722827165722478</c:v>
                </c:pt>
                <c:pt idx="7569">
                  <c:v>-25.720400787004941</c:v>
                </c:pt>
                <c:pt idx="7570">
                  <c:v>-25.717978057454815</c:v>
                </c:pt>
                <c:pt idx="7571">
                  <c:v>-25.715558804019764</c:v>
                </c:pt>
                <c:pt idx="7572">
                  <c:v>-25.71314318319925</c:v>
                </c:pt>
                <c:pt idx="7573">
                  <c:v>-25.710730694234346</c:v>
                </c:pt>
                <c:pt idx="7574">
                  <c:v>-25.708322313687727</c:v>
                </c:pt>
                <c:pt idx="7575">
                  <c:v>-25.705917376609705</c:v>
                </c:pt>
                <c:pt idx="7576">
                  <c:v>-25.703516038539579</c:v>
                </c:pt>
                <c:pt idx="7577">
                  <c:v>-25.701117801807051</c:v>
                </c:pt>
                <c:pt idx="7578">
                  <c:v>-25.698722985727038</c:v>
                </c:pt>
                <c:pt idx="7579">
                  <c:v>-25.696332233334797</c:v>
                </c:pt>
                <c:pt idx="7580">
                  <c:v>-25.693944722076566</c:v>
                </c:pt>
                <c:pt idx="7581">
                  <c:v>-25.691560607238259</c:v>
                </c:pt>
                <c:pt idx="7582">
                  <c:v>-25.689179881122534</c:v>
                </c:pt>
                <c:pt idx="7583">
                  <c:v>-25.68680302135613</c:v>
                </c:pt>
                <c:pt idx="7584">
                  <c:v>-25.684429210904316</c:v>
                </c:pt>
                <c:pt idx="7585">
                  <c:v>-25.682059411033244</c:v>
                </c:pt>
                <c:pt idx="7586">
                  <c:v>-25.67969248447239</c:v>
                </c:pt>
                <c:pt idx="7587">
                  <c:v>-25.677329068923157</c:v>
                </c:pt>
                <c:pt idx="7588">
                  <c:v>-25.674969316750477</c:v>
                </c:pt>
                <c:pt idx="7589">
                  <c:v>-25.672613058778133</c:v>
                </c:pt>
                <c:pt idx="7590">
                  <c:v>-25.670259806747442</c:v>
                </c:pt>
                <c:pt idx="7591">
                  <c:v>-25.66791019398929</c:v>
                </c:pt>
                <c:pt idx="7592">
                  <c:v>-25.66556405223427</c:v>
                </c:pt>
                <c:pt idx="7593">
                  <c:v>-25.663221214031239</c:v>
                </c:pt>
                <c:pt idx="7594">
                  <c:v>-25.660881672005139</c:v>
                </c:pt>
                <c:pt idx="7595">
                  <c:v>-25.658545577902508</c:v>
                </c:pt>
                <c:pt idx="7596">
                  <c:v>-25.656212765034265</c:v>
                </c:pt>
                <c:pt idx="7597">
                  <c:v>-25.653883701490962</c:v>
                </c:pt>
                <c:pt idx="7598">
                  <c:v>-25.651557428643109</c:v>
                </c:pt>
                <c:pt idx="7599">
                  <c:v>-25.649235205417177</c:v>
                </c:pt>
                <c:pt idx="7600">
                  <c:v>-25.646915443489092</c:v>
                </c:pt>
                <c:pt idx="7601">
                  <c:v>-25.644599556959257</c:v>
                </c:pt>
                <c:pt idx="7602">
                  <c:v>-25.64228706402637</c:v>
                </c:pt>
                <c:pt idx="7603">
                  <c:v>-25.639977485725129</c:v>
                </c:pt>
                <c:pt idx="7604">
                  <c:v>-25.63767144379463</c:v>
                </c:pt>
                <c:pt idx="7605">
                  <c:v>-25.635368773062311</c:v>
                </c:pt>
                <c:pt idx="7606">
                  <c:v>-25.633069622329462</c:v>
                </c:pt>
                <c:pt idx="7607">
                  <c:v>-25.630773358426005</c:v>
                </c:pt>
                <c:pt idx="7608">
                  <c:v>-25.628480287727257</c:v>
                </c:pt>
                <c:pt idx="7609">
                  <c:v>-25.626190403099308</c:v>
                </c:pt>
                <c:pt idx="7610">
                  <c:v>-25.623904319871002</c:v>
                </c:pt>
                <c:pt idx="7611">
                  <c:v>-25.62162109652979</c:v>
                </c:pt>
                <c:pt idx="7612">
                  <c:v>-25.619341192767347</c:v>
                </c:pt>
                <c:pt idx="7613">
                  <c:v>-25.617064755896873</c:v>
                </c:pt>
                <c:pt idx="7614">
                  <c:v>-25.614791159182847</c:v>
                </c:pt>
                <c:pt idx="7615">
                  <c:v>-25.612521323683168</c:v>
                </c:pt>
                <c:pt idx="7616">
                  <c:v>-25.610254160386376</c:v>
                </c:pt>
                <c:pt idx="7617">
                  <c:v>-25.607990434502842</c:v>
                </c:pt>
                <c:pt idx="7618">
                  <c:v>-25.605730137946775</c:v>
                </c:pt>
                <c:pt idx="7619">
                  <c:v>-25.603472802050568</c:v>
                </c:pt>
                <c:pt idx="7620">
                  <c:v>-25.601218727231753</c:v>
                </c:pt>
                <c:pt idx="7621">
                  <c:v>-25.598967599997749</c:v>
                </c:pt>
                <c:pt idx="7622">
                  <c:v>-25.596719720131617</c:v>
                </c:pt>
                <c:pt idx="7623">
                  <c:v>-25.594475232995588</c:v>
                </c:pt>
                <c:pt idx="7624">
                  <c:v>-25.592233673183195</c:v>
                </c:pt>
                <c:pt idx="7625">
                  <c:v>-25.589995491530068</c:v>
                </c:pt>
                <c:pt idx="7626">
                  <c:v>-25.587760223930523</c:v>
                </c:pt>
                <c:pt idx="7627">
                  <c:v>-25.585528320070921</c:v>
                </c:pt>
                <c:pt idx="7628">
                  <c:v>-25.583299620363302</c:v>
                </c:pt>
                <c:pt idx="7629">
                  <c:v>-25.581073814824581</c:v>
                </c:pt>
                <c:pt idx="7630">
                  <c:v>-25.57885104878325</c:v>
                </c:pt>
                <c:pt idx="7631">
                  <c:v>-25.576631919693838</c:v>
                </c:pt>
                <c:pt idx="7632">
                  <c:v>-25.574415212327217</c:v>
                </c:pt>
                <c:pt idx="7633">
                  <c:v>-25.572202127202999</c:v>
                </c:pt>
                <c:pt idx="7634">
                  <c:v>-25.569991753322817</c:v>
                </c:pt>
                <c:pt idx="7635">
                  <c:v>-25.567784535854074</c:v>
                </c:pt>
                <c:pt idx="7636">
                  <c:v>-25.565580617713316</c:v>
                </c:pt>
                <c:pt idx="7637">
                  <c:v>-25.563379841574307</c:v>
                </c:pt>
                <c:pt idx="7638">
                  <c:v>-25.561181901400246</c:v>
                </c:pt>
                <c:pt idx="7639">
                  <c:v>-25.55898694076491</c:v>
                </c:pt>
                <c:pt idx="7640">
                  <c:v>-25.556795400607733</c:v>
                </c:pt>
                <c:pt idx="7641">
                  <c:v>-25.554606528306319</c:v>
                </c:pt>
                <c:pt idx="7642">
                  <c:v>-25.552420764934357</c:v>
                </c:pt>
                <c:pt idx="7643">
                  <c:v>-25.550238103505045</c:v>
                </c:pt>
                <c:pt idx="7644">
                  <c:v>-25.548058537178488</c:v>
                </c:pt>
                <c:pt idx="7645">
                  <c:v>-25.545882059104365</c:v>
                </c:pt>
                <c:pt idx="7646">
                  <c:v>-25.543708514630723</c:v>
                </c:pt>
                <c:pt idx="7647">
                  <c:v>-25.541537454520338</c:v>
                </c:pt>
                <c:pt idx="7648">
                  <c:v>-25.539370054120564</c:v>
                </c:pt>
                <c:pt idx="7649">
                  <c:v>-25.53720556794314</c:v>
                </c:pt>
                <c:pt idx="7650">
                  <c:v>-25.535043842811103</c:v>
                </c:pt>
                <c:pt idx="7651">
                  <c:v>-25.532885166852854</c:v>
                </c:pt>
                <c:pt idx="7652">
                  <c:v>-25.530729533419994</c:v>
                </c:pt>
                <c:pt idx="7653">
                  <c:v>-25.528577082253904</c:v>
                </c:pt>
                <c:pt idx="7654">
                  <c:v>-25.526427221127562</c:v>
                </c:pt>
                <c:pt idx="7655">
                  <c:v>-25.524280529287942</c:v>
                </c:pt>
                <c:pt idx="7656">
                  <c:v>-25.522136707874459</c:v>
                </c:pt>
                <c:pt idx="7657">
                  <c:v>-25.519996042165118</c:v>
                </c:pt>
                <c:pt idx="7658">
                  <c:v>-25.517857943221259</c:v>
                </c:pt>
                <c:pt idx="7659">
                  <c:v>-25.515722841923871</c:v>
                </c:pt>
                <c:pt idx="7660">
                  <c:v>-25.513590731748963</c:v>
                </c:pt>
                <c:pt idx="7661">
                  <c:v>-25.5114614613904</c:v>
                </c:pt>
                <c:pt idx="7662">
                  <c:v>-25.509335314103396</c:v>
                </c:pt>
                <c:pt idx="7663">
                  <c:v>-25.507211993954812</c:v>
                </c:pt>
                <c:pt idx="7664">
                  <c:v>-25.505091639269008</c:v>
                </c:pt>
                <c:pt idx="7665">
                  <c:v>-25.502974099667579</c:v>
                </c:pt>
                <c:pt idx="7666">
                  <c:v>-25.500859369147051</c:v>
                </c:pt>
                <c:pt idx="7667">
                  <c:v>-25.498747441905287</c:v>
                </c:pt>
                <c:pt idx="7668">
                  <c:v>-25.496638886071295</c:v>
                </c:pt>
                <c:pt idx="7669">
                  <c:v>-25.494532690588709</c:v>
                </c:pt>
                <c:pt idx="7670">
                  <c:v>-25.492429566700089</c:v>
                </c:pt>
                <c:pt idx="7671">
                  <c:v>-25.490329364695093</c:v>
                </c:pt>
                <c:pt idx="7672">
                  <c:v>-25.488231650151217</c:v>
                </c:pt>
                <c:pt idx="7673">
                  <c:v>-25.486137131045282</c:v>
                </c:pt>
                <c:pt idx="7674">
                  <c:v>-25.484045088254575</c:v>
                </c:pt>
                <c:pt idx="7675">
                  <c:v>-25.481956370047484</c:v>
                </c:pt>
                <c:pt idx="7676">
                  <c:v>-25.479870258781162</c:v>
                </c:pt>
                <c:pt idx="7677">
                  <c:v>-25.477786891147179</c:v>
                </c:pt>
                <c:pt idx="7678">
                  <c:v>-25.475706686041629</c:v>
                </c:pt>
                <c:pt idx="7679">
                  <c:v>-25.473628505394323</c:v>
                </c:pt>
                <c:pt idx="7680">
                  <c:v>-25.471553757998198</c:v>
                </c:pt>
                <c:pt idx="7681">
                  <c:v>-25.469481730610973</c:v>
                </c:pt>
                <c:pt idx="7682">
                  <c:v>-25.467412276802367</c:v>
                </c:pt>
                <c:pt idx="7683">
                  <c:v>-25.465345813388751</c:v>
                </c:pt>
                <c:pt idx="7684">
                  <c:v>-25.463282052921357</c:v>
                </c:pt>
                <c:pt idx="7685">
                  <c:v>-25.461220989780998</c:v>
                </c:pt>
                <c:pt idx="7686">
                  <c:v>-25.45916289858976</c:v>
                </c:pt>
                <c:pt idx="7687">
                  <c:v>-25.457107492994009</c:v>
                </c:pt>
                <c:pt idx="7688">
                  <c:v>-25.455054907236455</c:v>
                </c:pt>
                <c:pt idx="7689">
                  <c:v>-25.453005135201792</c:v>
                </c:pt>
                <c:pt idx="7690">
                  <c:v>-25.450957892365462</c:v>
                </c:pt>
                <c:pt idx="7691">
                  <c:v>-25.448913312957409</c:v>
                </c:pt>
                <c:pt idx="7692">
                  <c:v>-25.446871530507078</c:v>
                </c:pt>
                <c:pt idx="7693">
                  <c:v>-25.444832816369004</c:v>
                </c:pt>
                <c:pt idx="7694">
                  <c:v>-25.44279647094158</c:v>
                </c:pt>
                <c:pt idx="7695">
                  <c:v>-25.440762904960394</c:v>
                </c:pt>
                <c:pt idx="7696">
                  <c:v>-25.438731836224061</c:v>
                </c:pt>
                <c:pt idx="7697">
                  <c:v>-25.436703949792815</c:v>
                </c:pt>
                <c:pt idx="7698">
                  <c:v>-25.434678411401819</c:v>
                </c:pt>
                <c:pt idx="7699">
                  <c:v>-25.432655904888243</c:v>
                </c:pt>
                <c:pt idx="7700">
                  <c:v>-25.430635598801651</c:v>
                </c:pt>
                <c:pt idx="7701">
                  <c:v>-25.428618175637752</c:v>
                </c:pt>
                <c:pt idx="7702">
                  <c:v>-25.42660362910134</c:v>
                </c:pt>
                <c:pt idx="7703">
                  <c:v>-25.424591542193728</c:v>
                </c:pt>
                <c:pt idx="7704">
                  <c:v>-25.422582183721701</c:v>
                </c:pt>
                <c:pt idx="7705">
                  <c:v>-25.420575547779301</c:v>
                </c:pt>
                <c:pt idx="7706">
                  <c:v>-25.41857149235905</c:v>
                </c:pt>
                <c:pt idx="7707">
                  <c:v>-25.416570148422032</c:v>
                </c:pt>
                <c:pt idx="7708">
                  <c:v>-25.414571374323071</c:v>
                </c:pt>
                <c:pt idx="7709">
                  <c:v>-25.41257516487828</c:v>
                </c:pt>
                <c:pt idx="7710">
                  <c:v>-25.410581786132514</c:v>
                </c:pt>
                <c:pt idx="7711">
                  <c:v>-25.408590961119195</c:v>
                </c:pt>
                <c:pt idx="7712">
                  <c:v>-25.406602549361018</c:v>
                </c:pt>
                <c:pt idx="7713">
                  <c:v>-25.404616816499885</c:v>
                </c:pt>
                <c:pt idx="7714">
                  <c:v>-25.40263416163457</c:v>
                </c:pt>
                <c:pt idx="7715">
                  <c:v>-25.400653634577303</c:v>
                </c:pt>
                <c:pt idx="7716">
                  <c:v>-25.39867576988749</c:v>
                </c:pt>
                <c:pt idx="7717">
                  <c:v>-25.396700696508155</c:v>
                </c:pt>
                <c:pt idx="7718">
                  <c:v>-25.394727871489351</c:v>
                </c:pt>
                <c:pt idx="7719">
                  <c:v>-25.392757961116025</c:v>
                </c:pt>
                <c:pt idx="7720">
                  <c:v>-25.390790690935468</c:v>
                </c:pt>
                <c:pt idx="7721">
                  <c:v>-25.388825654544853</c:v>
                </c:pt>
                <c:pt idx="7722">
                  <c:v>-25.386863515494685</c:v>
                </c:pt>
                <c:pt idx="7723">
                  <c:v>-25.384903600697491</c:v>
                </c:pt>
                <c:pt idx="7724">
                  <c:v>-25.382946438760051</c:v>
                </c:pt>
                <c:pt idx="7725">
                  <c:v>-25.380991624819394</c:v>
                </c:pt>
                <c:pt idx="7726">
                  <c:v>-25.379039552921661</c:v>
                </c:pt>
                <c:pt idx="7727">
                  <c:v>-25.37709008451337</c:v>
                </c:pt>
                <c:pt idx="7728">
                  <c:v>-25.375143081719838</c:v>
                </c:pt>
                <c:pt idx="7729">
                  <c:v>-25.37319880419513</c:v>
                </c:pt>
                <c:pt idx="7730">
                  <c:v>-25.371256717671812</c:v>
                </c:pt>
                <c:pt idx="7731">
                  <c:v>-25.369317214163974</c:v>
                </c:pt>
                <c:pt idx="7732">
                  <c:v>-25.367380288331056</c:v>
                </c:pt>
                <c:pt idx="7733">
                  <c:v>-25.365445934761368</c:v>
                </c:pt>
                <c:pt idx="7734">
                  <c:v>-25.363514279707733</c:v>
                </c:pt>
                <c:pt idx="7735">
                  <c:v>-25.361584660918663</c:v>
                </c:pt>
                <c:pt idx="7736">
                  <c:v>-25.35965786182873</c:v>
                </c:pt>
                <c:pt idx="7737">
                  <c:v>-25.357733483309044</c:v>
                </c:pt>
                <c:pt idx="7738">
                  <c:v>-25.355811520701703</c:v>
                </c:pt>
                <c:pt idx="7739">
                  <c:v>-25.353892099704378</c:v>
                </c:pt>
                <c:pt idx="7740">
                  <c:v>-25.351975084804632</c:v>
                </c:pt>
                <c:pt idx="7741">
                  <c:v>-25.350060731768806</c:v>
                </c:pt>
                <c:pt idx="7742">
                  <c:v>-25.34814877476315</c:v>
                </c:pt>
                <c:pt idx="7743">
                  <c:v>-25.34623907915309</c:v>
                </c:pt>
                <c:pt idx="7744">
                  <c:v>-25.34433190024189</c:v>
                </c:pt>
                <c:pt idx="7745">
                  <c:v>-25.342427232933375</c:v>
                </c:pt>
                <c:pt idx="7746">
                  <c:v>-25.34052507208882</c:v>
                </c:pt>
                <c:pt idx="7747">
                  <c:v>-25.338625283293041</c:v>
                </c:pt>
                <c:pt idx="7748">
                  <c:v>-25.336727991030283</c:v>
                </c:pt>
                <c:pt idx="7749">
                  <c:v>-25.334833061301158</c:v>
                </c:pt>
                <c:pt idx="7750">
                  <c:v>-25.332940618313337</c:v>
                </c:pt>
                <c:pt idx="7751">
                  <c:v>-25.331050656884656</c:v>
                </c:pt>
                <c:pt idx="7752">
                  <c:v>-25.329163043608428</c:v>
                </c:pt>
                <c:pt idx="7753">
                  <c:v>-25.327277773964699</c:v>
                </c:pt>
                <c:pt idx="7754">
                  <c:v>-25.325395099607451</c:v>
                </c:pt>
                <c:pt idx="7755">
                  <c:v>-25.323514631138508</c:v>
                </c:pt>
                <c:pt idx="7756">
                  <c:v>-25.321636620158976</c:v>
                </c:pt>
                <c:pt idx="7757">
                  <c:v>-25.319761061653434</c:v>
                </c:pt>
                <c:pt idx="7758">
                  <c:v>-25.317887823275655</c:v>
                </c:pt>
                <c:pt idx="7759">
                  <c:v>-25.316016773144963</c:v>
                </c:pt>
                <c:pt idx="7760">
                  <c:v>-25.314148542952353</c:v>
                </c:pt>
                <c:pt idx="7761">
                  <c:v>-25.312282491534802</c:v>
                </c:pt>
                <c:pt idx="7762">
                  <c:v>-25.310418614913232</c:v>
                </c:pt>
                <c:pt idx="7763">
                  <c:v>-25.308557415689272</c:v>
                </c:pt>
                <c:pt idx="7764">
                  <c:v>-25.306698508593563</c:v>
                </c:pt>
                <c:pt idx="7765">
                  <c:v>-25.30484176295467</c:v>
                </c:pt>
                <c:pt idx="7766">
                  <c:v>-25.302987427063705</c:v>
                </c:pt>
                <c:pt idx="7767">
                  <c:v>-25.301135496149534</c:v>
                </c:pt>
                <c:pt idx="7768">
                  <c:v>-25.299285965342733</c:v>
                </c:pt>
                <c:pt idx="7769">
                  <c:v>-25.297438955561891</c:v>
                </c:pt>
                <c:pt idx="7770">
                  <c:v>-25.295593833826576</c:v>
                </c:pt>
                <c:pt idx="7771">
                  <c:v>-25.29375134939707</c:v>
                </c:pt>
                <c:pt idx="7772">
                  <c:v>-25.291911246185663</c:v>
                </c:pt>
                <c:pt idx="7773">
                  <c:v>-25.29007301926692</c:v>
                </c:pt>
                <c:pt idx="7774">
                  <c:v>-25.288237290104437</c:v>
                </c:pt>
                <c:pt idx="7775">
                  <c:v>-25.286404178272651</c:v>
                </c:pt>
                <c:pt idx="7776">
                  <c:v>-25.284573304330973</c:v>
                </c:pt>
                <c:pt idx="7777">
                  <c:v>-25.282744539677186</c:v>
                </c:pt>
                <c:pt idx="7778">
                  <c:v>-25.280917880453121</c:v>
                </c:pt>
                <c:pt idx="7779">
                  <c:v>-25.279093819337991</c:v>
                </c:pt>
                <c:pt idx="7780">
                  <c:v>-25.277272102838126</c:v>
                </c:pt>
                <c:pt idx="7781">
                  <c:v>-25.27545235491128</c:v>
                </c:pt>
                <c:pt idx="7782">
                  <c:v>-25.27363531403801</c:v>
                </c:pt>
                <c:pt idx="7783">
                  <c:v>-25.271820109855632</c:v>
                </c:pt>
                <c:pt idx="7784">
                  <c:v>-25.270007479556146</c:v>
                </c:pt>
                <c:pt idx="7785">
                  <c:v>-25.268197171181278</c:v>
                </c:pt>
                <c:pt idx="7786">
                  <c:v>-25.266388811093819</c:v>
                </c:pt>
                <c:pt idx="7787">
                  <c:v>-25.264582641810222</c:v>
                </c:pt>
                <c:pt idx="7788">
                  <c:v>-25.262779272814505</c:v>
                </c:pt>
                <c:pt idx="7789">
                  <c:v>-25.260977839662353</c:v>
                </c:pt>
                <c:pt idx="7790">
                  <c:v>-25.2591787064603</c:v>
                </c:pt>
                <c:pt idx="7791">
                  <c:v>-25.257381624085639</c:v>
                </c:pt>
                <c:pt idx="7792">
                  <c:v>-25.255586955319956</c:v>
                </c:pt>
                <c:pt idx="7793">
                  <c:v>-25.253794329221485</c:v>
                </c:pt>
                <c:pt idx="7794">
                  <c:v>-25.25200435123211</c:v>
                </c:pt>
                <c:pt idx="7795">
                  <c:v>-25.250216042277419</c:v>
                </c:pt>
                <c:pt idx="7796">
                  <c:v>-25.248430372128119</c:v>
                </c:pt>
                <c:pt idx="7797">
                  <c:v>-25.246646364148649</c:v>
                </c:pt>
                <c:pt idx="7798">
                  <c:v>-25.244865349274427</c:v>
                </c:pt>
                <c:pt idx="7799">
                  <c:v>-25.243085988842452</c:v>
                </c:pt>
                <c:pt idx="7800">
                  <c:v>-25.241309006105141</c:v>
                </c:pt>
                <c:pt idx="7801">
                  <c:v>-25.239534275305168</c:v>
                </c:pt>
                <c:pt idx="7802">
                  <c:v>-25.23776179209964</c:v>
                </c:pt>
                <c:pt idx="7803">
                  <c:v>-25.235991070239912</c:v>
                </c:pt>
                <c:pt idx="7804">
                  <c:v>-25.234223069592506</c:v>
                </c:pt>
                <c:pt idx="7805">
                  <c:v>-25.232457062972177</c:v>
                </c:pt>
                <c:pt idx="7806">
                  <c:v>-25.230693166938153</c:v>
                </c:pt>
                <c:pt idx="7807">
                  <c:v>-25.228931377566859</c:v>
                </c:pt>
                <c:pt idx="7808">
                  <c:v>-25.227171810670761</c:v>
                </c:pt>
                <c:pt idx="7809">
                  <c:v>-25.225414461851244</c:v>
                </c:pt>
                <c:pt idx="7810">
                  <c:v>-25.223659207396906</c:v>
                </c:pt>
                <c:pt idx="7811">
                  <c:v>-25.221906162711281</c:v>
                </c:pt>
                <c:pt idx="7812">
                  <c:v>-25.220155204344366</c:v>
                </c:pt>
                <c:pt idx="7813">
                  <c:v>-25.21840656634085</c:v>
                </c:pt>
                <c:pt idx="7814">
                  <c:v>-25.216660006387279</c:v>
                </c:pt>
                <c:pt idx="7815">
                  <c:v>-25.214915520643601</c:v>
                </c:pt>
                <c:pt idx="7816">
                  <c:v>-25.213173105199431</c:v>
                </c:pt>
                <c:pt idx="7817">
                  <c:v>-25.211432874699682</c:v>
                </c:pt>
                <c:pt idx="7818">
                  <c:v>-25.209694588365174</c:v>
                </c:pt>
                <c:pt idx="7819">
                  <c:v>-25.20795883344331</c:v>
                </c:pt>
                <c:pt idx="7820">
                  <c:v>-25.206224896514009</c:v>
                </c:pt>
                <c:pt idx="7821">
                  <c:v>-25.204493128166732</c:v>
                </c:pt>
                <c:pt idx="7822">
                  <c:v>-25.202763406535365</c:v>
                </c:pt>
                <c:pt idx="7823">
                  <c:v>-25.201036080477863</c:v>
                </c:pt>
                <c:pt idx="7824">
                  <c:v>-25.199310675362064</c:v>
                </c:pt>
                <c:pt idx="7825">
                  <c:v>-25.197587305113331</c:v>
                </c:pt>
                <c:pt idx="7826">
                  <c:v>-25.195866083148061</c:v>
                </c:pt>
                <c:pt idx="7827">
                  <c:v>-25.194146888367428</c:v>
                </c:pt>
                <c:pt idx="7828">
                  <c:v>-25.192429950627009</c:v>
                </c:pt>
                <c:pt idx="7829">
                  <c:v>-25.190714915398416</c:v>
                </c:pt>
                <c:pt idx="7830">
                  <c:v>-25.189002012468514</c:v>
                </c:pt>
                <c:pt idx="7831">
                  <c:v>-25.187291121373011</c:v>
                </c:pt>
                <c:pt idx="7832">
                  <c:v>-25.18558247087666</c:v>
                </c:pt>
                <c:pt idx="7833">
                  <c:v>-25.183875592083421</c:v>
                </c:pt>
                <c:pt idx="7834">
                  <c:v>-25.182171178044975</c:v>
                </c:pt>
                <c:pt idx="7835">
                  <c:v>-25.180468644186213</c:v>
                </c:pt>
                <c:pt idx="7836">
                  <c:v>-25.178768103031082</c:v>
                </c:pt>
                <c:pt idx="7837">
                  <c:v>-25.177069550903475</c:v>
                </c:pt>
                <c:pt idx="7838">
                  <c:v>-25.175373099725157</c:v>
                </c:pt>
                <c:pt idx="7839">
                  <c:v>-25.173678860661084</c:v>
                </c:pt>
                <c:pt idx="7840">
                  <c:v>-25.171986714129414</c:v>
                </c:pt>
                <c:pt idx="7841">
                  <c:v>-25.170296426203716</c:v>
                </c:pt>
                <c:pt idx="7842">
                  <c:v>-25.168607993696913</c:v>
                </c:pt>
                <c:pt idx="7843">
                  <c:v>-25.166921872280877</c:v>
                </c:pt>
                <c:pt idx="7844">
                  <c:v>-25.165237713483709</c:v>
                </c:pt>
                <c:pt idx="7845">
                  <c:v>-25.163555513705113</c:v>
                </c:pt>
                <c:pt idx="7846">
                  <c:v>-25.161875383784494</c:v>
                </c:pt>
                <c:pt idx="7847">
                  <c:v>-25.160196977185532</c:v>
                </c:pt>
                <c:pt idx="7848">
                  <c:v>-25.158521089499978</c:v>
                </c:pt>
                <c:pt idx="7849">
                  <c:v>-25.156847031746587</c:v>
                </c:pt>
                <c:pt idx="7850">
                  <c:v>-25.15517468713022</c:v>
                </c:pt>
                <c:pt idx="7851">
                  <c:v>-25.153504621013294</c:v>
                </c:pt>
                <c:pt idx="7852">
                  <c:v>-25.151836488266284</c:v>
                </c:pt>
                <c:pt idx="7853">
                  <c:v>-25.15017039878709</c:v>
                </c:pt>
                <c:pt idx="7854">
                  <c:v>-25.148506009041022</c:v>
                </c:pt>
                <c:pt idx="7855">
                  <c:v>-25.146844107946897</c:v>
                </c:pt>
                <c:pt idx="7856">
                  <c:v>-25.145183899358621</c:v>
                </c:pt>
                <c:pt idx="7857">
                  <c:v>-25.143525606312643</c:v>
                </c:pt>
                <c:pt idx="7858">
                  <c:v>-25.141869450803146</c:v>
                </c:pt>
                <c:pt idx="7859">
                  <c:v>-25.140215090854699</c:v>
                </c:pt>
                <c:pt idx="7860">
                  <c:v>-25.138562635887801</c:v>
                </c:pt>
                <c:pt idx="7861">
                  <c:v>-25.136912531692182</c:v>
                </c:pt>
                <c:pt idx="7862">
                  <c:v>-25.135264100305381</c:v>
                </c:pt>
                <c:pt idx="7863">
                  <c:v>-25.13361756320473</c:v>
                </c:pt>
                <c:pt idx="7864">
                  <c:v>-25.131973252659773</c:v>
                </c:pt>
                <c:pt idx="7865">
                  <c:v>-25.130330605373725</c:v>
                </c:pt>
                <c:pt idx="7866">
                  <c:v>-25.128690065218024</c:v>
                </c:pt>
                <c:pt idx="7867">
                  <c:v>-25.127051405092594</c:v>
                </c:pt>
                <c:pt idx="7868">
                  <c:v>-25.125414621628384</c:v>
                </c:pt>
                <c:pt idx="7869">
                  <c:v>-25.123780045260851</c:v>
                </c:pt>
                <c:pt idx="7870">
                  <c:v>-25.122147115887255</c:v>
                </c:pt>
                <c:pt idx="7871">
                  <c:v>-25.120516163884211</c:v>
                </c:pt>
                <c:pt idx="7872">
                  <c:v>-25.118887185625645</c:v>
                </c:pt>
                <c:pt idx="7873">
                  <c:v>-25.117260288083791</c:v>
                </c:pt>
                <c:pt idx="7874">
                  <c:v>-25.115634914279745</c:v>
                </c:pt>
                <c:pt idx="7875">
                  <c:v>-25.11401161438036</c:v>
                </c:pt>
                <c:pt idx="7876">
                  <c:v>-25.112390273952407</c:v>
                </c:pt>
                <c:pt idx="7877">
                  <c:v>-25.110770999611752</c:v>
                </c:pt>
                <c:pt idx="7878">
                  <c:v>-25.109153347003627</c:v>
                </c:pt>
                <c:pt idx="7879">
                  <c:v>-25.107537643492087</c:v>
                </c:pt>
                <c:pt idx="7880">
                  <c:v>-25.105924105014491</c:v>
                </c:pt>
                <c:pt idx="7881">
                  <c:v>-25.104312069196414</c:v>
                </c:pt>
                <c:pt idx="7882">
                  <c:v>-25.102702191179603</c:v>
                </c:pt>
                <c:pt idx="7883">
                  <c:v>-25.101094028946189</c:v>
                </c:pt>
                <c:pt idx="7884">
                  <c:v>-25.099487907558181</c:v>
                </c:pt>
                <c:pt idx="7885">
                  <c:v>-25.097883495517092</c:v>
                </c:pt>
                <c:pt idx="7886">
                  <c:v>-25.096281008118638</c:v>
                </c:pt>
                <c:pt idx="7887">
                  <c:v>-25.094680659546086</c:v>
                </c:pt>
                <c:pt idx="7888">
                  <c:v>-25.093081792910858</c:v>
                </c:pt>
                <c:pt idx="7889">
                  <c:v>-25.091484949358112</c:v>
                </c:pt>
                <c:pt idx="7890">
                  <c:v>-25.089890016457936</c:v>
                </c:pt>
                <c:pt idx="7891">
                  <c:v>-25.088296882321135</c:v>
                </c:pt>
                <c:pt idx="7892">
                  <c:v>-25.086705543752139</c:v>
                </c:pt>
                <c:pt idx="7893">
                  <c:v>-25.085116322052041</c:v>
                </c:pt>
                <c:pt idx="7894">
                  <c:v>-25.083528672889752</c:v>
                </c:pt>
                <c:pt idx="7895">
                  <c:v>-25.081942701800575</c:v>
                </c:pt>
                <c:pt idx="7896">
                  <c:v>-25.080359052640546</c:v>
                </c:pt>
                <c:pt idx="7897">
                  <c:v>-25.078776966878578</c:v>
                </c:pt>
                <c:pt idx="7898">
                  <c:v>-25.077196872280574</c:v>
                </c:pt>
                <c:pt idx="7899">
                  <c:v>-25.075618335441966</c:v>
                </c:pt>
                <c:pt idx="7900">
                  <c:v>-25.074041783120336</c:v>
                </c:pt>
                <c:pt idx="7901">
                  <c:v>-25.072467104289483</c:v>
                </c:pt>
                <c:pt idx="7902">
                  <c:v>-25.070894081521324</c:v>
                </c:pt>
                <c:pt idx="7903">
                  <c:v>-25.069323032801837</c:v>
                </c:pt>
                <c:pt idx="7904">
                  <c:v>-25.067753954362328</c:v>
                </c:pt>
                <c:pt idx="7905">
                  <c:v>-25.066186309111753</c:v>
                </c:pt>
                <c:pt idx="7906">
                  <c:v>-25.064620840816335</c:v>
                </c:pt>
                <c:pt idx="7907">
                  <c:v>-25.0630570129928</c:v>
                </c:pt>
                <c:pt idx="7908">
                  <c:v>-25.06149461042634</c:v>
                </c:pt>
                <c:pt idx="7909">
                  <c:v>-25.059934586592988</c:v>
                </c:pt>
                <c:pt idx="7910">
                  <c:v>-25.058376087994741</c:v>
                </c:pt>
                <c:pt idx="7911">
                  <c:v>-25.056819430194825</c:v>
                </c:pt>
                <c:pt idx="7912">
                  <c:v>-25.055264609712665</c:v>
                </c:pt>
                <c:pt idx="7913">
                  <c:v>-25.053711411930685</c:v>
                </c:pt>
                <c:pt idx="7914">
                  <c:v>-25.05216015084935</c:v>
                </c:pt>
                <c:pt idx="7915">
                  <c:v>-25.050610611987722</c:v>
                </c:pt>
                <c:pt idx="7916">
                  <c:v>-25.049062792285358</c:v>
                </c:pt>
                <c:pt idx="7917">
                  <c:v>-25.047516794036412</c:v>
                </c:pt>
                <c:pt idx="7918">
                  <c:v>-25.045972613882562</c:v>
                </c:pt>
                <c:pt idx="7919">
                  <c:v>-25.044430248645426</c:v>
                </c:pt>
                <c:pt idx="7920">
                  <c:v>-25.042889590021122</c:v>
                </c:pt>
                <c:pt idx="7921">
                  <c:v>-25.041350739926539</c:v>
                </c:pt>
                <c:pt idx="7922">
                  <c:v>-25.039813485859668</c:v>
                </c:pt>
                <c:pt idx="7923">
                  <c:v>-25.038277929748322</c:v>
                </c:pt>
                <c:pt idx="7924">
                  <c:v>-25.036744381724105</c:v>
                </c:pt>
                <c:pt idx="7925">
                  <c:v>-25.035212525114844</c:v>
                </c:pt>
                <c:pt idx="7926">
                  <c:v>-25.033682252980256</c:v>
                </c:pt>
                <c:pt idx="7927">
                  <c:v>-25.032153770731398</c:v>
                </c:pt>
                <c:pt idx="7928">
                  <c:v>-25.030627179000128</c:v>
                </c:pt>
                <c:pt idx="7929">
                  <c:v>-25.029102162974091</c:v>
                </c:pt>
                <c:pt idx="7930">
                  <c:v>-25.027578927375739</c:v>
                </c:pt>
                <c:pt idx="7931">
                  <c:v>-25.026057469094258</c:v>
                </c:pt>
                <c:pt idx="7932">
                  <c:v>-25.024537681416106</c:v>
                </c:pt>
                <c:pt idx="7933">
                  <c:v>-25.023019768099083</c:v>
                </c:pt>
                <c:pt idx="7934">
                  <c:v>-25.021503416182163</c:v>
                </c:pt>
                <c:pt idx="7935">
                  <c:v>-25.0199888291991</c:v>
                </c:pt>
                <c:pt idx="7936">
                  <c:v>-25.018476003980076</c:v>
                </c:pt>
                <c:pt idx="7937">
                  <c:v>-25.016964731771225</c:v>
                </c:pt>
                <c:pt idx="7938">
                  <c:v>-25.015455420930884</c:v>
                </c:pt>
                <c:pt idx="7939">
                  <c:v>-25.013947554663819</c:v>
                </c:pt>
                <c:pt idx="7940">
                  <c:v>-25.012441540737473</c:v>
                </c:pt>
                <c:pt idx="7941">
                  <c:v>-25.010937170983276</c:v>
                </c:pt>
                <c:pt idx="7942">
                  <c:v>-25.009434544899808</c:v>
                </c:pt>
                <c:pt idx="7943">
                  <c:v>-25.007933455021444</c:v>
                </c:pt>
                <c:pt idx="7944">
                  <c:v>-25.006434307043676</c:v>
                </c:pt>
                <c:pt idx="7945">
                  <c:v>-25.004936485773769</c:v>
                </c:pt>
                <c:pt idx="7946">
                  <c:v>-25.003440701998102</c:v>
                </c:pt>
                <c:pt idx="7947">
                  <c:v>-25.001946544881196</c:v>
                </c:pt>
                <c:pt idx="7948">
                  <c:v>-25.000453910144458</c:v>
                </c:pt>
                <c:pt idx="7949">
                  <c:v>-24.998963201177684</c:v>
                </c:pt>
                <c:pt idx="7950">
                  <c:v>-24.997473907617675</c:v>
                </c:pt>
                <c:pt idx="7951">
                  <c:v>-24.99598633097893</c:v>
                </c:pt>
                <c:pt idx="7952">
                  <c:v>-24.994500569366398</c:v>
                </c:pt>
                <c:pt idx="7953">
                  <c:v>-24.99301621545586</c:v>
                </c:pt>
                <c:pt idx="7954">
                  <c:v>-24.991533771645443</c:v>
                </c:pt>
                <c:pt idx="7955">
                  <c:v>-24.990052931818404</c:v>
                </c:pt>
                <c:pt idx="7956">
                  <c:v>-24.988573794019086</c:v>
                </c:pt>
                <c:pt idx="7957">
                  <c:v>-24.987096355207115</c:v>
                </c:pt>
                <c:pt idx="7958">
                  <c:v>-24.985620311144032</c:v>
                </c:pt>
                <c:pt idx="7959">
                  <c:v>-24.984145960729354</c:v>
                </c:pt>
                <c:pt idx="7960">
                  <c:v>-24.982673401128817</c:v>
                </c:pt>
                <c:pt idx="7961">
                  <c:v>-24.98120242896475</c:v>
                </c:pt>
                <c:pt idx="7962">
                  <c:v>-24.979733041471572</c:v>
                </c:pt>
                <c:pt idx="7963">
                  <c:v>-24.978265435758765</c:v>
                </c:pt>
                <c:pt idx="7964">
                  <c:v>-24.976799409044162</c:v>
                </c:pt>
                <c:pt idx="7965">
                  <c:v>-24.975334659835088</c:v>
                </c:pt>
                <c:pt idx="7966">
                  <c:v>-24.973871982633007</c:v>
                </c:pt>
                <c:pt idx="7967">
                  <c:v>-24.972410776689333</c:v>
                </c:pt>
                <c:pt idx="7968">
                  <c:v>-24.970951238369572</c:v>
                </c:pt>
                <c:pt idx="7969">
                  <c:v>-24.969493364739996</c:v>
                </c:pt>
                <c:pt idx="7970">
                  <c:v>-24.968037053748905</c:v>
                </c:pt>
                <c:pt idx="7971">
                  <c:v>-24.966582203861339</c:v>
                </c:pt>
                <c:pt idx="7972">
                  <c:v>-24.965129109397427</c:v>
                </c:pt>
                <c:pt idx="7973">
                  <c:v>-24.963677767145253</c:v>
                </c:pt>
                <c:pt idx="7974">
                  <c:v>-24.962227877933802</c:v>
                </c:pt>
                <c:pt idx="7975">
                  <c:v>-24.960779538032469</c:v>
                </c:pt>
                <c:pt idx="7976">
                  <c:v>-24.959332941772693</c:v>
                </c:pt>
                <c:pt idx="7977">
                  <c:v>-24.957887692647173</c:v>
                </c:pt>
                <c:pt idx="7978">
                  <c:v>-24.956444181626839</c:v>
                </c:pt>
                <c:pt idx="7979">
                  <c:v>-24.955002405496064</c:v>
                </c:pt>
                <c:pt idx="7980">
                  <c:v>-24.953561969115267</c:v>
                </c:pt>
                <c:pt idx="7981">
                  <c:v>-24.952123360030921</c:v>
                </c:pt>
                <c:pt idx="7982">
                  <c:v>-24.950686281382886</c:v>
                </c:pt>
                <c:pt idx="7983">
                  <c:v>-24.949250633011818</c:v>
                </c:pt>
                <c:pt idx="7984">
                  <c:v>-24.947816705450094</c:v>
                </c:pt>
                <c:pt idx="7985">
                  <c:v>-24.946384203101712</c:v>
                </c:pt>
                <c:pt idx="7986">
                  <c:v>-24.944953513234896</c:v>
                </c:pt>
                <c:pt idx="7987">
                  <c:v>-24.943524340635236</c:v>
                </c:pt>
                <c:pt idx="7988">
                  <c:v>-24.942096488600427</c:v>
                </c:pt>
                <c:pt idx="7989">
                  <c:v>-24.940670343361738</c:v>
                </c:pt>
                <c:pt idx="7990">
                  <c:v>-24.939245707968279</c:v>
                </c:pt>
                <c:pt idx="7991">
                  <c:v>-24.937822870385716</c:v>
                </c:pt>
                <c:pt idx="7992">
                  <c:v>-24.936401246982314</c:v>
                </c:pt>
                <c:pt idx="7993">
                  <c:v>-24.934981512408406</c:v>
                </c:pt>
                <c:pt idx="7994">
                  <c:v>-24.933563083997456</c:v>
                </c:pt>
                <c:pt idx="7995">
                  <c:v>-24.932146152714395</c:v>
                </c:pt>
                <c:pt idx="7996">
                  <c:v>-24.93073081242477</c:v>
                </c:pt>
                <c:pt idx="7997">
                  <c:v>-24.929317252712689</c:v>
                </c:pt>
                <c:pt idx="7998">
                  <c:v>-24.927904989808653</c:v>
                </c:pt>
                <c:pt idx="7999">
                  <c:v>-24.926494309872798</c:v>
                </c:pt>
                <c:pt idx="8000">
                  <c:v>-24.925085497791667</c:v>
                </c:pt>
                <c:pt idx="8001">
                  <c:v>-24.923677879480888</c:v>
                </c:pt>
                <c:pt idx="8002">
                  <c:v>-24.92227183612275</c:v>
                </c:pt>
                <c:pt idx="8003">
                  <c:v>-24.920867269496437</c:v>
                </c:pt>
                <c:pt idx="8004">
                  <c:v>-24.919464368127187</c:v>
                </c:pt>
                <c:pt idx="8005">
                  <c:v>-24.918062938219641</c:v>
                </c:pt>
                <c:pt idx="8006">
                  <c:v>-24.916662977435308</c:v>
                </c:pt>
                <c:pt idx="8007">
                  <c:v>-24.915264483395095</c:v>
                </c:pt>
                <c:pt idx="8008">
                  <c:v>-24.913867738878402</c:v>
                </c:pt>
                <c:pt idx="8009">
                  <c:v>-24.912472265857211</c:v>
                </c:pt>
                <c:pt idx="8010">
                  <c:v>-24.911078347076764</c:v>
                </c:pt>
                <c:pt idx="8011">
                  <c:v>-24.909685885212681</c:v>
                </c:pt>
                <c:pt idx="8012">
                  <c:v>-24.908295067095032</c:v>
                </c:pt>
                <c:pt idx="8013">
                  <c:v>-24.906905700740673</c:v>
                </c:pt>
                <c:pt idx="8014">
                  <c:v>-24.905517878230082</c:v>
                </c:pt>
                <c:pt idx="8015">
                  <c:v>-24.904131408306995</c:v>
                </c:pt>
                <c:pt idx="8016">
                  <c:v>-24.90274647733607</c:v>
                </c:pt>
                <c:pt idx="8017">
                  <c:v>-24.901363176848935</c:v>
                </c:pt>
                <c:pt idx="8018">
                  <c:v>-24.899981315843714</c:v>
                </c:pt>
                <c:pt idx="8019">
                  <c:v>-24.898600986011125</c:v>
                </c:pt>
                <c:pt idx="8020">
                  <c:v>-24.897222090814253</c:v>
                </c:pt>
                <c:pt idx="8021">
                  <c:v>-24.895844627973279</c:v>
                </c:pt>
                <c:pt idx="8022">
                  <c:v>-24.894468782457103</c:v>
                </c:pt>
                <c:pt idx="8023">
                  <c:v>-24.893094364372548</c:v>
                </c:pt>
                <c:pt idx="8024">
                  <c:v>-24.891721277910417</c:v>
                </c:pt>
                <c:pt idx="8025">
                  <c:v>-24.890349707799256</c:v>
                </c:pt>
                <c:pt idx="8026">
                  <c:v>-24.888979744648779</c:v>
                </c:pt>
                <c:pt idx="8027">
                  <c:v>-24.887611199414337</c:v>
                </c:pt>
                <c:pt idx="8028">
                  <c:v>-24.886244069762753</c:v>
                </c:pt>
                <c:pt idx="8029">
                  <c:v>-24.884878539276567</c:v>
                </c:pt>
                <c:pt idx="8030">
                  <c:v>-24.883514233837897</c:v>
                </c:pt>
                <c:pt idx="8031">
                  <c:v>-24.882151429994821</c:v>
                </c:pt>
                <c:pt idx="8032">
                  <c:v>-24.880790125114466</c:v>
                </c:pt>
                <c:pt idx="8033">
                  <c:v>-24.879430409263389</c:v>
                </c:pt>
                <c:pt idx="8034">
                  <c:v>-24.87807209476172</c:v>
                </c:pt>
                <c:pt idx="8035">
                  <c:v>-24.876715179290606</c:v>
                </c:pt>
                <c:pt idx="8036">
                  <c:v>-24.875359660737889</c:v>
                </c:pt>
                <c:pt idx="8037">
                  <c:v>-24.874005628936615</c:v>
                </c:pt>
                <c:pt idx="8038">
                  <c:v>-24.872653081445062</c:v>
                </c:pt>
                <c:pt idx="8039">
                  <c:v>-24.871301923746863</c:v>
                </c:pt>
                <c:pt idx="8040">
                  <c:v>-24.869952245531056</c:v>
                </c:pt>
                <c:pt idx="8041">
                  <c:v>-24.868603952554793</c:v>
                </c:pt>
                <c:pt idx="8042">
                  <c:v>-24.867257042624033</c:v>
                </c:pt>
                <c:pt idx="8043">
                  <c:v>-24.865911605083191</c:v>
                </c:pt>
                <c:pt idx="8044">
                  <c:v>-24.864567728892929</c:v>
                </c:pt>
                <c:pt idx="8045">
                  <c:v>-24.863225137295597</c:v>
                </c:pt>
                <c:pt idx="8046">
                  <c:v>-24.861884102114029</c:v>
                </c:pt>
                <c:pt idx="8047">
                  <c:v>-24.860544164823732</c:v>
                </c:pt>
                <c:pt idx="8048">
                  <c:v>-24.85920587051616</c:v>
                </c:pt>
                <c:pt idx="8049">
                  <c:v>-24.857869125165987</c:v>
                </c:pt>
                <c:pt idx="8050">
                  <c:v>-24.856533835228859</c:v>
                </c:pt>
                <c:pt idx="8051">
                  <c:v>-24.855199725895698</c:v>
                </c:pt>
                <c:pt idx="8052">
                  <c:v>-24.853866976950666</c:v>
                </c:pt>
                <c:pt idx="8053">
                  <c:v>-24.852535858006664</c:v>
                </c:pt>
                <c:pt idx="8054">
                  <c:v>-24.85120600417207</c:v>
                </c:pt>
                <c:pt idx="8055">
                  <c:v>-24.849877503937954</c:v>
                </c:pt>
                <c:pt idx="8056">
                  <c:v>-24.848550535789883</c:v>
                </c:pt>
                <c:pt idx="8057">
                  <c:v>-24.847224826405348</c:v>
                </c:pt>
                <c:pt idx="8058">
                  <c:v>-24.845900554250832</c:v>
                </c:pt>
                <c:pt idx="8059">
                  <c:v>-24.844577896839688</c:v>
                </c:pt>
                <c:pt idx="8060">
                  <c:v>-24.843256311790121</c:v>
                </c:pt>
                <c:pt idx="8061">
                  <c:v>-24.841936336775085</c:v>
                </c:pt>
                <c:pt idx="8062">
                  <c:v>-24.840617520184395</c:v>
                </c:pt>
                <c:pt idx="8063">
                  <c:v>-24.839300308662789</c:v>
                </c:pt>
                <c:pt idx="8064">
                  <c:v>-24.837984520222168</c:v>
                </c:pt>
                <c:pt idx="8065">
                  <c:v>-24.836669973610576</c:v>
                </c:pt>
                <c:pt idx="8066">
                  <c:v>-24.835356667010068</c:v>
                </c:pt>
                <c:pt idx="8067">
                  <c:v>-24.834044955633715</c:v>
                </c:pt>
                <c:pt idx="8068">
                  <c:v>-24.832734569136026</c:v>
                </c:pt>
                <c:pt idx="8069">
                  <c:v>-24.831425594512769</c:v>
                </c:pt>
                <c:pt idx="8070">
                  <c:v>-24.830117851427673</c:v>
                </c:pt>
                <c:pt idx="8071">
                  <c:v>-24.82881160479057</c:v>
                </c:pt>
                <c:pt idx="8072">
                  <c:v>-24.827506674411683</c:v>
                </c:pt>
                <c:pt idx="8073">
                  <c:v>-24.826203235643245</c:v>
                </c:pt>
                <c:pt idx="8074">
                  <c:v>-24.824900842847953</c:v>
                </c:pt>
                <c:pt idx="8075">
                  <c:v>-24.823600114428839</c:v>
                </c:pt>
                <c:pt idx="8076">
                  <c:v>-24.82230060512822</c:v>
                </c:pt>
                <c:pt idx="8077">
                  <c:v>-24.821002401557987</c:v>
                </c:pt>
                <c:pt idx="8078">
                  <c:v>-24.819705589878783</c:v>
                </c:pt>
                <c:pt idx="8079">
                  <c:v>-24.818410255975415</c:v>
                </c:pt>
                <c:pt idx="8080">
                  <c:v>-24.817116133132956</c:v>
                </c:pt>
                <c:pt idx="8081">
                  <c:v>-24.815823307569222</c:v>
                </c:pt>
                <c:pt idx="8082">
                  <c:v>-24.814531953000607</c:v>
                </c:pt>
                <c:pt idx="8083">
                  <c:v>-24.81324180355001</c:v>
                </c:pt>
                <c:pt idx="8084">
                  <c:v>-24.811953208316627</c:v>
                </c:pt>
                <c:pt idx="8085">
                  <c:v>-24.810665813989811</c:v>
                </c:pt>
                <c:pt idx="8086">
                  <c:v>-24.809379793914054</c:v>
                </c:pt>
                <c:pt idx="8087">
                  <c:v>-24.80809505842922</c:v>
                </c:pt>
                <c:pt idx="8088">
                  <c:v>-24.806811605579231</c:v>
                </c:pt>
                <c:pt idx="8089">
                  <c:v>-24.805529607819569</c:v>
                </c:pt>
                <c:pt idx="8090">
                  <c:v>-24.804248888369639</c:v>
                </c:pt>
                <c:pt idx="8091">
                  <c:v>-24.802969358198453</c:v>
                </c:pt>
                <c:pt idx="8092">
                  <c:v>-24.801691276524167</c:v>
                </c:pt>
                <c:pt idx="8093">
                  <c:v>-24.800414467099316</c:v>
                </c:pt>
                <c:pt idx="8094">
                  <c:v>-24.799139101524098</c:v>
                </c:pt>
                <c:pt idx="8095">
                  <c:v>-24.79786483056855</c:v>
                </c:pt>
                <c:pt idx="8096">
                  <c:v>-24.796591999257394</c:v>
                </c:pt>
                <c:pt idx="8097">
                  <c:v>-24.795320518501057</c:v>
                </c:pt>
                <c:pt idx="8098">
                  <c:v>-24.794050299786324</c:v>
                </c:pt>
                <c:pt idx="8099">
                  <c:v>-24.792781341118921</c:v>
                </c:pt>
                <c:pt idx="8100">
                  <c:v>-24.79151389938243</c:v>
                </c:pt>
                <c:pt idx="8101">
                  <c:v>-24.790247713292388</c:v>
                </c:pt>
                <c:pt idx="8102">
                  <c:v>-24.788982608825137</c:v>
                </c:pt>
                <c:pt idx="8103">
                  <c:v>-24.787718928544358</c:v>
                </c:pt>
                <c:pt idx="8104">
                  <c:v>-24.786456584123666</c:v>
                </c:pt>
                <c:pt idx="8105">
                  <c:v>-24.785195487551903</c:v>
                </c:pt>
                <c:pt idx="8106">
                  <c:v>-24.783935636950098</c:v>
                </c:pt>
                <c:pt idx="8107">
                  <c:v>-24.782677030421922</c:v>
                </c:pt>
                <c:pt idx="8108">
                  <c:v>-24.781419837190235</c:v>
                </c:pt>
                <c:pt idx="8109">
                  <c:v>-24.780163798388632</c:v>
                </c:pt>
                <c:pt idx="8110">
                  <c:v>-24.778909168586342</c:v>
                </c:pt>
                <c:pt idx="8111">
                  <c:v>-24.777655774809912</c:v>
                </c:pt>
                <c:pt idx="8112">
                  <c:v>-24.776403615120174</c:v>
                </c:pt>
                <c:pt idx="8113">
                  <c:v>-24.775152857909735</c:v>
                </c:pt>
                <c:pt idx="8114">
                  <c:v>-24.773903245728377</c:v>
                </c:pt>
                <c:pt idx="8115">
                  <c:v>-24.7726552016494</c:v>
                </c:pt>
                <c:pt idx="8116">
                  <c:v>-24.771407959106526</c:v>
                </c:pt>
                <c:pt idx="8117">
                  <c:v>-24.770162195657228</c:v>
                </c:pt>
                <c:pt idx="8118">
                  <c:v>-24.76891782400515</c:v>
                </c:pt>
                <c:pt idx="8119">
                  <c:v>-24.767674757204713</c:v>
                </c:pt>
                <c:pt idx="8120">
                  <c:v>-24.766432739605477</c:v>
                </c:pt>
                <c:pt idx="8121">
                  <c:v>-24.765192191995581</c:v>
                </c:pt>
                <c:pt idx="8122">
                  <c:v>-24.763952774451301</c:v>
                </c:pt>
                <c:pt idx="8123">
                  <c:v>-24.762714569637229</c:v>
                </c:pt>
                <c:pt idx="8124">
                  <c:v>-24.761477575726222</c:v>
                </c:pt>
                <c:pt idx="8125">
                  <c:v>-24.760242043097499</c:v>
                </c:pt>
                <c:pt idx="8126">
                  <c:v>-24.759007465270678</c:v>
                </c:pt>
                <c:pt idx="8127">
                  <c:v>-24.757774344601273</c:v>
                </c:pt>
                <c:pt idx="8128">
                  <c:v>-24.756542594658452</c:v>
                </c:pt>
                <c:pt idx="8129">
                  <c:v>-24.755311878257913</c:v>
                </c:pt>
                <c:pt idx="8130">
                  <c:v>-24.754082528634559</c:v>
                </c:pt>
                <c:pt idx="8131">
                  <c:v>-24.752854292869078</c:v>
                </c:pt>
                <c:pt idx="8132">
                  <c:v>-24.751627419757469</c:v>
                </c:pt>
                <c:pt idx="8133">
                  <c:v>-24.750401740285419</c:v>
                </c:pt>
                <c:pt idx="8134">
                  <c:v>-24.74917733599171</c:v>
                </c:pt>
                <c:pt idx="8135">
                  <c:v>-24.747954038292768</c:v>
                </c:pt>
                <c:pt idx="8136">
                  <c:v>-24.746732178315458</c:v>
                </c:pt>
                <c:pt idx="8137">
                  <c:v>-24.745511504325762</c:v>
                </c:pt>
                <c:pt idx="8138">
                  <c:v>-24.744291931560618</c:v>
                </c:pt>
                <c:pt idx="8139">
                  <c:v>-24.743073624296738</c:v>
                </c:pt>
                <c:pt idx="8140">
                  <c:v>-24.741856663343267</c:v>
                </c:pt>
                <c:pt idx="8141">
                  <c:v>-24.740640715517095</c:v>
                </c:pt>
                <c:pt idx="8142">
                  <c:v>-24.739426110171088</c:v>
                </c:pt>
                <c:pt idx="8143">
                  <c:v>-24.738212679861991</c:v>
                </c:pt>
                <c:pt idx="8144">
                  <c:v>-24.737000505373871</c:v>
                </c:pt>
                <c:pt idx="8145">
                  <c:v>-24.735789502303149</c:v>
                </c:pt>
                <c:pt idx="8146">
                  <c:v>-24.734579668928429</c:v>
                </c:pt>
                <c:pt idx="8147">
                  <c:v>-24.73337125014044</c:v>
                </c:pt>
                <c:pt idx="8148">
                  <c:v>-24.732163997080807</c:v>
                </c:pt>
                <c:pt idx="8149">
                  <c:v>-24.730957907977754</c:v>
                </c:pt>
                <c:pt idx="8150">
                  <c:v>-24.729752981166428</c:v>
                </c:pt>
                <c:pt idx="8151">
                  <c:v>-24.728549214840776</c:v>
                </c:pt>
                <c:pt idx="8152">
                  <c:v>-24.727346770969231</c:v>
                </c:pt>
                <c:pt idx="8153">
                  <c:v>-24.726145483861558</c:v>
                </c:pt>
                <c:pt idx="8154">
                  <c:v>-24.724945270155647</c:v>
                </c:pt>
                <c:pt idx="8155">
                  <c:v>-24.723746536249969</c:v>
                </c:pt>
                <c:pt idx="8156">
                  <c:v>-24.722548790498998</c:v>
                </c:pt>
                <c:pt idx="8157">
                  <c:v>-24.721352275907034</c:v>
                </c:pt>
                <c:pt idx="8158">
                  <c:v>-24.720156909290179</c:v>
                </c:pt>
                <c:pt idx="8159">
                  <c:v>-24.718962688851395</c:v>
                </c:pt>
                <c:pt idx="8160">
                  <c:v>-24.717769937593218</c:v>
                </c:pt>
                <c:pt idx="8161">
                  <c:v>-24.716578085324258</c:v>
                </c:pt>
                <c:pt idx="8162">
                  <c:v>-24.715387536034513</c:v>
                </c:pt>
                <c:pt idx="8163">
                  <c:v>-24.714198125718355</c:v>
                </c:pt>
                <c:pt idx="8164">
                  <c:v>-24.713009852720113</c:v>
                </c:pt>
                <c:pt idx="8165">
                  <c:v>-24.711823038491836</c:v>
                </c:pt>
                <c:pt idx="8166">
                  <c:v>-24.710637115474618</c:v>
                </c:pt>
                <c:pt idx="8167">
                  <c:v>-24.709452324607511</c:v>
                </c:pt>
                <c:pt idx="8168">
                  <c:v>-24.708268825310643</c:v>
                </c:pt>
                <c:pt idx="8169">
                  <c:v>-24.70708661542611</c:v>
                </c:pt>
                <c:pt idx="8170">
                  <c:v>-24.705905371313989</c:v>
                </c:pt>
                <c:pt idx="8171">
                  <c:v>-24.704725412969179</c:v>
                </c:pt>
                <c:pt idx="8172">
                  <c:v>-24.703546577882101</c:v>
                </c:pt>
                <c:pt idx="8173">
                  <c:v>-24.702368944531749</c:v>
                </c:pt>
                <c:pt idx="8174">
                  <c:v>-24.701192350890018</c:v>
                </c:pt>
                <c:pt idx="8175">
                  <c:v>-24.700017195464341</c:v>
                </c:pt>
                <c:pt idx="8176">
                  <c:v>-24.698842916387274</c:v>
                </c:pt>
                <c:pt idx="8177">
                  <c:v>-24.697669832049712</c:v>
                </c:pt>
                <c:pt idx="8178">
                  <c:v>-24.696498100005449</c:v>
                </c:pt>
                <c:pt idx="8179">
                  <c:v>-24.695327239980163</c:v>
                </c:pt>
                <c:pt idx="8180">
                  <c:v>-24.694157887717516</c:v>
                </c:pt>
                <c:pt idx="8181">
                  <c:v>-24.692989404454796</c:v>
                </c:pt>
                <c:pt idx="8182">
                  <c:v>-24.691822106884729</c:v>
                </c:pt>
                <c:pt idx="8183">
                  <c:v>-24.690655993203148</c:v>
                </c:pt>
                <c:pt idx="8184">
                  <c:v>-24.689491140889515</c:v>
                </c:pt>
                <c:pt idx="8185">
                  <c:v>-24.688327310227002</c:v>
                </c:pt>
                <c:pt idx="8186">
                  <c:v>-24.687164658097856</c:v>
                </c:pt>
                <c:pt idx="8187">
                  <c:v>-24.686003103646058</c:v>
                </c:pt>
                <c:pt idx="8188">
                  <c:v>-24.684842803216874</c:v>
                </c:pt>
                <c:pt idx="8189">
                  <c:v>-24.683683360276596</c:v>
                </c:pt>
                <c:pt idx="8190">
                  <c:v>-24.68252532565678</c:v>
                </c:pt>
                <c:pt idx="8191">
                  <c:v>-24.68136838185757</c:v>
                </c:pt>
                <c:pt idx="8192">
                  <c:v>-24.680212448719288</c:v>
                </c:pt>
                <c:pt idx="8193">
                  <c:v>-24.679057760566579</c:v>
                </c:pt>
                <c:pt idx="8194">
                  <c:v>-24.677904158391613</c:v>
                </c:pt>
                <c:pt idx="8195">
                  <c:v>-24.676751640604422</c:v>
                </c:pt>
                <c:pt idx="8196">
                  <c:v>-24.675600362385492</c:v>
                </c:pt>
                <c:pt idx="8197">
                  <c:v>-24.67445008682089</c:v>
                </c:pt>
                <c:pt idx="8198">
                  <c:v>-24.67330096902138</c:v>
                </c:pt>
                <c:pt idx="8199">
                  <c:v>-24.672153007181116</c:v>
                </c:pt>
                <c:pt idx="8200">
                  <c:v>-24.671006121529398</c:v>
                </c:pt>
                <c:pt idx="8201">
                  <c:v>-24.669860388408424</c:v>
                </c:pt>
                <c:pt idx="8202">
                  <c:v>-24.668715883939978</c:v>
                </c:pt>
                <c:pt idx="8203">
                  <c:v>-24.667572294901625</c:v>
                </c:pt>
                <c:pt idx="8204">
                  <c:v>-24.666429853442772</c:v>
                </c:pt>
                <c:pt idx="8205">
                  <c:v>-24.665288557719194</c:v>
                </c:pt>
                <c:pt idx="8206">
                  <c:v>-24.664148406029849</c:v>
                </c:pt>
                <c:pt idx="8207">
                  <c:v>-24.663009396597669</c:v>
                </c:pt>
                <c:pt idx="8208">
                  <c:v>-24.661871295417022</c:v>
                </c:pt>
                <c:pt idx="8209">
                  <c:v>-24.660734565467621</c:v>
                </c:pt>
                <c:pt idx="8210">
                  <c:v>-24.659598740723471</c:v>
                </c:pt>
                <c:pt idx="8211">
                  <c:v>-24.658463897294915</c:v>
                </c:pt>
                <c:pt idx="8212">
                  <c:v>-24.657330419492759</c:v>
                </c:pt>
                <c:pt idx="8213">
                  <c:v>-24.656197996748933</c:v>
                </c:pt>
                <c:pt idx="8214">
                  <c:v>-24.655066550559503</c:v>
                </c:pt>
                <c:pt idx="8215">
                  <c:v>-24.65393638726523</c:v>
                </c:pt>
                <c:pt idx="8216">
                  <c:v>-24.652807120521597</c:v>
                </c:pt>
                <c:pt idx="8217">
                  <c:v>-24.651679056303919</c:v>
                </c:pt>
                <c:pt idx="8218">
                  <c:v>-24.650552039313965</c:v>
                </c:pt>
                <c:pt idx="8219">
                  <c:v>-24.649426144682387</c:v>
                </c:pt>
                <c:pt idx="8220">
                  <c:v>-24.648301217596419</c:v>
                </c:pt>
                <c:pt idx="8221">
                  <c:v>-24.647177486180169</c:v>
                </c:pt>
                <c:pt idx="8222">
                  <c:v>-24.646054948546418</c:v>
                </c:pt>
                <c:pt idx="8223">
                  <c:v>-24.644933068526143</c:v>
                </c:pt>
                <c:pt idx="8224">
                  <c:v>-24.643812684400931</c:v>
                </c:pt>
                <c:pt idx="8225">
                  <c:v>-24.642693260194605</c:v>
                </c:pt>
                <c:pt idx="8226">
                  <c:v>-24.64157487080378</c:v>
                </c:pt>
                <c:pt idx="8227">
                  <c:v>-24.64045759071702</c:v>
                </c:pt>
                <c:pt idx="8228">
                  <c:v>-24.639341418268693</c:v>
                </c:pt>
                <c:pt idx="8229">
                  <c:v>-24.638226351796604</c:v>
                </c:pt>
                <c:pt idx="8230">
                  <c:v>-24.637112162188949</c:v>
                </c:pt>
                <c:pt idx="8231">
                  <c:v>-24.635999227091109</c:v>
                </c:pt>
                <c:pt idx="8232">
                  <c:v>-24.634887317417174</c:v>
                </c:pt>
                <c:pt idx="8233">
                  <c:v>-24.633776431696631</c:v>
                </c:pt>
                <c:pt idx="8234">
                  <c:v>-24.632666568559507</c:v>
                </c:pt>
                <c:pt idx="8235">
                  <c:v>-24.631557877314918</c:v>
                </c:pt>
                <c:pt idx="8236">
                  <c:v>-24.630450130054932</c:v>
                </c:pt>
                <c:pt idx="8237">
                  <c:v>-24.629343551470619</c:v>
                </c:pt>
                <c:pt idx="8238">
                  <c:v>-24.628237989215087</c:v>
                </c:pt>
                <c:pt idx="8239">
                  <c:v>-24.627133516983548</c:v>
                </c:pt>
                <c:pt idx="8240">
                  <c:v>-24.626030058073511</c:v>
                </c:pt>
                <c:pt idx="8241">
                  <c:v>-24.624927611076906</c:v>
                </c:pt>
                <c:pt idx="8242">
                  <c:v>-24.623826249482708</c:v>
                </c:pt>
                <c:pt idx="8243">
                  <c:v>-24.62272597163528</c:v>
                </c:pt>
                <c:pt idx="8244">
                  <c:v>-24.621626701150085</c:v>
                </c:pt>
                <c:pt idx="8245">
                  <c:v>-24.620528511311086</c:v>
                </c:pt>
                <c:pt idx="8246">
                  <c:v>-24.619431325843493</c:v>
                </c:pt>
                <c:pt idx="8247">
                  <c:v>-24.61833514333707</c:v>
                </c:pt>
                <c:pt idx="8248">
                  <c:v>-24.617240111397169</c:v>
                </c:pt>
                <c:pt idx="8249">
                  <c:v>-24.616146079342318</c:v>
                </c:pt>
                <c:pt idx="8250">
                  <c:v>-24.615053194481639</c:v>
                </c:pt>
                <c:pt idx="8251">
                  <c:v>-24.613961157795707</c:v>
                </c:pt>
                <c:pt idx="8252">
                  <c:v>-24.612870265246364</c:v>
                </c:pt>
                <c:pt idx="8253">
                  <c:v>-24.611780292518336</c:v>
                </c:pt>
                <c:pt idx="8254">
                  <c:v>-24.61069146074022</c:v>
                </c:pt>
                <c:pt idx="8255">
                  <c:v>-24.609603620018767</c:v>
                </c:pt>
                <c:pt idx="8256">
                  <c:v>-24.608516768969331</c:v>
                </c:pt>
                <c:pt idx="8257">
                  <c:v>-24.60743098012167</c:v>
                </c:pt>
                <c:pt idx="8258">
                  <c:v>-24.606346251886798</c:v>
                </c:pt>
                <c:pt idx="8259">
                  <c:v>-24.605262582640496</c:v>
                </c:pt>
                <c:pt idx="8260">
                  <c:v>-24.604179897174696</c:v>
                </c:pt>
                <c:pt idx="8261">
                  <c:v>-24.603098120485789</c:v>
                </c:pt>
                <c:pt idx="8262">
                  <c:v>-24.602017398483376</c:v>
                </c:pt>
                <c:pt idx="8263">
                  <c:v>-24.600937876524288</c:v>
                </c:pt>
                <c:pt idx="8264">
                  <c:v>-24.599859185651709</c:v>
                </c:pt>
                <c:pt idx="8265">
                  <c:v>-24.598781691584435</c:v>
                </c:pt>
                <c:pt idx="8266">
                  <c:v>-24.597705026006359</c:v>
                </c:pt>
                <c:pt idx="8267">
                  <c:v>-24.596629480713812</c:v>
                </c:pt>
                <c:pt idx="8268">
                  <c:v>-24.595554907758981</c:v>
                </c:pt>
                <c:pt idx="8269">
                  <c:v>-24.59448145187654</c:v>
                </c:pt>
                <c:pt idx="8270">
                  <c:v>-24.593408892369798</c:v>
                </c:pt>
                <c:pt idx="8271">
                  <c:v>-24.592337228063048</c:v>
                </c:pt>
                <c:pt idx="8272">
                  <c:v>-24.591266676386443</c:v>
                </c:pt>
                <c:pt idx="8273">
                  <c:v>-24.590197162842422</c:v>
                </c:pt>
                <c:pt idx="8274">
                  <c:v>-24.589128685833465</c:v>
                </c:pt>
                <c:pt idx="8275">
                  <c:v>-24.588061171210004</c:v>
                </c:pt>
                <c:pt idx="8276">
                  <c:v>-24.586994690186422</c:v>
                </c:pt>
                <c:pt idx="8277">
                  <c:v>-24.585929168793029</c:v>
                </c:pt>
                <c:pt idx="8278">
                  <c:v>-24.5848646056481</c:v>
                </c:pt>
                <c:pt idx="8279">
                  <c:v>-24.583801071808256</c:v>
                </c:pt>
                <c:pt idx="8280">
                  <c:v>-24.582738638042954</c:v>
                </c:pt>
                <c:pt idx="8281">
                  <c:v>-24.58167701376949</c:v>
                </c:pt>
                <c:pt idx="8282">
                  <c:v>-24.580616486631357</c:v>
                </c:pt>
                <c:pt idx="8283">
                  <c:v>-24.579556910770787</c:v>
                </c:pt>
                <c:pt idx="8284">
                  <c:v>-24.578498428961598</c:v>
                </c:pt>
                <c:pt idx="8285">
                  <c:v>-24.57744082357155</c:v>
                </c:pt>
                <c:pt idx="8286">
                  <c:v>-24.576384237274837</c:v>
                </c:pt>
                <c:pt idx="8287">
                  <c:v>-24.575328596785756</c:v>
                </c:pt>
                <c:pt idx="8288">
                  <c:v>-24.574273900805647</c:v>
                </c:pt>
                <c:pt idx="8289">
                  <c:v>-24.573220363063161</c:v>
                </c:pt>
                <c:pt idx="8290">
                  <c:v>-24.572167766839467</c:v>
                </c:pt>
                <c:pt idx="8291">
                  <c:v>-24.571115896124816</c:v>
                </c:pt>
                <c:pt idx="8292">
                  <c:v>-24.570065322225684</c:v>
                </c:pt>
                <c:pt idx="8293">
                  <c:v>-24.569015471375849</c:v>
                </c:pt>
                <c:pt idx="8294">
                  <c:v>-24.567966842468497</c:v>
                </c:pt>
                <c:pt idx="8295">
                  <c:v>-24.56691886306119</c:v>
                </c:pt>
                <c:pt idx="8296">
                  <c:v>-24.565872244971306</c:v>
                </c:pt>
                <c:pt idx="8297">
                  <c:v>-24.564826345211678</c:v>
                </c:pt>
                <c:pt idx="8298">
                  <c:v>-24.563781447541171</c:v>
                </c:pt>
                <c:pt idx="8299">
                  <c:v>-24.562737479447819</c:v>
                </c:pt>
                <c:pt idx="8300">
                  <c:v>-24.561694652578026</c:v>
                </c:pt>
                <c:pt idx="8301">
                  <c:v>-24.56065268142649</c:v>
                </c:pt>
                <c:pt idx="8302">
                  <c:v>-24.559611706620377</c:v>
                </c:pt>
                <c:pt idx="8303">
                  <c:v>-24.558571726702667</c:v>
                </c:pt>
                <c:pt idx="8304">
                  <c:v>-24.55753252816573</c:v>
                </c:pt>
                <c:pt idx="8305">
                  <c:v>-24.556494463248164</c:v>
                </c:pt>
                <c:pt idx="8306">
                  <c:v>-24.555457247843751</c:v>
                </c:pt>
                <c:pt idx="8307">
                  <c:v>-24.554421092438766</c:v>
                </c:pt>
                <c:pt idx="8308">
                  <c:v>-24.553385854521984</c:v>
                </c:pt>
                <c:pt idx="8309">
                  <c:v>-24.5523514624205</c:v>
                </c:pt>
                <c:pt idx="8310">
                  <c:v>-24.551318196367827</c:v>
                </c:pt>
                <c:pt idx="8311">
                  <c:v>-24.550285703330779</c:v>
                </c:pt>
                <c:pt idx="8312">
                  <c:v>-24.54925440350371</c:v>
                </c:pt>
                <c:pt idx="8313">
                  <c:v>-24.548223804068442</c:v>
                </c:pt>
                <c:pt idx="8314">
                  <c:v>-24.547194324698403</c:v>
                </c:pt>
                <c:pt idx="8315">
                  <c:v>-24.546165683647398</c:v>
                </c:pt>
                <c:pt idx="8316">
                  <c:v>-24.545138089582672</c:v>
                </c:pt>
                <c:pt idx="8317">
                  <c:v>-24.544111331382268</c:v>
                </c:pt>
                <c:pt idx="8318">
                  <c:v>-24.543085617369918</c:v>
                </c:pt>
                <c:pt idx="8319">
                  <c:v>-24.542060736758184</c:v>
                </c:pt>
                <c:pt idx="8320">
                  <c:v>-24.541036897528265</c:v>
                </c:pt>
                <c:pt idx="8321">
                  <c:v>-24.540013819626871</c:v>
                </c:pt>
                <c:pt idx="8322">
                  <c:v>-24.538991919510515</c:v>
                </c:pt>
                <c:pt idx="8323">
                  <c:v>-24.537970778333502</c:v>
                </c:pt>
                <c:pt idx="8324">
                  <c:v>-24.536950672883513</c:v>
                </c:pt>
                <c:pt idx="8325">
                  <c:v>-24.535931462919059</c:v>
                </c:pt>
                <c:pt idx="8326">
                  <c:v>-24.534913147198452</c:v>
                </c:pt>
                <c:pt idx="8327">
                  <c:v>-24.533895863029485</c:v>
                </c:pt>
                <c:pt idx="8328">
                  <c:v>-24.532879401256601</c:v>
                </c:pt>
                <c:pt idx="8329">
                  <c:v>-24.531863899129185</c:v>
                </c:pt>
                <c:pt idx="8330">
                  <c:v>-24.530849355243998</c:v>
                </c:pt>
                <c:pt idx="8331">
                  <c:v>-24.52983569927126</c:v>
                </c:pt>
                <c:pt idx="8332">
                  <c:v>-24.528823067789691</c:v>
                </c:pt>
                <c:pt idx="8333">
                  <c:v>-24.527811183890829</c:v>
                </c:pt>
                <c:pt idx="8334">
                  <c:v>-24.526800390708349</c:v>
                </c:pt>
                <c:pt idx="8335">
                  <c:v>-24.525790480239117</c:v>
                </c:pt>
                <c:pt idx="8336">
                  <c:v>-24.524781520027727</c:v>
                </c:pt>
                <c:pt idx="8337">
                  <c:v>-24.523773234310266</c:v>
                </c:pt>
                <c:pt idx="8338">
                  <c:v>-24.522766033692939</c:v>
                </c:pt>
                <c:pt idx="8339">
                  <c:v>-24.521759779453888</c:v>
                </c:pt>
                <c:pt idx="8340">
                  <c:v>-24.520754538655815</c:v>
                </c:pt>
                <c:pt idx="8341">
                  <c:v>-24.519749968049233</c:v>
                </c:pt>
                <c:pt idx="8342">
                  <c:v>-24.518746408439668</c:v>
                </c:pt>
                <c:pt idx="8343">
                  <c:v>-24.51774379003551</c:v>
                </c:pt>
                <c:pt idx="8344">
                  <c:v>-24.516742179679905</c:v>
                </c:pt>
                <c:pt idx="8345">
                  <c:v>-24.515741303429046</c:v>
                </c:pt>
                <c:pt idx="8346">
                  <c:v>-24.51474122856294</c:v>
                </c:pt>
                <c:pt idx="8347">
                  <c:v>-24.513742293944741</c:v>
                </c:pt>
                <c:pt idx="8348">
                  <c:v>-24.512744158117073</c:v>
                </c:pt>
                <c:pt idx="8349">
                  <c:v>-24.511747023710257</c:v>
                </c:pt>
                <c:pt idx="8350">
                  <c:v>-24.510750685810116</c:v>
                </c:pt>
                <c:pt idx="8351">
                  <c:v>-24.509755278885216</c:v>
                </c:pt>
                <c:pt idx="8352">
                  <c:v>-24.508760801624518</c:v>
                </c:pt>
                <c:pt idx="8353">
                  <c:v>-24.507767320322685</c:v>
                </c:pt>
                <c:pt idx="8354">
                  <c:v>-24.506774563303861</c:v>
                </c:pt>
                <c:pt idx="8355">
                  <c:v>-24.505782664684872</c:v>
                </c:pt>
                <c:pt idx="8356">
                  <c:v>-24.504791758260332</c:v>
                </c:pt>
                <c:pt idx="8357">
                  <c:v>-24.503801842494678</c:v>
                </c:pt>
                <c:pt idx="8358">
                  <c:v>-24.502812646694871</c:v>
                </c:pt>
                <c:pt idx="8359">
                  <c:v>-24.501824439048828</c:v>
                </c:pt>
                <c:pt idx="8360">
                  <c:v>-24.500837016530809</c:v>
                </c:pt>
                <c:pt idx="8361">
                  <c:v>-24.499850646685331</c:v>
                </c:pt>
                <c:pt idx="8362">
                  <c:v>-24.498864992521941</c:v>
                </c:pt>
                <c:pt idx="8363">
                  <c:v>-24.497880187293219</c:v>
                </c:pt>
                <c:pt idx="8364">
                  <c:v>-24.496896497628022</c:v>
                </c:pt>
                <c:pt idx="8365">
                  <c:v>-24.49591358735632</c:v>
                </c:pt>
                <c:pt idx="8366">
                  <c:v>-24.494931522252287</c:v>
                </c:pt>
                <c:pt idx="8367">
                  <c:v>-24.493950301256863</c:v>
                </c:pt>
                <c:pt idx="8368">
                  <c:v>-24.49297012338733</c:v>
                </c:pt>
                <c:pt idx="8369">
                  <c:v>-24.491990587116611</c:v>
                </c:pt>
                <c:pt idx="8370">
                  <c:v>-24.491012224535954</c:v>
                </c:pt>
                <c:pt idx="8371">
                  <c:v>-24.490034501444491</c:v>
                </c:pt>
                <c:pt idx="8372">
                  <c:v>-24.489057683165754</c:v>
                </c:pt>
                <c:pt idx="8373">
                  <c:v>-24.48808176843874</c:v>
                </c:pt>
                <c:pt idx="8374">
                  <c:v>-24.487106755915313</c:v>
                </c:pt>
                <c:pt idx="8375">
                  <c:v>-24.486132511794999</c:v>
                </c:pt>
                <c:pt idx="8376">
                  <c:v>-24.485159233827179</c:v>
                </c:pt>
                <c:pt idx="8377">
                  <c:v>-24.484186788257027</c:v>
                </c:pt>
                <c:pt idx="8378">
                  <c:v>-24.483215173994516</c:v>
                </c:pt>
                <c:pt idx="8379">
                  <c:v>-24.482244588051056</c:v>
                </c:pt>
                <c:pt idx="8380">
                  <c:v>-24.481274632893744</c:v>
                </c:pt>
                <c:pt idx="8381">
                  <c:v>-24.480305769531604</c:v>
                </c:pt>
                <c:pt idx="8382">
                  <c:v>-24.479337600858457</c:v>
                </c:pt>
                <c:pt idx="8383">
                  <c:v>-24.478370389476535</c:v>
                </c:pt>
                <c:pt idx="8384">
                  <c:v>-24.477404002417753</c:v>
                </c:pt>
                <c:pt idx="8385">
                  <c:v>-24.476438504299871</c:v>
                </c:pt>
                <c:pt idx="8386">
                  <c:v>-24.475473762586525</c:v>
                </c:pt>
                <c:pt idx="8387">
                  <c:v>-24.474510038723341</c:v>
                </c:pt>
                <c:pt idx="8388">
                  <c:v>-24.473546937988012</c:v>
                </c:pt>
                <c:pt idx="8389">
                  <c:v>-24.47258491805902</c:v>
                </c:pt>
                <c:pt idx="8390">
                  <c:v>-24.471623584742048</c:v>
                </c:pt>
                <c:pt idx="8391">
                  <c:v>-24.470663198734709</c:v>
                </c:pt>
                <c:pt idx="8392">
                  <c:v>-24.469703628054841</c:v>
                </c:pt>
                <c:pt idx="8393">
                  <c:v>-24.468744936853991</c:v>
                </c:pt>
                <c:pt idx="8394">
                  <c:v>-24.467787123883703</c:v>
                </c:pt>
                <c:pt idx="8395">
                  <c:v>-24.466830122819903</c:v>
                </c:pt>
                <c:pt idx="8396">
                  <c:v>-24.465874062756189</c:v>
                </c:pt>
                <c:pt idx="8397">
                  <c:v>-24.464918682232032</c:v>
                </c:pt>
                <c:pt idx="8398">
                  <c:v>-24.463964175400811</c:v>
                </c:pt>
                <c:pt idx="8399">
                  <c:v>-24.463010670845215</c:v>
                </c:pt>
                <c:pt idx="8400">
                  <c:v>-24.462057778010731</c:v>
                </c:pt>
                <c:pt idx="8401">
                  <c:v>-24.461105949735366</c:v>
                </c:pt>
                <c:pt idx="8402">
                  <c:v>-24.460154796036985</c:v>
                </c:pt>
                <c:pt idx="8403">
                  <c:v>-24.459204574856241</c:v>
                </c:pt>
                <c:pt idx="8404">
                  <c:v>-24.458255091001501</c:v>
                </c:pt>
                <c:pt idx="8405">
                  <c:v>-24.457306408113762</c:v>
                </c:pt>
                <c:pt idx="8406">
                  <c:v>-24.456358718682708</c:v>
                </c:pt>
                <c:pt idx="8407">
                  <c:v>-24.455411827829586</c:v>
                </c:pt>
                <c:pt idx="8408">
                  <c:v>-24.454465670206158</c:v>
                </c:pt>
                <c:pt idx="8409">
                  <c:v>-24.453520502159712</c:v>
                </c:pt>
                <c:pt idx="8410">
                  <c:v>-24.452576065140676</c:v>
                </c:pt>
                <c:pt idx="8411">
                  <c:v>-24.451632358294336</c:v>
                </c:pt>
                <c:pt idx="8412">
                  <c:v>-24.45068963736621</c:v>
                </c:pt>
                <c:pt idx="8413">
                  <c:v>-24.449747580331184</c:v>
                </c:pt>
                <c:pt idx="8414">
                  <c:v>-24.44880650672507</c:v>
                </c:pt>
                <c:pt idx="8415">
                  <c:v>-24.4478662871072</c:v>
                </c:pt>
                <c:pt idx="8416">
                  <c:v>-24.446926792348446</c:v>
                </c:pt>
                <c:pt idx="8417">
                  <c:v>-24.445988085521382</c:v>
                </c:pt>
                <c:pt idx="8418">
                  <c:v>-24.445050357059234</c:v>
                </c:pt>
                <c:pt idx="8419">
                  <c:v>-24.444113350437895</c:v>
                </c:pt>
                <c:pt idx="8420">
                  <c:v>-24.443177128480222</c:v>
                </c:pt>
                <c:pt idx="8421">
                  <c:v>-24.442241817481836</c:v>
                </c:pt>
                <c:pt idx="8422">
                  <c:v>-24.441307225329759</c:v>
                </c:pt>
                <c:pt idx="8423">
                  <c:v>-24.440373414772012</c:v>
                </c:pt>
                <c:pt idx="8424">
                  <c:v>-24.439440575199573</c:v>
                </c:pt>
                <c:pt idx="8425">
                  <c:v>-24.438508451419231</c:v>
                </c:pt>
                <c:pt idx="8426">
                  <c:v>-24.437577105983074</c:v>
                </c:pt>
                <c:pt idx="8427">
                  <c:v>-24.436646601223622</c:v>
                </c:pt>
                <c:pt idx="8428">
                  <c:v>-24.43571687269398</c:v>
                </c:pt>
                <c:pt idx="8429">
                  <c:v>-24.434788172252325</c:v>
                </c:pt>
                <c:pt idx="8430">
                  <c:v>-24.433860119332785</c:v>
                </c:pt>
                <c:pt idx="8431">
                  <c:v>-24.432932839491812</c:v>
                </c:pt>
                <c:pt idx="8432">
                  <c:v>-24.432006331709761</c:v>
                </c:pt>
                <c:pt idx="8433">
                  <c:v>-24.431080720962669</c:v>
                </c:pt>
                <c:pt idx="8434">
                  <c:v>-24.430155880160047</c:v>
                </c:pt>
                <c:pt idx="8435">
                  <c:v>-24.429231871106282</c:v>
                </c:pt>
                <c:pt idx="8436">
                  <c:v>-24.428308629878785</c:v>
                </c:pt>
                <c:pt idx="8437">
                  <c:v>-24.427386155518953</c:v>
                </c:pt>
                <c:pt idx="8438">
                  <c:v>-24.42646450974221</c:v>
                </c:pt>
                <c:pt idx="8439">
                  <c:v>-24.425543691413051</c:v>
                </c:pt>
                <c:pt idx="8440">
                  <c:v>-24.424623761996344</c:v>
                </c:pt>
                <c:pt idx="8441">
                  <c:v>-24.423704470021931</c:v>
                </c:pt>
                <c:pt idx="8442">
                  <c:v>-24.422786002334973</c:v>
                </c:pt>
                <c:pt idx="8443">
                  <c:v>-24.421868420209432</c:v>
                </c:pt>
                <c:pt idx="8444">
                  <c:v>-24.420951472830261</c:v>
                </c:pt>
                <c:pt idx="8445">
                  <c:v>-24.420035471251119</c:v>
                </c:pt>
                <c:pt idx="8446">
                  <c:v>-24.419120102622003</c:v>
                </c:pt>
                <c:pt idx="8447">
                  <c:v>-24.418205615172081</c:v>
                </c:pt>
                <c:pt idx="8448">
                  <c:v>-24.417292007656833</c:v>
                </c:pt>
                <c:pt idx="8449">
                  <c:v>-24.416379092426297</c:v>
                </c:pt>
                <c:pt idx="8450">
                  <c:v>-24.41546705493575</c:v>
                </c:pt>
                <c:pt idx="8451">
                  <c:v>-24.414555707809278</c:v>
                </c:pt>
                <c:pt idx="8452">
                  <c:v>-24.413645236150266</c:v>
                </c:pt>
                <c:pt idx="8453">
                  <c:v>-24.41273532919444</c:v>
                </c:pt>
                <c:pt idx="8454">
                  <c:v>-24.411826357551838</c:v>
                </c:pt>
                <c:pt idx="8455">
                  <c:v>-24.410918196213327</c:v>
                </c:pt>
                <c:pt idx="8456">
                  <c:v>-24.410010844094185</c:v>
                </c:pt>
                <c:pt idx="8457">
                  <c:v>-24.409104300077551</c:v>
                </c:pt>
                <c:pt idx="8458">
                  <c:v>-24.408198316531088</c:v>
                </c:pt>
                <c:pt idx="8459">
                  <c:v>-24.407293200880737</c:v>
                </c:pt>
                <c:pt idx="8460">
                  <c:v>-24.406389013435369</c:v>
                </c:pt>
                <c:pt idx="8461">
                  <c:v>-24.405485322443262</c:v>
                </c:pt>
                <c:pt idx="8462">
                  <c:v>-24.404582680423662</c:v>
                </c:pt>
                <c:pt idx="8463">
                  <c:v>-24.403680656016704</c:v>
                </c:pt>
                <c:pt idx="8464">
                  <c:v>-24.402779493946142</c:v>
                </c:pt>
                <c:pt idx="8465">
                  <c:v>-24.401879131688027</c:v>
                </c:pt>
                <c:pt idx="8466">
                  <c:v>-24.400979384472222</c:v>
                </c:pt>
                <c:pt idx="8467">
                  <c:v>-24.400080557522724</c:v>
                </c:pt>
                <c:pt idx="8468">
                  <c:v>-24.399182282801259</c:v>
                </c:pt>
                <c:pt idx="8469">
                  <c:v>-24.39828498726196</c:v>
                </c:pt>
                <c:pt idx="8470">
                  <c:v>-24.397388425330124</c:v>
                </c:pt>
                <c:pt idx="8471">
                  <c:v>-24.396492657040035</c:v>
                </c:pt>
                <c:pt idx="8472">
                  <c:v>-24.395597620421356</c:v>
                </c:pt>
                <c:pt idx="8473">
                  <c:v>-24.394703314577523</c:v>
                </c:pt>
                <c:pt idx="8474">
                  <c:v>-24.39380979935796</c:v>
                </c:pt>
                <c:pt idx="8475">
                  <c:v>-24.392917073730608</c:v>
                </c:pt>
                <c:pt idx="8476">
                  <c:v>-24.392024954506148</c:v>
                </c:pt>
                <c:pt idx="8477">
                  <c:v>-24.391133744371693</c:v>
                </c:pt>
                <c:pt idx="8478">
                  <c:v>-24.39024326010767</c:v>
                </c:pt>
                <c:pt idx="8479">
                  <c:v>-24.389353561397776</c:v>
                </c:pt>
                <c:pt idx="8480">
                  <c:v>-24.38846458666649</c:v>
                </c:pt>
                <c:pt idx="8481">
                  <c:v>-24.387576395514586</c:v>
                </c:pt>
                <c:pt idx="8482">
                  <c:v>-24.386688866040046</c:v>
                </c:pt>
                <c:pt idx="8483">
                  <c:v>-24.385802118178781</c:v>
                </c:pt>
                <c:pt idx="8484">
                  <c:v>-24.384916150931716</c:v>
                </c:pt>
                <c:pt idx="8485">
                  <c:v>-24.384031023446408</c:v>
                </c:pt>
                <c:pt idx="8486">
                  <c:v>-24.383146553974019</c:v>
                </c:pt>
                <c:pt idx="8487">
                  <c:v>-24.382262862047241</c:v>
                </c:pt>
                <c:pt idx="8488">
                  <c:v>-24.381379886565028</c:v>
                </c:pt>
                <c:pt idx="8489">
                  <c:v>-24.38049774667272</c:v>
                </c:pt>
                <c:pt idx="8490">
                  <c:v>-24.379616201266565</c:v>
                </c:pt>
                <c:pt idx="8491">
                  <c:v>-24.378735549416689</c:v>
                </c:pt>
                <c:pt idx="8492">
                  <c:v>-24.377855610166087</c:v>
                </c:pt>
                <c:pt idx="8493">
                  <c:v>-24.376976262956461</c:v>
                </c:pt>
                <c:pt idx="8494">
                  <c:v>-24.376097865856565</c:v>
                </c:pt>
                <c:pt idx="8495">
                  <c:v>-24.375220118777676</c:v>
                </c:pt>
                <c:pt idx="8496">
                  <c:v>-24.374343080682031</c:v>
                </c:pt>
                <c:pt idx="8497">
                  <c:v>-24.37346692952152</c:v>
                </c:pt>
                <c:pt idx="8498">
                  <c:v>-24.372591306568093</c:v>
                </c:pt>
                <c:pt idx="8499">
                  <c:v>-24.371716568536307</c:v>
                </c:pt>
                <c:pt idx="8500">
                  <c:v>-24.370842535695992</c:v>
                </c:pt>
                <c:pt idx="8501">
                  <c:v>-24.369969207145338</c:v>
                </c:pt>
                <c:pt idx="8502">
                  <c:v>-24.369096641403164</c:v>
                </c:pt>
                <c:pt idx="8503">
                  <c:v>-24.368224896773167</c:v>
                </c:pt>
                <c:pt idx="8504">
                  <c:v>-24.367353735014664</c:v>
                </c:pt>
                <c:pt idx="8505">
                  <c:v>-24.36648339245906</c:v>
                </c:pt>
                <c:pt idx="8506">
                  <c:v>-24.365613749573999</c:v>
                </c:pt>
                <c:pt idx="8507">
                  <c:v>-24.364744864636787</c:v>
                </c:pt>
                <c:pt idx="8508">
                  <c:v>-24.363876618533183</c:v>
                </c:pt>
                <c:pt idx="8509">
                  <c:v>-24.363009187551519</c:v>
                </c:pt>
                <c:pt idx="8510">
                  <c:v>-24.362142511601647</c:v>
                </c:pt>
                <c:pt idx="8511">
                  <c:v>-24.36127647187169</c:v>
                </c:pt>
                <c:pt idx="8512">
                  <c:v>-24.360411244225496</c:v>
                </c:pt>
                <c:pt idx="8513">
                  <c:v>-24.359546651047843</c:v>
                </c:pt>
                <c:pt idx="8514">
                  <c:v>-24.358682809218436</c:v>
                </c:pt>
                <c:pt idx="8515">
                  <c:v>-24.35781983522422</c:v>
                </c:pt>
                <c:pt idx="8516">
                  <c:v>-24.356957434284936</c:v>
                </c:pt>
                <c:pt idx="8517">
                  <c:v>-24.356095781829083</c:v>
                </c:pt>
                <c:pt idx="8518">
                  <c:v>-24.355234818240127</c:v>
                </c:pt>
                <c:pt idx="8519">
                  <c:v>-24.354374659766339</c:v>
                </c:pt>
                <c:pt idx="8520">
                  <c:v>-24.353515129803604</c:v>
                </c:pt>
                <c:pt idx="8521">
                  <c:v>-24.352656344554337</c:v>
                </c:pt>
                <c:pt idx="8522">
                  <c:v>-24.351798303018928</c:v>
                </c:pt>
                <c:pt idx="8523">
                  <c:v>-24.350940945899438</c:v>
                </c:pt>
                <c:pt idx="8524">
                  <c:v>-24.350084330613644</c:v>
                </c:pt>
                <c:pt idx="8525">
                  <c:v>-24.349228456183504</c:v>
                </c:pt>
                <c:pt idx="8526">
                  <c:v>-24.348373263478322</c:v>
                </c:pt>
                <c:pt idx="8527">
                  <c:v>-24.347518809824056</c:v>
                </c:pt>
                <c:pt idx="8528">
                  <c:v>-24.346665036108078</c:v>
                </c:pt>
                <c:pt idx="8529">
                  <c:v>-24.345811999546157</c:v>
                </c:pt>
                <c:pt idx="8530">
                  <c:v>-24.344959641191217</c:v>
                </c:pt>
                <c:pt idx="8531">
                  <c:v>-24.344108018214506</c:v>
                </c:pt>
                <c:pt idx="8532">
                  <c:v>-24.343257071653955</c:v>
                </c:pt>
                <c:pt idx="8533">
                  <c:v>-24.342406858603823</c:v>
                </c:pt>
                <c:pt idx="8534">
                  <c:v>-24.341557320299628</c:v>
                </c:pt>
                <c:pt idx="8535">
                  <c:v>-24.340708513660658</c:v>
                </c:pt>
                <c:pt idx="8536">
                  <c:v>-24.33986032228362</c:v>
                </c:pt>
                <c:pt idx="8537">
                  <c:v>-24.339012918518744</c:v>
                </c:pt>
                <c:pt idx="8538">
                  <c:v>-24.338166243672291</c:v>
                </c:pt>
                <c:pt idx="8539">
                  <c:v>-24.337320296723945</c:v>
                </c:pt>
                <c:pt idx="8540">
                  <c:v>-24.33647496172442</c:v>
                </c:pt>
                <c:pt idx="8541">
                  <c:v>-24.335630352957271</c:v>
                </c:pt>
                <c:pt idx="8542">
                  <c:v>-24.334786412036738</c:v>
                </c:pt>
                <c:pt idx="8543">
                  <c:v>-24.33394319552821</c:v>
                </c:pt>
                <c:pt idx="8544">
                  <c:v>-24.333100702484494</c:v>
                </c:pt>
                <c:pt idx="8545">
                  <c:v>-24.33225887468328</c:v>
                </c:pt>
                <c:pt idx="8546">
                  <c:v>-24.331417825814093</c:v>
                </c:pt>
                <c:pt idx="8547">
                  <c:v>-24.330577440363403</c:v>
                </c:pt>
                <c:pt idx="8548">
                  <c:v>-24.329737603278474</c:v>
                </c:pt>
                <c:pt idx="8549">
                  <c:v>-24.328898599516439</c:v>
                </c:pt>
                <c:pt idx="8550">
                  <c:v>-24.32806025676684</c:v>
                </c:pt>
                <c:pt idx="8551">
                  <c:v>-24.327222688141404</c:v>
                </c:pt>
                <c:pt idx="8552">
                  <c:v>-24.326385721756697</c:v>
                </c:pt>
                <c:pt idx="8553">
                  <c:v>-24.325549356945331</c:v>
                </c:pt>
                <c:pt idx="8554">
                  <c:v>-24.324713820518014</c:v>
                </c:pt>
                <c:pt idx="8555">
                  <c:v>-24.323878940796504</c:v>
                </c:pt>
                <c:pt idx="8556">
                  <c:v>-24.323044660233357</c:v>
                </c:pt>
                <c:pt idx="8557">
                  <c:v>-24.322211205082208</c:v>
                </c:pt>
                <c:pt idx="8558">
                  <c:v>-24.321378290757952</c:v>
                </c:pt>
                <c:pt idx="8559">
                  <c:v>-24.320546143267656</c:v>
                </c:pt>
                <c:pt idx="8560">
                  <c:v>-24.319714648370745</c:v>
                </c:pt>
                <c:pt idx="8561">
                  <c:v>-24.318883861861305</c:v>
                </c:pt>
                <c:pt idx="8562">
                  <c:v>-24.318053782772004</c:v>
                </c:pt>
                <c:pt idx="8563">
                  <c:v>-24.317224353751286</c:v>
                </c:pt>
                <c:pt idx="8564">
                  <c:v>-24.316395574054326</c:v>
                </c:pt>
                <c:pt idx="8565">
                  <c:v>-24.315567611946683</c:v>
                </c:pt>
                <c:pt idx="8566">
                  <c:v>-24.314740297303537</c:v>
                </c:pt>
                <c:pt idx="8567">
                  <c:v>-24.31391346058755</c:v>
                </c:pt>
                <c:pt idx="8568">
                  <c:v>-24.31308749493024</c:v>
                </c:pt>
                <c:pt idx="8569">
                  <c:v>-24.312262062015876</c:v>
                </c:pt>
                <c:pt idx="8570">
                  <c:v>-24.311437385829699</c:v>
                </c:pt>
                <c:pt idx="8571">
                  <c:v>-24.310613353165081</c:v>
                </c:pt>
                <c:pt idx="8572">
                  <c:v>-24.309789963271719</c:v>
                </c:pt>
                <c:pt idx="8573">
                  <c:v>-24.308967383355281</c:v>
                </c:pt>
                <c:pt idx="8574">
                  <c:v>-24.308145388430475</c:v>
                </c:pt>
                <c:pt idx="8575">
                  <c:v>-24.307324089701964</c:v>
                </c:pt>
                <c:pt idx="8576">
                  <c:v>-24.306503430434582</c:v>
                </c:pt>
                <c:pt idx="8577">
                  <c:v>-24.30568340983671</c:v>
                </c:pt>
                <c:pt idx="8578">
                  <c:v>-24.304864027165898</c:v>
                </c:pt>
                <c:pt idx="8579">
                  <c:v>-24.30404544876798</c:v>
                </c:pt>
                <c:pt idx="8580">
                  <c:v>-24.303227450872114</c:v>
                </c:pt>
                <c:pt idx="8581">
                  <c:v>-24.302410255317355</c:v>
                </c:pt>
                <c:pt idx="8582">
                  <c:v>-24.301593527472754</c:v>
                </c:pt>
                <c:pt idx="8583">
                  <c:v>-24.300777600177035</c:v>
                </c:pt>
                <c:pt idx="8584">
                  <c:v>-24.299962250373799</c:v>
                </c:pt>
                <c:pt idx="8585">
                  <c:v>-24.299147532847108</c:v>
                </c:pt>
                <c:pt idx="8586">
                  <c:v>-24.298333557618527</c:v>
                </c:pt>
                <c:pt idx="8587">
                  <c:v>-24.297520213039427</c:v>
                </c:pt>
                <c:pt idx="8588">
                  <c:v>-24.29670744302182</c:v>
                </c:pt>
                <c:pt idx="8589">
                  <c:v>-24.295895467972485</c:v>
                </c:pt>
                <c:pt idx="8590">
                  <c:v>-24.295084121145049</c:v>
                </c:pt>
                <c:pt idx="8591">
                  <c:v>-24.294273456942822</c:v>
                </c:pt>
                <c:pt idx="8592">
                  <c:v>-24.293463364275446</c:v>
                </c:pt>
                <c:pt idx="8593">
                  <c:v>-24.292653897545865</c:v>
                </c:pt>
                <c:pt idx="8594">
                  <c:v>-24.291845221175695</c:v>
                </c:pt>
                <c:pt idx="8595">
                  <c:v>-24.291037169049158</c:v>
                </c:pt>
                <c:pt idx="8596">
                  <c:v>-24.290229685525006</c:v>
                </c:pt>
                <c:pt idx="8597">
                  <c:v>-24.289422989513003</c:v>
                </c:pt>
                <c:pt idx="8598">
                  <c:v>-24.288616750802539</c:v>
                </c:pt>
                <c:pt idx="8599">
                  <c:v>-24.287811297921351</c:v>
                </c:pt>
                <c:pt idx="8600">
                  <c:v>-24.287006465490634</c:v>
                </c:pt>
                <c:pt idx="8601">
                  <c:v>-24.286202307403229</c:v>
                </c:pt>
                <c:pt idx="8602">
                  <c:v>-24.285398822846386</c:v>
                </c:pt>
                <c:pt idx="8603">
                  <c:v>-24.284595901720824</c:v>
                </c:pt>
                <c:pt idx="8604">
                  <c:v>-24.283793707186039</c:v>
                </c:pt>
                <c:pt idx="8605">
                  <c:v>-24.282992074602006</c:v>
                </c:pt>
                <c:pt idx="8606">
                  <c:v>-24.282191112370469</c:v>
                </c:pt>
                <c:pt idx="8607">
                  <c:v>-24.281390819669685</c:v>
                </c:pt>
                <c:pt idx="8608">
                  <c:v>-24.2805911956636</c:v>
                </c:pt>
                <c:pt idx="8609">
                  <c:v>-24.279792130693568</c:v>
                </c:pt>
                <c:pt idx="8610">
                  <c:v>-24.278993732893909</c:v>
                </c:pt>
                <c:pt idx="8611">
                  <c:v>-24.278196055663138</c:v>
                </c:pt>
                <c:pt idx="8612">
                  <c:v>-24.277398935306586</c:v>
                </c:pt>
                <c:pt idx="8613">
                  <c:v>-24.276602588034102</c:v>
                </c:pt>
                <c:pt idx="8614">
                  <c:v>-24.275806687828016</c:v>
                </c:pt>
                <c:pt idx="8615">
                  <c:v>-24.275011613170992</c:v>
                </c:pt>
                <c:pt idx="8616">
                  <c:v>-24.27421709242121</c:v>
                </c:pt>
                <c:pt idx="8617">
                  <c:v>-24.273423179063442</c:v>
                </c:pt>
                <c:pt idx="8618">
                  <c:v>-24.272629818400379</c:v>
                </c:pt>
                <c:pt idx="8619">
                  <c:v>-24.271837225623216</c:v>
                </c:pt>
                <c:pt idx="8620">
                  <c:v>-24.271045291831754</c:v>
                </c:pt>
                <c:pt idx="8621">
                  <c:v>-24.270253962332529</c:v>
                </c:pt>
                <c:pt idx="8622">
                  <c:v>-24.26946323645361</c:v>
                </c:pt>
                <c:pt idx="8623">
                  <c:v>-24.268673059719283</c:v>
                </c:pt>
                <c:pt idx="8624">
                  <c:v>-24.267883646417999</c:v>
                </c:pt>
                <c:pt idx="8625">
                  <c:v>-24.267094780759201</c:v>
                </c:pt>
                <c:pt idx="8626">
                  <c:v>-24.266306515833534</c:v>
                </c:pt>
                <c:pt idx="8627">
                  <c:v>-24.265519011703319</c:v>
                </c:pt>
                <c:pt idx="8628">
                  <c:v>-24.264732106640373</c:v>
                </c:pt>
                <c:pt idx="8629">
                  <c:v>-24.263945746417654</c:v>
                </c:pt>
                <c:pt idx="8630">
                  <c:v>-24.2631600909071</c:v>
                </c:pt>
                <c:pt idx="8631">
                  <c:v>-24.262374978897011</c:v>
                </c:pt>
                <c:pt idx="8632">
                  <c:v>-24.261590623270699</c:v>
                </c:pt>
                <c:pt idx="8633">
                  <c:v>-24.260806809678201</c:v>
                </c:pt>
                <c:pt idx="8634">
                  <c:v>-24.26002353754237</c:v>
                </c:pt>
                <c:pt idx="8635">
                  <c:v>-24.25924107254847</c:v>
                </c:pt>
                <c:pt idx="8636">
                  <c:v>-24.258459147451536</c:v>
                </c:pt>
                <c:pt idx="8637">
                  <c:v>-24.257677761693056</c:v>
                </c:pt>
                <c:pt idx="8638">
                  <c:v>-24.256897074119536</c:v>
                </c:pt>
                <c:pt idx="8639">
                  <c:v>-24.256116977593749</c:v>
                </c:pt>
                <c:pt idx="8640">
                  <c:v>-24.255337577534441</c:v>
                </c:pt>
                <c:pt idx="8641">
                  <c:v>-24.254558713998403</c:v>
                </c:pt>
                <c:pt idx="8642">
                  <c:v>-24.253780439413756</c:v>
                </c:pt>
                <c:pt idx="8643">
                  <c:v>-24.253002805995173</c:v>
                </c:pt>
                <c:pt idx="8644">
                  <c:v>-24.252225760056696</c:v>
                </c:pt>
                <c:pt idx="8645">
                  <c:v>-24.251449459428066</c:v>
                </c:pt>
                <c:pt idx="8646">
                  <c:v>-24.250673691939461</c:v>
                </c:pt>
                <c:pt idx="8647">
                  <c:v>-24.249898562463706</c:v>
                </c:pt>
                <c:pt idx="8648">
                  <c:v>-24.249124017518149</c:v>
                </c:pt>
                <c:pt idx="8649">
                  <c:v>-24.248350003788094</c:v>
                </c:pt>
                <c:pt idx="8650">
                  <c:v>-24.247576783871839</c:v>
                </c:pt>
                <c:pt idx="8651">
                  <c:v>-24.246804093618032</c:v>
                </c:pt>
                <c:pt idx="8652">
                  <c:v>-24.246031985077849</c:v>
                </c:pt>
                <c:pt idx="8653">
                  <c:v>-24.245260457537814</c:v>
                </c:pt>
                <c:pt idx="8654">
                  <c:v>-24.24448956285886</c:v>
                </c:pt>
                <c:pt idx="8655">
                  <c:v>-24.243719352599374</c:v>
                </c:pt>
                <c:pt idx="8656">
                  <c:v>-24.242949721126795</c:v>
                </c:pt>
                <c:pt idx="8657">
                  <c:v>-24.242180667778261</c:v>
                </c:pt>
                <c:pt idx="8658">
                  <c:v>-24.241412191907262</c:v>
                </c:pt>
                <c:pt idx="8659">
                  <c:v>-24.240644345066645</c:v>
                </c:pt>
                <c:pt idx="8660">
                  <c:v>-24.23987712648859</c:v>
                </c:pt>
                <c:pt idx="8661">
                  <c:v>-24.239110483244485</c:v>
                </c:pt>
                <c:pt idx="8662">
                  <c:v>-24.238344414646321</c:v>
                </c:pt>
                <c:pt idx="8663">
                  <c:v>-24.237578972148313</c:v>
                </c:pt>
                <c:pt idx="8664">
                  <c:v>-24.236814154941762</c:v>
                </c:pt>
                <c:pt idx="8665">
                  <c:v>-24.23605001430909</c:v>
                </c:pt>
                <c:pt idx="8666">
                  <c:v>-24.235286341430889</c:v>
                </c:pt>
                <c:pt idx="8667">
                  <c:v>-24.234523343643012</c:v>
                </c:pt>
                <c:pt idx="8668">
                  <c:v>-24.233760864361187</c:v>
                </c:pt>
                <c:pt idx="8669">
                  <c:v>-24.23299911047495</c:v>
                </c:pt>
                <c:pt idx="8670">
                  <c:v>-24.232237873714947</c:v>
                </c:pt>
                <c:pt idx="8671">
                  <c:v>-24.231477205339971</c:v>
                </c:pt>
                <c:pt idx="8672">
                  <c:v>-24.230717208145659</c:v>
                </c:pt>
                <c:pt idx="8673">
                  <c:v>-24.229957726209072</c:v>
                </c:pt>
                <c:pt idx="8674">
                  <c:v>-24.229198913905034</c:v>
                </c:pt>
                <c:pt idx="8675">
                  <c:v>-24.228440615555826</c:v>
                </c:pt>
                <c:pt idx="8676">
                  <c:v>-24.227682933774357</c:v>
                </c:pt>
                <c:pt idx="8677">
                  <c:v>-24.22692591930997</c:v>
                </c:pt>
                <c:pt idx="8678">
                  <c:v>-24.22616941682136</c:v>
                </c:pt>
                <c:pt idx="8679">
                  <c:v>-24.225413425835576</c:v>
                </c:pt>
                <c:pt idx="8680">
                  <c:v>-24.224658151383863</c:v>
                </c:pt>
                <c:pt idx="8681">
                  <c:v>-24.223903541147322</c:v>
                </c:pt>
                <c:pt idx="8682">
                  <c:v>-24.223149440271694</c:v>
                </c:pt>
                <c:pt idx="8683">
                  <c:v>-24.22239584824236</c:v>
                </c:pt>
                <c:pt idx="8684">
                  <c:v>-24.221642918283429</c:v>
                </c:pt>
                <c:pt idx="8685">
                  <c:v>-24.220890547080018</c:v>
                </c:pt>
                <c:pt idx="8686">
                  <c:v>-24.220138734045676</c:v>
                </c:pt>
                <c:pt idx="8687">
                  <c:v>-24.219387580757186</c:v>
                </c:pt>
                <c:pt idx="8688">
                  <c:v>-24.218636984218062</c:v>
                </c:pt>
                <c:pt idx="8689">
                  <c:v>-24.217886994801429</c:v>
                </c:pt>
                <c:pt idx="8690">
                  <c:v>-24.217137509791392</c:v>
                </c:pt>
                <c:pt idx="8691">
                  <c:v>-24.216388630585399</c:v>
                </c:pt>
                <c:pt idx="8692">
                  <c:v>-24.215640305541086</c:v>
                </c:pt>
                <c:pt idx="8693">
                  <c:v>-24.214892686639111</c:v>
                </c:pt>
                <c:pt idx="8694">
                  <c:v>-24.21414551870064</c:v>
                </c:pt>
                <c:pt idx="8695">
                  <c:v>-24.213399004578179</c:v>
                </c:pt>
                <c:pt idx="8696">
                  <c:v>-24.212653143428732</c:v>
                </c:pt>
                <c:pt idx="8697">
                  <c:v>-24.211907731427658</c:v>
                </c:pt>
                <c:pt idx="8698">
                  <c:v>-24.211162920296072</c:v>
                </c:pt>
                <c:pt idx="8699">
                  <c:v>-24.210418709267714</c:v>
                </c:pt>
                <c:pt idx="8700">
                  <c:v>-24.20967504706946</c:v>
                </c:pt>
                <c:pt idx="8701">
                  <c:v>-24.208931983568903</c:v>
                </c:pt>
                <c:pt idx="8702">
                  <c:v>-24.208189518063257</c:v>
                </c:pt>
                <c:pt idx="8703">
                  <c:v>-24.207447599355266</c:v>
                </c:pt>
                <c:pt idx="8704">
                  <c:v>-24.206706226816678</c:v>
                </c:pt>
                <c:pt idx="8705">
                  <c:v>-24.205965500625581</c:v>
                </c:pt>
                <c:pt idx="8706">
                  <c:v>-24.205225268875623</c:v>
                </c:pt>
                <c:pt idx="8707">
                  <c:v>-24.204485682032892</c:v>
                </c:pt>
                <c:pt idx="8708">
                  <c:v>-24.203746538125746</c:v>
                </c:pt>
                <c:pt idx="8709">
                  <c:v>-24.203008087985051</c:v>
                </c:pt>
                <c:pt idx="8710">
                  <c:v>-24.202270129820569</c:v>
                </c:pt>
                <c:pt idx="8711">
                  <c:v>-24.201532863895807</c:v>
                </c:pt>
                <c:pt idx="8712">
                  <c:v>-24.200795988351402</c:v>
                </c:pt>
                <c:pt idx="8713">
                  <c:v>-24.200059753467805</c:v>
                </c:pt>
                <c:pt idx="8714">
                  <c:v>-24.199324158409961</c:v>
                </c:pt>
                <c:pt idx="8715">
                  <c:v>-24.198589102328256</c:v>
                </c:pt>
                <c:pt idx="8716">
                  <c:v>-24.19785458454708</c:v>
                </c:pt>
                <c:pt idx="8717">
                  <c:v>-24.19712060451068</c:v>
                </c:pt>
                <c:pt idx="8718">
                  <c:v>-24.196387261434719</c:v>
                </c:pt>
                <c:pt idx="8719">
                  <c:v>-24.195654404905159</c:v>
                </c:pt>
                <c:pt idx="8720">
                  <c:v>-24.194922134056831</c:v>
                </c:pt>
                <c:pt idx="8721">
                  <c:v>-24.194190497993286</c:v>
                </c:pt>
                <c:pt idx="8722">
                  <c:v>-24.193459296857011</c:v>
                </c:pt>
                <c:pt idx="8723">
                  <c:v>-24.192728729177382</c:v>
                </c:pt>
                <c:pt idx="8724">
                  <c:v>-24.191998744431483</c:v>
                </c:pt>
                <c:pt idx="8725">
                  <c:v>-24.191269242647031</c:v>
                </c:pt>
                <c:pt idx="8726">
                  <c:v>-24.190540372115752</c:v>
                </c:pt>
                <c:pt idx="8727">
                  <c:v>-24.189812032949831</c:v>
                </c:pt>
                <c:pt idx="8728">
                  <c:v>-24.189084274033963</c:v>
                </c:pt>
                <c:pt idx="8729">
                  <c:v>-24.18835694622306</c:v>
                </c:pt>
                <c:pt idx="8730">
                  <c:v>-24.187630296401021</c:v>
                </c:pt>
                <c:pt idx="8731">
                  <c:v>-24.186904224844699</c:v>
                </c:pt>
                <c:pt idx="8732">
                  <c:v>-24.186178681443174</c:v>
                </c:pt>
                <c:pt idx="8733">
                  <c:v>-24.185453665611565</c:v>
                </c:pt>
                <c:pt idx="8734">
                  <c:v>-24.184729226102071</c:v>
                </c:pt>
                <c:pt idx="8735">
                  <c:v>-24.184005362159745</c:v>
                </c:pt>
                <c:pt idx="8736">
                  <c:v>-24.183281974685439</c:v>
                </c:pt>
                <c:pt idx="8737">
                  <c:v>-24.182559161583924</c:v>
                </c:pt>
                <c:pt idx="8738">
                  <c:v>-24.181837020445855</c:v>
                </c:pt>
                <c:pt idx="8739">
                  <c:v>-24.181115255699268</c:v>
                </c:pt>
                <c:pt idx="8740">
                  <c:v>-24.180394161518972</c:v>
                </c:pt>
                <c:pt idx="8741">
                  <c:v>-24.17967354087272</c:v>
                </c:pt>
                <c:pt idx="8742">
                  <c:v>-24.178953491295179</c:v>
                </c:pt>
                <c:pt idx="8743">
                  <c:v>-24.178233963114497</c:v>
                </c:pt>
                <c:pt idx="8744">
                  <c:v>-24.177515004688338</c:v>
                </c:pt>
                <c:pt idx="8745">
                  <c:v>-24.176796615331249</c:v>
                </c:pt>
                <c:pt idx="8746">
                  <c:v>-24.176078843246156</c:v>
                </c:pt>
                <c:pt idx="8747">
                  <c:v>-24.175361541146518</c:v>
                </c:pt>
                <c:pt idx="8748">
                  <c:v>-24.174644806140403</c:v>
                </c:pt>
                <c:pt idx="8749">
                  <c:v>-24.173928491335559</c:v>
                </c:pt>
                <c:pt idx="8750">
                  <c:v>-24.17321283990454</c:v>
                </c:pt>
                <c:pt idx="8751">
                  <c:v>-24.172497753600652</c:v>
                </c:pt>
                <c:pt idx="8752">
                  <c:v>-24.171783183109969</c:v>
                </c:pt>
                <c:pt idx="8753">
                  <c:v>-24.171069079296309</c:v>
                </c:pt>
                <c:pt idx="8754">
                  <c:v>-24.170355538814576</c:v>
                </c:pt>
                <c:pt idx="8755">
                  <c:v>-24.169642560960533</c:v>
                </c:pt>
                <c:pt idx="8756">
                  <c:v>-24.168930145089362</c:v>
                </c:pt>
                <c:pt idx="8757">
                  <c:v>-24.1682182905136</c:v>
                </c:pt>
                <c:pt idx="8758">
                  <c:v>-24.167506948175138</c:v>
                </c:pt>
                <c:pt idx="8759">
                  <c:v>-24.166796117469392</c:v>
                </c:pt>
                <c:pt idx="8760">
                  <c:v>-24.16608584620765</c:v>
                </c:pt>
                <c:pt idx="8761">
                  <c:v>-24.165376085444429</c:v>
                </c:pt>
                <c:pt idx="8762">
                  <c:v>-24.16466693107273</c:v>
                </c:pt>
                <c:pt idx="8763">
                  <c:v>-24.163958237676173</c:v>
                </c:pt>
                <c:pt idx="8764">
                  <c:v>-24.163250101214867</c:v>
                </c:pt>
                <c:pt idx="8765">
                  <c:v>-24.162542424703908</c:v>
                </c:pt>
                <c:pt idx="8766">
                  <c:v>-24.161835448243714</c:v>
                </c:pt>
                <c:pt idx="8767">
                  <c:v>-24.161128882407116</c:v>
                </c:pt>
                <c:pt idx="8768">
                  <c:v>-24.160422967042521</c:v>
                </c:pt>
                <c:pt idx="8769">
                  <c:v>-24.159717509284256</c:v>
                </c:pt>
                <c:pt idx="8770">
                  <c:v>-24.159012508646299</c:v>
                </c:pt>
                <c:pt idx="8771">
                  <c:v>-24.158308060586759</c:v>
                </c:pt>
                <c:pt idx="8772">
                  <c:v>-24.157604212325662</c:v>
                </c:pt>
                <c:pt idx="8773">
                  <c:v>-24.156900867414556</c:v>
                </c:pt>
                <c:pt idx="8774">
                  <c:v>-24.156198025247988</c:v>
                </c:pt>
                <c:pt idx="8775">
                  <c:v>-24.155495780876798</c:v>
                </c:pt>
                <c:pt idx="8776">
                  <c:v>-24.154793990308562</c:v>
                </c:pt>
                <c:pt idx="8777">
                  <c:v>-24.154092653091411</c:v>
                </c:pt>
                <c:pt idx="8778">
                  <c:v>-24.153392054849412</c:v>
                </c:pt>
                <c:pt idx="8779">
                  <c:v>-24.152691813373966</c:v>
                </c:pt>
                <c:pt idx="8780">
                  <c:v>-24.15199216645663</c:v>
                </c:pt>
                <c:pt idx="8781">
                  <c:v>-24.151293065829442</c:v>
                </c:pt>
                <c:pt idx="8782">
                  <c:v>-24.150594510787109</c:v>
                </c:pt>
                <c:pt idx="8783">
                  <c:v>-24.149896405686206</c:v>
                </c:pt>
                <c:pt idx="8784">
                  <c:v>-24.149198845048918</c:v>
                </c:pt>
                <c:pt idx="8785">
                  <c:v>-24.148501780774364</c:v>
                </c:pt>
                <c:pt idx="8786">
                  <c:v>-24.147805259731374</c:v>
                </c:pt>
                <c:pt idx="8787">
                  <c:v>-24.147109233935034</c:v>
                </c:pt>
                <c:pt idx="8788">
                  <c:v>-24.146413797491597</c:v>
                </c:pt>
                <c:pt idx="8789">
                  <c:v>-24.145718807754161</c:v>
                </c:pt>
                <c:pt idx="8790">
                  <c:v>-24.145024453353336</c:v>
                </c:pt>
                <c:pt idx="8791">
                  <c:v>-24.144330450091026</c:v>
                </c:pt>
                <c:pt idx="8792">
                  <c:v>-24.143637080888219</c:v>
                </c:pt>
                <c:pt idx="8793">
                  <c:v>-24.142944250578683</c:v>
                </c:pt>
                <c:pt idx="8794">
                  <c:v>-24.142251817183926</c:v>
                </c:pt>
                <c:pt idx="8795">
                  <c:v>-24.141560015770757</c:v>
                </c:pt>
                <c:pt idx="8796">
                  <c:v>-24.140868610326951</c:v>
                </c:pt>
                <c:pt idx="8797">
                  <c:v>-24.140177882531116</c:v>
                </c:pt>
                <c:pt idx="8798">
                  <c:v>-24.139487502608944</c:v>
                </c:pt>
                <c:pt idx="8799">
                  <c:v>-24.138797705091221</c:v>
                </c:pt>
                <c:pt idx="8800">
                  <c:v>-24.138108442329084</c:v>
                </c:pt>
                <c:pt idx="8801">
                  <c:v>-24.137419666800195</c:v>
                </c:pt>
                <c:pt idx="8802">
                  <c:v>-24.136731424824468</c:v>
                </c:pt>
                <c:pt idx="8803">
                  <c:v>-24.136043715774353</c:v>
                </c:pt>
                <c:pt idx="8804">
                  <c:v>-24.135356445517605</c:v>
                </c:pt>
                <c:pt idx="8805">
                  <c:v>-24.134669707059029</c:v>
                </c:pt>
                <c:pt idx="8806">
                  <c:v>-24.133983546492829</c:v>
                </c:pt>
                <c:pt idx="8807">
                  <c:v>-24.133297776439196</c:v>
                </c:pt>
                <c:pt idx="8808">
                  <c:v>-24.132612629736006</c:v>
                </c:pt>
                <c:pt idx="8809">
                  <c:v>-24.131927919164241</c:v>
                </c:pt>
                <c:pt idx="8810">
                  <c:v>-24.131243690862444</c:v>
                </c:pt>
                <c:pt idx="8811">
                  <c:v>-24.130560083938025</c:v>
                </c:pt>
                <c:pt idx="8812">
                  <c:v>-24.129876911518544</c:v>
                </c:pt>
                <c:pt idx="8813">
                  <c:v>-24.129194312609879</c:v>
                </c:pt>
                <c:pt idx="8814">
                  <c:v>-24.128512054390995</c:v>
                </c:pt>
                <c:pt idx="8815">
                  <c:v>-24.127830414995096</c:v>
                </c:pt>
                <c:pt idx="8816">
                  <c:v>-24.127149347198234</c:v>
                </c:pt>
                <c:pt idx="8817">
                  <c:v>-24.126468618725355</c:v>
                </c:pt>
                <c:pt idx="8818">
                  <c:v>-24.125788553343398</c:v>
                </c:pt>
                <c:pt idx="8819">
                  <c:v>-24.125108918916006</c:v>
                </c:pt>
                <c:pt idx="8820">
                  <c:v>-24.124429761203103</c:v>
                </c:pt>
                <c:pt idx="8821">
                  <c:v>-24.123751079738533</c:v>
                </c:pt>
                <c:pt idx="8822">
                  <c:v>-24.123072966282066</c:v>
                </c:pt>
                <c:pt idx="8823">
                  <c:v>-24.122395281816118</c:v>
                </c:pt>
                <c:pt idx="8824">
                  <c:v>-24.121718164126818</c:v>
                </c:pt>
                <c:pt idx="8825">
                  <c:v>-24.121041612533155</c:v>
                </c:pt>
                <c:pt idx="8826">
                  <c:v>-24.120365442279088</c:v>
                </c:pt>
                <c:pt idx="8827">
                  <c:v>-24.119689836990851</c:v>
                </c:pt>
                <c:pt idx="8828">
                  <c:v>-24.119014612157056</c:v>
                </c:pt>
                <c:pt idx="8829">
                  <c:v>-24.118339997023732</c:v>
                </c:pt>
                <c:pt idx="8830">
                  <c:v>-24.117665899074115</c:v>
                </c:pt>
                <c:pt idx="8831">
                  <c:v>-24.116992317692358</c:v>
                </c:pt>
                <c:pt idx="8832">
                  <c:v>-24.116319023210128</c:v>
                </c:pt>
                <c:pt idx="8833">
                  <c:v>-24.115646427506046</c:v>
                </c:pt>
                <c:pt idx="8834">
                  <c:v>-24.114974209432205</c:v>
                </c:pt>
                <c:pt idx="8835">
                  <c:v>-24.114302551470338</c:v>
                </c:pt>
                <c:pt idx="8836">
                  <c:v>-24.113631452950372</c:v>
                </c:pt>
                <c:pt idx="8837">
                  <c:v>-24.112960730609721</c:v>
                </c:pt>
                <c:pt idx="8838">
                  <c:v>-24.112290475384036</c:v>
                </c:pt>
                <c:pt idx="8839">
                  <c:v>-24.111620823481257</c:v>
                </c:pt>
                <c:pt idx="8840">
                  <c:v>-24.110951546394482</c:v>
                </c:pt>
                <c:pt idx="8841">
                  <c:v>-24.110282780361327</c:v>
                </c:pt>
                <c:pt idx="8842">
                  <c:v>-24.109614661233827</c:v>
                </c:pt>
                <c:pt idx="8843">
                  <c:v>-24.108946824563855</c:v>
                </c:pt>
                <c:pt idx="8844">
                  <c:v>-24.108279633537322</c:v>
                </c:pt>
                <c:pt idx="8845">
                  <c:v>-24.107612769635654</c:v>
                </c:pt>
                <c:pt idx="8846">
                  <c:v>-24.106946550094147</c:v>
                </c:pt>
                <c:pt idx="8847">
                  <c:v>-24.106280792737135</c:v>
                </c:pt>
                <c:pt idx="8848">
                  <c:v>-24.105615406554431</c:v>
                </c:pt>
                <c:pt idx="8849">
                  <c:v>-24.104950617448047</c:v>
                </c:pt>
                <c:pt idx="8850">
                  <c:v>-24.104286289055533</c:v>
                </c:pt>
                <c:pt idx="8851">
                  <c:v>-24.103622466019129</c:v>
                </c:pt>
                <c:pt idx="8852">
                  <c:v>-24.102959102632994</c:v>
                </c:pt>
                <c:pt idx="8853">
                  <c:v>-24.102296153295988</c:v>
                </c:pt>
                <c:pt idx="8854">
                  <c:v>-24.10163384303214</c:v>
                </c:pt>
                <c:pt idx="8855">
                  <c:v>-24.100971810593443</c:v>
                </c:pt>
                <c:pt idx="8856">
                  <c:v>-24.10031037095451</c:v>
                </c:pt>
                <c:pt idx="8857">
                  <c:v>-24.099649478381021</c:v>
                </c:pt>
                <c:pt idx="8858">
                  <c:v>-24.098988952424776</c:v>
                </c:pt>
                <c:pt idx="8859">
                  <c:v>-24.098328972429716</c:v>
                </c:pt>
                <c:pt idx="8860">
                  <c:v>-24.097669492847047</c:v>
                </c:pt>
                <c:pt idx="8861">
                  <c:v>-24.097010423431872</c:v>
                </c:pt>
                <c:pt idx="8862">
                  <c:v>-24.096351943012792</c:v>
                </c:pt>
                <c:pt idx="8863">
                  <c:v>-24.095693871728745</c:v>
                </c:pt>
                <c:pt idx="8864">
                  <c:v>-24.095036253945587</c:v>
                </c:pt>
                <c:pt idx="8865">
                  <c:v>-24.094379133913545</c:v>
                </c:pt>
                <c:pt idx="8866">
                  <c:v>-24.093722466354414</c:v>
                </c:pt>
                <c:pt idx="8867">
                  <c:v>-24.093066250808498</c:v>
                </c:pt>
                <c:pt idx="8868">
                  <c:v>-24.092410620673078</c:v>
                </c:pt>
                <c:pt idx="8869">
                  <c:v>-24.091755352220538</c:v>
                </c:pt>
                <c:pt idx="8870">
                  <c:v>-24.091100578863504</c:v>
                </c:pt>
                <c:pt idx="8871">
                  <c:v>-24.090446300006867</c:v>
                </c:pt>
                <c:pt idx="8872">
                  <c:v>-24.089792559610402</c:v>
                </c:pt>
                <c:pt idx="8873">
                  <c:v>-24.089139223625544</c:v>
                </c:pt>
                <c:pt idx="8874">
                  <c:v>-24.088486291652877</c:v>
                </c:pt>
                <c:pt idx="8875">
                  <c:v>-24.087833985319108</c:v>
                </c:pt>
                <c:pt idx="8876">
                  <c:v>-24.087182037591543</c:v>
                </c:pt>
                <c:pt idx="8877">
                  <c:v>-24.086530625521757</c:v>
                </c:pt>
                <c:pt idx="8878">
                  <c:v>-24.085879659853269</c:v>
                </c:pt>
                <c:pt idx="8879">
                  <c:v>-24.085229140107515</c:v>
                </c:pt>
                <c:pt idx="8880">
                  <c:v>-24.084579154304873</c:v>
                </c:pt>
                <c:pt idx="8881">
                  <c:v>-24.083929613410792</c:v>
                </c:pt>
                <c:pt idx="8882">
                  <c:v>-24.083280516893971</c:v>
                </c:pt>
                <c:pt idx="8883">
                  <c:v>-24.082631952613159</c:v>
                </c:pt>
                <c:pt idx="8884">
                  <c:v>-24.081983699410468</c:v>
                </c:pt>
                <c:pt idx="8885">
                  <c:v>-24.081336021500086</c:v>
                </c:pt>
                <c:pt idx="8886">
                  <c:v>-24.080688741999381</c:v>
                </c:pt>
                <c:pt idx="8887">
                  <c:v>-24.080042124593561</c:v>
                </c:pt>
                <c:pt idx="8888">
                  <c:v>-24.079395728592495</c:v>
                </c:pt>
                <c:pt idx="8889">
                  <c:v>-24.078749993439594</c:v>
                </c:pt>
                <c:pt idx="8890">
                  <c:v>-24.078104566901402</c:v>
                </c:pt>
                <c:pt idx="8891">
                  <c:v>-24.077459712110048</c:v>
                </c:pt>
                <c:pt idx="8892">
                  <c:v>-24.076815252933955</c:v>
                </c:pt>
                <c:pt idx="8893">
                  <c:v>-24.076171276604633</c:v>
                </c:pt>
                <c:pt idx="8894">
                  <c:v>-24.075527738829198</c:v>
                </c:pt>
                <c:pt idx="8895">
                  <c:v>-24.074884726647504</c:v>
                </c:pt>
                <c:pt idx="8896">
                  <c:v>-24.074242152014595</c:v>
                </c:pt>
                <c:pt idx="8897">
                  <c:v>-24.073600101778187</c:v>
                </c:pt>
                <c:pt idx="8898">
                  <c:v>-24.072958357041916</c:v>
                </c:pt>
                <c:pt idx="8899">
                  <c:v>-24.072317135777894</c:v>
                </c:pt>
                <c:pt idx="8900">
                  <c:v>-24.071676437375373</c:v>
                </c:pt>
                <c:pt idx="8901">
                  <c:v>-24.071036174025014</c:v>
                </c:pt>
                <c:pt idx="8902">
                  <c:v>-24.070396345291631</c:v>
                </c:pt>
                <c:pt idx="8903">
                  <c:v>-24.069756950713476</c:v>
                </c:pt>
                <c:pt idx="8904">
                  <c:v>-24.069117989883758</c:v>
                </c:pt>
                <c:pt idx="8905">
                  <c:v>-24.068479505756084</c:v>
                </c:pt>
                <c:pt idx="8906">
                  <c:v>-24.067841541214825</c:v>
                </c:pt>
                <c:pt idx="8907">
                  <c:v>-24.067203965504234</c:v>
                </c:pt>
                <c:pt idx="8908">
                  <c:v>-24.066566951651879</c:v>
                </c:pt>
                <c:pt idx="8909">
                  <c:v>-24.0659302390177</c:v>
                </c:pt>
                <c:pt idx="8910">
                  <c:v>-24.065294087181964</c:v>
                </c:pt>
                <c:pt idx="8911">
                  <c:v>-24.064658408926274</c:v>
                </c:pt>
                <c:pt idx="8912">
                  <c:v>-24.064023160423666</c:v>
                </c:pt>
                <c:pt idx="8913">
                  <c:v>-24.063388341286899</c:v>
                </c:pt>
                <c:pt idx="8914">
                  <c:v>-24.062753907885089</c:v>
                </c:pt>
                <c:pt idx="8915">
                  <c:v>-24.062120032453663</c:v>
                </c:pt>
                <c:pt idx="8916">
                  <c:v>-24.061486584904152</c:v>
                </c:pt>
                <c:pt idx="8917">
                  <c:v>-24.060853564824853</c:v>
                </c:pt>
                <c:pt idx="8918">
                  <c:v>-24.060221014831406</c:v>
                </c:pt>
                <c:pt idx="8919">
                  <c:v>-24.059588848361596</c:v>
                </c:pt>
                <c:pt idx="8920">
                  <c:v>-24.058957193994139</c:v>
                </c:pt>
                <c:pt idx="8921">
                  <c:v>-24.058325965239298</c:v>
                </c:pt>
                <c:pt idx="8922">
                  <c:v>-24.057695247484155</c:v>
                </c:pt>
                <c:pt idx="8923">
                  <c:v>-24.057064868560666</c:v>
                </c:pt>
                <c:pt idx="8924">
                  <c:v>-24.056435042502955</c:v>
                </c:pt>
                <c:pt idx="8925">
                  <c:v>-24.055805597310219</c:v>
                </c:pt>
                <c:pt idx="8926">
                  <c:v>-24.05517661819308</c:v>
                </c:pt>
                <c:pt idx="8927">
                  <c:v>-24.054548061929395</c:v>
                </c:pt>
                <c:pt idx="8928">
                  <c:v>-24.053920056227291</c:v>
                </c:pt>
                <c:pt idx="8929">
                  <c:v>-24.05329230147246</c:v>
                </c:pt>
                <c:pt idx="8930">
                  <c:v>-24.052665181687264</c:v>
                </c:pt>
                <c:pt idx="8931">
                  <c:v>-24.052038397474131</c:v>
                </c:pt>
                <c:pt idx="8932">
                  <c:v>-24.051412076402627</c:v>
                </c:pt>
                <c:pt idx="8933">
                  <c:v>-24.050786303136348</c:v>
                </c:pt>
                <c:pt idx="8934">
                  <c:v>-24.050160821649765</c:v>
                </c:pt>
                <c:pt idx="8935">
                  <c:v>-24.049535886946266</c:v>
                </c:pt>
                <c:pt idx="8936">
                  <c:v>-24.048911328324749</c:v>
                </c:pt>
                <c:pt idx="8937">
                  <c:v>-24.048287230391487</c:v>
                </c:pt>
                <c:pt idx="8938">
                  <c:v>-24.047663592644611</c:v>
                </c:pt>
                <c:pt idx="8939">
                  <c:v>-24.047040414556285</c:v>
                </c:pt>
                <c:pt idx="8940">
                  <c:v>-24.046417483714123</c:v>
                </c:pt>
                <c:pt idx="8941">
                  <c:v>-24.04579522356547</c:v>
                </c:pt>
                <c:pt idx="8942">
                  <c:v>-24.045173336893836</c:v>
                </c:pt>
                <c:pt idx="8943">
                  <c:v>-24.044551823380196</c:v>
                </c:pt>
                <c:pt idx="8944">
                  <c:v>-24.043930893967627</c:v>
                </c:pt>
                <c:pt idx="8945">
                  <c:v>-24.043310210062714</c:v>
                </c:pt>
                <c:pt idx="8946">
                  <c:v>-24.042690151428538</c:v>
                </c:pt>
                <c:pt idx="8947">
                  <c:v>-24.042070464111674</c:v>
                </c:pt>
                <c:pt idx="8948">
                  <c:v>-24.041451147822404</c:v>
                </c:pt>
                <c:pt idx="8949">
                  <c:v>-24.040832328564193</c:v>
                </c:pt>
                <c:pt idx="8950">
                  <c:v>-24.040213879484369</c:v>
                </c:pt>
                <c:pt idx="8951">
                  <c:v>-24.039596010531106</c:v>
                </c:pt>
                <c:pt idx="8952">
                  <c:v>-24.038978426755794</c:v>
                </c:pt>
                <c:pt idx="8953">
                  <c:v>-24.038361295988075</c:v>
                </c:pt>
                <c:pt idx="8954">
                  <c:v>-24.037744617750757</c:v>
                </c:pt>
                <c:pt idx="8955">
                  <c:v>-24.037128349571692</c:v>
                </c:pt>
                <c:pt idx="8956">
                  <c:v>-24.03651257484999</c:v>
                </c:pt>
                <c:pt idx="8957">
                  <c:v>-24.03589720925488</c:v>
                </c:pt>
                <c:pt idx="8958">
                  <c:v>-24.035282336082506</c:v>
                </c:pt>
                <c:pt idx="8959">
                  <c:v>-24.0346678292563</c:v>
                </c:pt>
                <c:pt idx="8960">
                  <c:v>-24.034053646696762</c:v>
                </c:pt>
                <c:pt idx="8961">
                  <c:v>-24.033440122234502</c:v>
                </c:pt>
                <c:pt idx="8962">
                  <c:v>-24.032826879336998</c:v>
                </c:pt>
                <c:pt idx="8963">
                  <c:v>-24.032214084689961</c:v>
                </c:pt>
                <c:pt idx="8964">
                  <c:v>-24.031601696104644</c:v>
                </c:pt>
                <c:pt idx="8965">
                  <c:v>-24.030989796498503</c:v>
                </c:pt>
                <c:pt idx="8966">
                  <c:v>-24.030378218779948</c:v>
                </c:pt>
                <c:pt idx="8967">
                  <c:v>-24.029767212252452</c:v>
                </c:pt>
                <c:pt idx="8968">
                  <c:v>-24.029156526825155</c:v>
                </c:pt>
                <c:pt idx="8969">
                  <c:v>-24.028546286853523</c:v>
                </c:pt>
                <c:pt idx="8970">
                  <c:v>-24.027936450327388</c:v>
                </c:pt>
                <c:pt idx="8971">
                  <c:v>-24.027327099779772</c:v>
                </c:pt>
                <c:pt idx="8972">
                  <c:v>-24.026718193212517</c:v>
                </c:pt>
                <c:pt idx="8973">
                  <c:v>-24.026109605921665</c:v>
                </c:pt>
                <c:pt idx="8974">
                  <c:v>-24.025501503140674</c:v>
                </c:pt>
                <c:pt idx="8975">
                  <c:v>-24.024893842986575</c:v>
                </c:pt>
                <c:pt idx="8976">
                  <c:v>-24.024286583639849</c:v>
                </c:pt>
                <c:pt idx="8977">
                  <c:v>-24.023679889895817</c:v>
                </c:pt>
                <c:pt idx="8978">
                  <c:v>-24.023073348298279</c:v>
                </c:pt>
                <c:pt idx="8979">
                  <c:v>-24.022467412619534</c:v>
                </c:pt>
                <c:pt idx="8980">
                  <c:v>-24.021861834771201</c:v>
                </c:pt>
                <c:pt idx="8981">
                  <c:v>-24.021256737977058</c:v>
                </c:pt>
                <c:pt idx="8982">
                  <c:v>-24.020651998189983</c:v>
                </c:pt>
                <c:pt idx="8983">
                  <c:v>-24.020047738489353</c:v>
                </c:pt>
                <c:pt idx="8984">
                  <c:v>-24.019443835040327</c:v>
                </c:pt>
                <c:pt idx="8985">
                  <c:v>-24.018840410686476</c:v>
                </c:pt>
                <c:pt idx="8986">
                  <c:v>-24.018237341778665</c:v>
                </c:pt>
                <c:pt idx="8987">
                  <c:v>-24.017634710013482</c:v>
                </c:pt>
                <c:pt idx="8988">
                  <c:v>-24.017032514923777</c:v>
                </c:pt>
                <c:pt idx="8989">
                  <c:v>-24.016430756003899</c:v>
                </c:pt>
                <c:pt idx="8990">
                  <c:v>-24.015829310034004</c:v>
                </c:pt>
                <c:pt idx="8991">
                  <c:v>-24.015228299460215</c:v>
                </c:pt>
                <c:pt idx="8992">
                  <c:v>-24.014627846415124</c:v>
                </c:pt>
                <c:pt idx="8993">
                  <c:v>-24.014027664296378</c:v>
                </c:pt>
                <c:pt idx="8994">
                  <c:v>-24.013427997796132</c:v>
                </c:pt>
                <c:pt idx="8995">
                  <c:v>-24.012828683189046</c:v>
                </c:pt>
                <c:pt idx="8996">
                  <c:v>-24.012229842427789</c:v>
                </c:pt>
                <c:pt idx="8997">
                  <c:v>-24.011631352727782</c:v>
                </c:pt>
                <c:pt idx="8998">
                  <c:v>-24.011033376617949</c:v>
                </c:pt>
                <c:pt idx="8999">
                  <c:v>-24.010435750774697</c:v>
                </c:pt>
                <c:pt idx="9000">
                  <c:v>-24.009838474894472</c:v>
                </c:pt>
                <c:pt idx="9001">
                  <c:v>-24.009241670484624</c:v>
                </c:pt>
                <c:pt idx="9002">
                  <c:v>-24.008645296436253</c:v>
                </c:pt>
                <c:pt idx="9003">
                  <c:v>-24.008049271149446</c:v>
                </c:pt>
                <c:pt idx="9004">
                  <c:v>-24.007453675409181</c:v>
                </c:pt>
                <c:pt idx="9005">
                  <c:v>-24.006858549203422</c:v>
                </c:pt>
                <c:pt idx="9006">
                  <c:v>-24.006263730107953</c:v>
                </c:pt>
                <c:pt idx="9007">
                  <c:v>-24.005669420132911</c:v>
                </c:pt>
                <c:pt idx="9008">
                  <c:v>-24.00507545700772</c:v>
                </c:pt>
                <c:pt idx="9009">
                  <c:v>-24.004481961534694</c:v>
                </c:pt>
                <c:pt idx="9010">
                  <c:v>-24.003888812107522</c:v>
                </c:pt>
                <c:pt idx="9011">
                  <c:v>-24.003296089150435</c:v>
                </c:pt>
                <c:pt idx="9012">
                  <c:v>-24.002703792121252</c:v>
                </c:pt>
                <c:pt idx="9013">
                  <c:v>-24.002111960855608</c:v>
                </c:pt>
                <c:pt idx="9014">
                  <c:v>-24.001520433810995</c:v>
                </c:pt>
                <c:pt idx="9015">
                  <c:v>-24.000929371685494</c:v>
                </c:pt>
                <c:pt idx="9016">
                  <c:v>-24.000338653323734</c:v>
                </c:pt>
                <c:pt idx="9017">
                  <c:v>-23.999748358756111</c:v>
                </c:pt>
                <c:pt idx="9018">
                  <c:v>-23.999158527696139</c:v>
                </c:pt>
                <c:pt idx="9019">
                  <c:v>-23.998569079359541</c:v>
                </c:pt>
                <c:pt idx="9020">
                  <c:v>-23.997979973276241</c:v>
                </c:pt>
                <c:pt idx="9021">
                  <c:v>-23.997391289271242</c:v>
                </c:pt>
                <c:pt idx="9022">
                  <c:v>-23.996803106950331</c:v>
                </c:pt>
                <c:pt idx="9023">
                  <c:v>-23.996215185689962</c:v>
                </c:pt>
                <c:pt idx="9024">
                  <c:v>-23.995627725215762</c:v>
                </c:pt>
                <c:pt idx="9025">
                  <c:v>-23.995040685033089</c:v>
                </c:pt>
                <c:pt idx="9026">
                  <c:v>-23.99445402479607</c:v>
                </c:pt>
                <c:pt idx="9027">
                  <c:v>-23.993867784033277</c:v>
                </c:pt>
                <c:pt idx="9028">
                  <c:v>-23.993282002100436</c:v>
                </c:pt>
                <c:pt idx="9029">
                  <c:v>-23.992696479303866</c:v>
                </c:pt>
                <c:pt idx="9030">
                  <c:v>-23.992111414577998</c:v>
                </c:pt>
                <c:pt idx="9031">
                  <c:v>-23.991526807414324</c:v>
                </c:pt>
                <c:pt idx="9032">
                  <c:v>-23.990942657215349</c:v>
                </c:pt>
                <c:pt idx="9033">
                  <c:v>-23.99035876483368</c:v>
                </c:pt>
                <c:pt idx="9034">
                  <c:v>-23.9897752889636</c:v>
                </c:pt>
                <c:pt idx="9035">
                  <c:v>-23.989192229142219</c:v>
                </c:pt>
                <c:pt idx="9036">
                  <c:v>-23.988609624564479</c:v>
                </c:pt>
                <c:pt idx="9037">
                  <c:v>-23.988027395465956</c:v>
                </c:pt>
                <c:pt idx="9038">
                  <c:v>-23.98744550190208</c:v>
                </c:pt>
                <c:pt idx="9039">
                  <c:v>-23.986863983112162</c:v>
                </c:pt>
                <c:pt idx="9040">
                  <c:v>-23.986282957390475</c:v>
                </c:pt>
                <c:pt idx="9041">
                  <c:v>-23.985702266052758</c:v>
                </c:pt>
                <c:pt idx="9042">
                  <c:v>-23.985122027300939</c:v>
                </c:pt>
                <c:pt idx="9043">
                  <c:v>-23.984542201115261</c:v>
                </c:pt>
                <c:pt idx="9044">
                  <c:v>-23.983962589893757</c:v>
                </c:pt>
                <c:pt idx="9045">
                  <c:v>-23.983383508863071</c:v>
                </c:pt>
                <c:pt idx="9046">
                  <c:v>-23.982804878600682</c:v>
                </c:pt>
                <c:pt idx="9047">
                  <c:v>-23.98222658044854</c:v>
                </c:pt>
                <c:pt idx="9048">
                  <c:v>-23.981648614188764</c:v>
                </c:pt>
                <c:pt idx="9049">
                  <c:v>-23.98107113670839</c:v>
                </c:pt>
                <c:pt idx="9050">
                  <c:v>-23.980494029613425</c:v>
                </c:pt>
                <c:pt idx="9051">
                  <c:v>-23.979917292530885</c:v>
                </c:pt>
                <c:pt idx="9052">
                  <c:v>-23.979340925088284</c:v>
                </c:pt>
                <c:pt idx="9053">
                  <c:v>-23.978764926939043</c:v>
                </c:pt>
                <c:pt idx="9054">
                  <c:v>-23.978189297737032</c:v>
                </c:pt>
                <c:pt idx="9055">
                  <c:v>-23.977614271938322</c:v>
                </c:pt>
                <c:pt idx="9056">
                  <c:v>-23.977039418468323</c:v>
                </c:pt>
                <c:pt idx="9057">
                  <c:v>-23.976465050067439</c:v>
                </c:pt>
                <c:pt idx="9058">
                  <c:v>-23.975890970859094</c:v>
                </c:pt>
                <c:pt idx="9059">
                  <c:v>-23.975317336739973</c:v>
                </c:pt>
                <c:pt idx="9060">
                  <c:v>-23.974744147208582</c:v>
                </c:pt>
                <c:pt idx="9061">
                  <c:v>-23.974171323835158</c:v>
                </c:pt>
                <c:pt idx="9062">
                  <c:v>-23.973598827238213</c:v>
                </c:pt>
                <c:pt idx="9063">
                  <c:v>-23.973026812891419</c:v>
                </c:pt>
                <c:pt idx="9064">
                  <c:v>-23.972455085675136</c:v>
                </c:pt>
                <c:pt idx="9065">
                  <c:v>-23.971883762073144</c:v>
                </c:pt>
                <c:pt idx="9066">
                  <c:v>-23.971312880449233</c:v>
                </c:pt>
                <c:pt idx="9067">
                  <c:v>-23.970742362667412</c:v>
                </c:pt>
                <c:pt idx="9068">
                  <c:v>-23.970172208376074</c:v>
                </c:pt>
                <c:pt idx="9069">
                  <c:v>-23.969602378456756</c:v>
                </c:pt>
                <c:pt idx="9070">
                  <c:v>-23.969033066355699</c:v>
                </c:pt>
                <c:pt idx="9071">
                  <c:v>-23.96846403909365</c:v>
                </c:pt>
                <c:pt idx="9072">
                  <c:v>-23.96789537386816</c:v>
                </c:pt>
                <c:pt idx="9073">
                  <c:v>-23.967327263670214</c:v>
                </c:pt>
                <c:pt idx="9074">
                  <c:v>-23.96675935997748</c:v>
                </c:pt>
                <c:pt idx="9075">
                  <c:v>-23.966191855846688</c:v>
                </c:pt>
                <c:pt idx="9076">
                  <c:v>-23.965624789424631</c:v>
                </c:pt>
                <c:pt idx="9077">
                  <c:v>-23.96505816023361</c:v>
                </c:pt>
                <c:pt idx="9078">
                  <c:v>-23.964491852121522</c:v>
                </c:pt>
                <c:pt idx="9079">
                  <c:v>-23.963925864832536</c:v>
                </c:pt>
                <c:pt idx="9080">
                  <c:v>-23.963360275074091</c:v>
                </c:pt>
                <c:pt idx="9081">
                  <c:v>-23.962795159384996</c:v>
                </c:pt>
                <c:pt idx="9082">
                  <c:v>-23.962230363380804</c:v>
                </c:pt>
                <c:pt idx="9083">
                  <c:v>-23.961665925236517</c:v>
                </c:pt>
                <c:pt idx="9084">
                  <c:v>-23.961101844633461</c:v>
                </c:pt>
                <c:pt idx="9085">
                  <c:v>-23.960538159530813</c:v>
                </c:pt>
                <c:pt idx="9086">
                  <c:v>-23.959974907873232</c:v>
                </c:pt>
                <c:pt idx="9087">
                  <c:v>-23.959411974235412</c:v>
                </c:pt>
                <c:pt idx="9088">
                  <c:v>-23.958849473229606</c:v>
                </c:pt>
                <c:pt idx="9089">
                  <c:v>-23.958287251285441</c:v>
                </c:pt>
                <c:pt idx="9090">
                  <c:v>-23.957725461163577</c:v>
                </c:pt>
                <c:pt idx="9091">
                  <c:v>-23.957164102370125</c:v>
                </c:pt>
                <c:pt idx="9092">
                  <c:v>-23.956603021706012</c:v>
                </c:pt>
                <c:pt idx="9093">
                  <c:v>-23.95604233341605</c:v>
                </c:pt>
                <c:pt idx="9094">
                  <c:v>-23.955482113354488</c:v>
                </c:pt>
                <c:pt idx="9095">
                  <c:v>-23.954922170444163</c:v>
                </c:pt>
                <c:pt idx="9096">
                  <c:v>-23.954362694907122</c:v>
                </c:pt>
                <c:pt idx="9097">
                  <c:v>-23.953803533930468</c:v>
                </c:pt>
                <c:pt idx="9098">
                  <c:v>-23.95324476331978</c:v>
                </c:pt>
                <c:pt idx="9099">
                  <c:v>-23.95268630665932</c:v>
                </c:pt>
                <c:pt idx="9100">
                  <c:v>-23.952128277648903</c:v>
                </c:pt>
                <c:pt idx="9101">
                  <c:v>-23.951570561892165</c:v>
                </c:pt>
                <c:pt idx="9102">
                  <c:v>-23.951013272950405</c:v>
                </c:pt>
                <c:pt idx="9103">
                  <c:v>-23.950456334511657</c:v>
                </c:pt>
                <c:pt idx="9104">
                  <c:v>-23.949899822016981</c:v>
                </c:pt>
                <c:pt idx="9105">
                  <c:v>-23.94934362141289</c:v>
                </c:pt>
                <c:pt idx="9106">
                  <c:v>-23.948787732429363</c:v>
                </c:pt>
                <c:pt idx="9107">
                  <c:v>-23.94823230603242</c:v>
                </c:pt>
                <c:pt idx="9108">
                  <c:v>-23.947677190577874</c:v>
                </c:pt>
                <c:pt idx="9109">
                  <c:v>-23.947122536757171</c:v>
                </c:pt>
                <c:pt idx="9110">
                  <c:v>-23.946568155435031</c:v>
                </c:pt>
                <c:pt idx="9111">
                  <c:v>-23.94601423492109</c:v>
                </c:pt>
                <c:pt idx="9112">
                  <c:v>-23.945460623950233</c:v>
                </c:pt>
                <c:pt idx="9113">
                  <c:v>-23.944907359898259</c:v>
                </c:pt>
                <c:pt idx="9114">
                  <c:v>-23.94435451772134</c:v>
                </c:pt>
                <c:pt idx="9115">
                  <c:v>-23.943801946543406</c:v>
                </c:pt>
                <c:pt idx="9116">
                  <c:v>-23.943249834026471</c:v>
                </c:pt>
                <c:pt idx="9117">
                  <c:v>-23.94269810453158</c:v>
                </c:pt>
                <c:pt idx="9118">
                  <c:v>-23.94214668260728</c:v>
                </c:pt>
                <c:pt idx="9119">
                  <c:v>-23.941595643037591</c:v>
                </c:pt>
                <c:pt idx="9120">
                  <c:v>-23.941044947890703</c:v>
                </c:pt>
                <c:pt idx="9121">
                  <c:v>-23.940494634296652</c:v>
                </c:pt>
                <c:pt idx="9122">
                  <c:v>-23.939944664473106</c:v>
                </c:pt>
                <c:pt idx="9123">
                  <c:v>-23.939395075464414</c:v>
                </c:pt>
                <c:pt idx="9124">
                  <c:v>-23.938845866859097</c:v>
                </c:pt>
                <c:pt idx="9125">
                  <c:v>-23.938297000938231</c:v>
                </c:pt>
                <c:pt idx="9126">
                  <c:v>-23.937748477353161</c:v>
                </c:pt>
                <c:pt idx="9127">
                  <c:v>-23.937200370420971</c:v>
                </c:pt>
                <c:pt idx="9128">
                  <c:v>-23.936652605067007</c:v>
                </c:pt>
                <c:pt idx="9129">
                  <c:v>-23.936105292732691</c:v>
                </c:pt>
                <c:pt idx="9130">
                  <c:v>-23.935558172321414</c:v>
                </c:pt>
                <c:pt idx="9131">
                  <c:v>-23.935011466990254</c:v>
                </c:pt>
                <c:pt idx="9132">
                  <c:v>-23.934465139110067</c:v>
                </c:pt>
                <c:pt idx="9133">
                  <c:v>-23.933919225422457</c:v>
                </c:pt>
                <c:pt idx="9134">
                  <c:v>-23.933373576952519</c:v>
                </c:pt>
                <c:pt idx="9135">
                  <c:v>-23.932828341949197</c:v>
                </c:pt>
                <c:pt idx="9136">
                  <c:v>-23.93228340869689</c:v>
                </c:pt>
                <c:pt idx="9137">
                  <c:v>-23.931738888113685</c:v>
                </c:pt>
                <c:pt idx="9138">
                  <c:v>-23.931194742745177</c:v>
                </c:pt>
                <c:pt idx="9139">
                  <c:v>-23.930650898122934</c:v>
                </c:pt>
                <c:pt idx="9140">
                  <c:v>-23.930107428006249</c:v>
                </c:pt>
                <c:pt idx="9141">
                  <c:v>-23.929564295039395</c:v>
                </c:pt>
                <c:pt idx="9142">
                  <c:v>-23.929021609716628</c:v>
                </c:pt>
                <c:pt idx="9143">
                  <c:v>-23.92847915001412</c:v>
                </c:pt>
                <c:pt idx="9144">
                  <c:v>-23.92793713717769</c:v>
                </c:pt>
                <c:pt idx="9145">
                  <c:v>-23.927395496924678</c:v>
                </c:pt>
                <c:pt idx="9146">
                  <c:v>-23.926854228916316</c:v>
                </c:pt>
                <c:pt idx="9147">
                  <c:v>-23.926313259088715</c:v>
                </c:pt>
                <c:pt idx="9148">
                  <c:v>-23.925772660779799</c:v>
                </c:pt>
                <c:pt idx="9149">
                  <c:v>-23.925232396868225</c:v>
                </c:pt>
                <c:pt idx="9150">
                  <c:v>-23.924692503776139</c:v>
                </c:pt>
                <c:pt idx="9151">
                  <c:v>-23.924152870947466</c:v>
                </c:pt>
                <c:pt idx="9152">
                  <c:v>-23.923613718387156</c:v>
                </c:pt>
                <c:pt idx="9153">
                  <c:v>-23.923074898804639</c:v>
                </c:pt>
                <c:pt idx="9154">
                  <c:v>-23.92253637528551</c:v>
                </c:pt>
                <c:pt idx="9155">
                  <c:v>-23.921998257388061</c:v>
                </c:pt>
                <c:pt idx="9156">
                  <c:v>-23.921460471511335</c:v>
                </c:pt>
                <c:pt idx="9157">
                  <c:v>-23.920923053888245</c:v>
                </c:pt>
                <c:pt idx="9158">
                  <c:v>-23.92038596762999</c:v>
                </c:pt>
                <c:pt idx="9159">
                  <c:v>-23.919849248910406</c:v>
                </c:pt>
                <c:pt idx="9160">
                  <c:v>-23.919312824357025</c:v>
                </c:pt>
                <c:pt idx="9161">
                  <c:v>-23.918776803197591</c:v>
                </c:pt>
                <c:pt idx="9162">
                  <c:v>-23.918241148471949</c:v>
                </c:pt>
                <c:pt idx="9163">
                  <c:v>-23.917705823412909</c:v>
                </c:pt>
                <c:pt idx="9164">
                  <c:v>-23.917170864089638</c:v>
                </c:pt>
                <c:pt idx="9165">
                  <c:v>-23.916636161017195</c:v>
                </c:pt>
                <c:pt idx="9166">
                  <c:v>-23.916101895773686</c:v>
                </c:pt>
                <c:pt idx="9167">
                  <c:v>-23.91556799521679</c:v>
                </c:pt>
                <c:pt idx="9168">
                  <c:v>-23.915034350003545</c:v>
                </c:pt>
                <c:pt idx="9169">
                  <c:v>-23.914501177712978</c:v>
                </c:pt>
                <c:pt idx="9170">
                  <c:v>-23.913968223897385</c:v>
                </c:pt>
                <c:pt idx="9171">
                  <c:v>-23.913435669676694</c:v>
                </c:pt>
                <c:pt idx="9172">
                  <c:v>-23.912903478381736</c:v>
                </c:pt>
                <c:pt idx="9173">
                  <c:v>-23.912371613474445</c:v>
                </c:pt>
                <c:pt idx="9174">
                  <c:v>-23.911840110767816</c:v>
                </c:pt>
                <c:pt idx="9175">
                  <c:v>-23.911308933771792</c:v>
                </c:pt>
                <c:pt idx="9176">
                  <c:v>-23.910778154431114</c:v>
                </c:pt>
                <c:pt idx="9177">
                  <c:v>-23.910247664020972</c:v>
                </c:pt>
                <c:pt idx="9178">
                  <c:v>-23.909717570485899</c:v>
                </c:pt>
                <c:pt idx="9179">
                  <c:v>-23.909187729231697</c:v>
                </c:pt>
                <c:pt idx="9180">
                  <c:v>-23.90865832020511</c:v>
                </c:pt>
                <c:pt idx="9181">
                  <c:v>-23.90812923490618</c:v>
                </c:pt>
                <c:pt idx="9182">
                  <c:v>-23.907600473011041</c:v>
                </c:pt>
                <c:pt idx="9183">
                  <c:v>-23.907072106139942</c:v>
                </c:pt>
                <c:pt idx="9184">
                  <c:v>-23.9065440260866</c:v>
                </c:pt>
                <c:pt idx="9185">
                  <c:v>-23.906016232574174</c:v>
                </c:pt>
                <c:pt idx="9186">
                  <c:v>-23.905488868934238</c:v>
                </c:pt>
                <c:pt idx="9187">
                  <c:v>-23.90496179121676</c:v>
                </c:pt>
                <c:pt idx="9188">
                  <c:v>-23.904435106730716</c:v>
                </c:pt>
                <c:pt idx="9189">
                  <c:v>-23.903908743375176</c:v>
                </c:pt>
                <c:pt idx="9190">
                  <c:v>-23.903382665062374</c:v>
                </c:pt>
                <c:pt idx="9191">
                  <c:v>-23.902856978893851</c:v>
                </c:pt>
                <c:pt idx="9192">
                  <c:v>-23.902331684459028</c:v>
                </c:pt>
                <c:pt idx="9193">
                  <c:v>-23.901806745530159</c:v>
                </c:pt>
                <c:pt idx="9194">
                  <c:v>-23.901282018971827</c:v>
                </c:pt>
                <c:pt idx="9195">
                  <c:v>-23.900757718787698</c:v>
                </c:pt>
                <c:pt idx="9196">
                  <c:v>-23.900233701841241</c:v>
                </c:pt>
                <c:pt idx="9197">
                  <c:v>-23.89971007480905</c:v>
                </c:pt>
                <c:pt idx="9198">
                  <c:v>-23.899186801617166</c:v>
                </c:pt>
                <c:pt idx="9199">
                  <c:v>-23.898663739592347</c:v>
                </c:pt>
                <c:pt idx="9200">
                  <c:v>-23.898141137598842</c:v>
                </c:pt>
                <c:pt idx="9201">
                  <c:v>-23.897618817343499</c:v>
                </c:pt>
                <c:pt idx="9202">
                  <c:v>-23.897096885160629</c:v>
                </c:pt>
                <c:pt idx="9203">
                  <c:v>-23.896575234144851</c:v>
                </c:pt>
                <c:pt idx="9204">
                  <c:v>-23.896053935024572</c:v>
                </c:pt>
                <c:pt idx="9205">
                  <c:v>-23.895532987428787</c:v>
                </c:pt>
                <c:pt idx="9206">
                  <c:v>-23.895012355563182</c:v>
                </c:pt>
                <c:pt idx="9207">
                  <c:v>-23.894492109963924</c:v>
                </c:pt>
                <c:pt idx="9208">
                  <c:v>-23.893972108680028</c:v>
                </c:pt>
                <c:pt idx="9209">
                  <c:v>-23.893452457613723</c:v>
                </c:pt>
                <c:pt idx="9210">
                  <c:v>-23.892933191764865</c:v>
                </c:pt>
                <c:pt idx="9211">
                  <c:v>-23.892414240100624</c:v>
                </c:pt>
                <c:pt idx="9212">
                  <c:v>-23.891895672860635</c:v>
                </c:pt>
                <c:pt idx="9213">
                  <c:v>-23.891377348585976</c:v>
                </c:pt>
                <c:pt idx="9214">
                  <c:v>-23.890859372852162</c:v>
                </c:pt>
                <c:pt idx="9215">
                  <c:v>-23.890341745316551</c:v>
                </c:pt>
                <c:pt idx="9216">
                  <c:v>-23.889824430404289</c:v>
                </c:pt>
                <c:pt idx="9217">
                  <c:v>-23.88930753337679</c:v>
                </c:pt>
                <c:pt idx="9218">
                  <c:v>-23.888790842810099</c:v>
                </c:pt>
                <c:pt idx="9219">
                  <c:v>-23.88827460456374</c:v>
                </c:pt>
                <c:pt idx="9220">
                  <c:v>-23.887758642512495</c:v>
                </c:pt>
                <c:pt idx="9221">
                  <c:v>-23.887242956451409</c:v>
                </c:pt>
                <c:pt idx="9222">
                  <c:v>-23.886727651350121</c:v>
                </c:pt>
                <c:pt idx="9223">
                  <c:v>-23.886212726802285</c:v>
                </c:pt>
                <c:pt idx="9224">
                  <c:v>-23.885698042297609</c:v>
                </c:pt>
                <c:pt idx="9225">
                  <c:v>-23.885183667689276</c:v>
                </c:pt>
                <c:pt idx="9226">
                  <c:v>-23.884669707624205</c:v>
                </c:pt>
                <c:pt idx="9227">
                  <c:v>-23.884156091707027</c:v>
                </c:pt>
                <c:pt idx="9228">
                  <c:v>-23.883642749733465</c:v>
                </c:pt>
                <c:pt idx="9229">
                  <c:v>-23.883129716382989</c:v>
                </c:pt>
                <c:pt idx="9230">
                  <c:v>-23.882616991398308</c:v>
                </c:pt>
                <c:pt idx="9231">
                  <c:v>-23.88210471395492</c:v>
                </c:pt>
                <c:pt idx="9232">
                  <c:v>-23.881592639575004</c:v>
                </c:pt>
                <c:pt idx="9233">
                  <c:v>-23.881080942309161</c:v>
                </c:pt>
                <c:pt idx="9234">
                  <c:v>-23.880569586962146</c:v>
                </c:pt>
                <c:pt idx="9235">
                  <c:v>-23.880058503584962</c:v>
                </c:pt>
                <c:pt idx="9236">
                  <c:v>-23.879547831024944</c:v>
                </c:pt>
                <c:pt idx="9237">
                  <c:v>-23.879037395129235</c:v>
                </c:pt>
                <c:pt idx="9238">
                  <c:v>-23.87852729989396</c:v>
                </c:pt>
                <c:pt idx="9239">
                  <c:v>-23.878017614331227</c:v>
                </c:pt>
                <c:pt idx="9240">
                  <c:v>-23.877508164656419</c:v>
                </c:pt>
                <c:pt idx="9241">
                  <c:v>-23.876999019992841</c:v>
                </c:pt>
                <c:pt idx="9242">
                  <c:v>-23.876490283964312</c:v>
                </c:pt>
                <c:pt idx="9243">
                  <c:v>-23.875981817655031</c:v>
                </c:pt>
                <c:pt idx="9244">
                  <c:v>-23.875473690026411</c:v>
                </c:pt>
                <c:pt idx="9245">
                  <c:v>-23.87496583162191</c:v>
                </c:pt>
                <c:pt idx="9246">
                  <c:v>-23.874458414940584</c:v>
                </c:pt>
                <c:pt idx="9247">
                  <c:v>-23.873951266822807</c:v>
                </c:pt>
                <c:pt idx="9248">
                  <c:v>-23.873444387095411</c:v>
                </c:pt>
                <c:pt idx="9249">
                  <c:v>-23.872937913418895</c:v>
                </c:pt>
                <c:pt idx="9250">
                  <c:v>-23.87243174199595</c:v>
                </c:pt>
                <c:pt idx="9251">
                  <c:v>-23.871925803677321</c:v>
                </c:pt>
                <c:pt idx="9252">
                  <c:v>-23.871420201552613</c:v>
                </c:pt>
                <c:pt idx="9253">
                  <c:v>-23.870915004026298</c:v>
                </c:pt>
                <c:pt idx="9254">
                  <c:v>-23.870410073221272</c:v>
                </c:pt>
                <c:pt idx="9255">
                  <c:v>-23.869905443241308</c:v>
                </c:pt>
                <c:pt idx="9256">
                  <c:v>-23.869401148138607</c:v>
                </c:pt>
                <c:pt idx="9257">
                  <c:v>-23.868897256168957</c:v>
                </c:pt>
                <c:pt idx="9258">
                  <c:v>-23.868393595513059</c:v>
                </c:pt>
                <c:pt idx="9259">
                  <c:v>-23.867890234512625</c:v>
                </c:pt>
                <c:pt idx="9260">
                  <c:v>-23.867387207146265</c:v>
                </c:pt>
                <c:pt idx="9261">
                  <c:v>-23.866884547294763</c:v>
                </c:pt>
                <c:pt idx="9262">
                  <c:v>-23.866382186137347</c:v>
                </c:pt>
                <c:pt idx="9263">
                  <c:v>-23.865880157623963</c:v>
                </c:pt>
                <c:pt idx="9264">
                  <c:v>-23.865378393097473</c:v>
                </c:pt>
                <c:pt idx="9265">
                  <c:v>-23.86487699476444</c:v>
                </c:pt>
                <c:pt idx="9266">
                  <c:v>-23.86437585988272</c:v>
                </c:pt>
                <c:pt idx="9267">
                  <c:v>-23.863875090495515</c:v>
                </c:pt>
                <c:pt idx="9268">
                  <c:v>-23.86337461811312</c:v>
                </c:pt>
                <c:pt idx="9269">
                  <c:v>-23.862874442457365</c:v>
                </c:pt>
                <c:pt idx="9270">
                  <c:v>-23.862374597271902</c:v>
                </c:pt>
                <c:pt idx="9271">
                  <c:v>-23.861875048226523</c:v>
                </c:pt>
                <c:pt idx="9272">
                  <c:v>-23.861375863013095</c:v>
                </c:pt>
                <c:pt idx="9273">
                  <c:v>-23.86087693940107</c:v>
                </c:pt>
                <c:pt idx="9274">
                  <c:v>-23.860378378939608</c:v>
                </c:pt>
                <c:pt idx="9275">
                  <c:v>-23.859880113453379</c:v>
                </c:pt>
                <c:pt idx="9276">
                  <c:v>-23.859382108761807</c:v>
                </c:pt>
                <c:pt idx="9277">
                  <c:v>-23.85888450017632</c:v>
                </c:pt>
                <c:pt idx="9278">
                  <c:v>-23.858387185643387</c:v>
                </c:pt>
                <c:pt idx="9279">
                  <c:v>-23.857890097298945</c:v>
                </c:pt>
                <c:pt idx="9280">
                  <c:v>-23.857393471596144</c:v>
                </c:pt>
                <c:pt idx="9281">
                  <c:v>-23.856897037750468</c:v>
                </c:pt>
                <c:pt idx="9282">
                  <c:v>-23.85640093068481</c:v>
                </c:pt>
                <c:pt idx="9283">
                  <c:v>-23.85590518380711</c:v>
                </c:pt>
                <c:pt idx="9284">
                  <c:v>-23.855409729339819</c:v>
                </c:pt>
                <c:pt idx="9285">
                  <c:v>-23.85491453329649</c:v>
                </c:pt>
                <c:pt idx="9286">
                  <c:v>-23.854419629161146</c:v>
                </c:pt>
                <c:pt idx="9287">
                  <c:v>-23.853925117619475</c:v>
                </c:pt>
                <c:pt idx="9288">
                  <c:v>-23.853430897362085</c:v>
                </c:pt>
                <c:pt idx="9289">
                  <c:v>-23.852937001689835</c:v>
                </c:pt>
                <c:pt idx="9290">
                  <c:v>-23.852443363143941</c:v>
                </c:pt>
                <c:pt idx="9291">
                  <c:v>-23.851950082210625</c:v>
                </c:pt>
                <c:pt idx="9292">
                  <c:v>-23.851457124973319</c:v>
                </c:pt>
                <c:pt idx="9293">
                  <c:v>-23.850964424042729</c:v>
                </c:pt>
                <c:pt idx="9294">
                  <c:v>-23.850472079740314</c:v>
                </c:pt>
                <c:pt idx="9295">
                  <c:v>-23.849979991240801</c:v>
                </c:pt>
                <c:pt idx="9296">
                  <c:v>-23.849488191821074</c:v>
                </c:pt>
                <c:pt idx="9297">
                  <c:v>-23.848996748079074</c:v>
                </c:pt>
                <c:pt idx="9298">
                  <c:v>-23.848505659655995</c:v>
                </c:pt>
                <c:pt idx="9299">
                  <c:v>-23.848014792558786</c:v>
                </c:pt>
                <c:pt idx="9300">
                  <c:v>-23.847524246808781</c:v>
                </c:pt>
                <c:pt idx="9301">
                  <c:v>-23.84703395535389</c:v>
                </c:pt>
                <c:pt idx="9302">
                  <c:v>-23.846544084709631</c:v>
                </c:pt>
                <c:pt idx="9303">
                  <c:v>-23.846054501081344</c:v>
                </c:pt>
                <c:pt idx="9304">
                  <c:v>-23.845565137639575</c:v>
                </c:pt>
                <c:pt idx="9305">
                  <c:v>-23.845076160628729</c:v>
                </c:pt>
                <c:pt idx="9306">
                  <c:v>-23.844587403314989</c:v>
                </c:pt>
                <c:pt idx="9307">
                  <c:v>-23.8440990650017</c:v>
                </c:pt>
                <c:pt idx="9308">
                  <c:v>-23.843610912691382</c:v>
                </c:pt>
                <c:pt idx="9309">
                  <c:v>-23.843123145444615</c:v>
                </c:pt>
                <c:pt idx="9310">
                  <c:v>-23.842635696507646</c:v>
                </c:pt>
                <c:pt idx="9311">
                  <c:v>-23.842148499269349</c:v>
                </c:pt>
                <c:pt idx="9312">
                  <c:v>-23.841661586644854</c:v>
                </c:pt>
                <c:pt idx="9313">
                  <c:v>-23.841175024608887</c:v>
                </c:pt>
                <c:pt idx="9314">
                  <c:v>-23.840688746613189</c:v>
                </c:pt>
                <c:pt idx="9315">
                  <c:v>-23.840202785484685</c:v>
                </c:pt>
                <c:pt idx="9316">
                  <c:v>-23.839717107842674</c:v>
                </c:pt>
                <c:pt idx="9317">
                  <c:v>-23.839231746473729</c:v>
                </c:pt>
                <c:pt idx="9318">
                  <c:v>-23.838746635056896</c:v>
                </c:pt>
                <c:pt idx="9319">
                  <c:v>-23.838261905364316</c:v>
                </c:pt>
                <c:pt idx="9320">
                  <c:v>-23.837777359133586</c:v>
                </c:pt>
                <c:pt idx="9321">
                  <c:v>-23.837293226938453</c:v>
                </c:pt>
                <c:pt idx="9322">
                  <c:v>-23.83680934364709</c:v>
                </c:pt>
                <c:pt idx="9323">
                  <c:v>-23.836325807814838</c:v>
                </c:pt>
                <c:pt idx="9324">
                  <c:v>-23.835842487507964</c:v>
                </c:pt>
                <c:pt idx="9325">
                  <c:v>-23.835359481198477</c:v>
                </c:pt>
                <c:pt idx="9326">
                  <c:v>-23.834876821419787</c:v>
                </c:pt>
                <c:pt idx="9327">
                  <c:v>-23.834394507825792</c:v>
                </c:pt>
                <c:pt idx="9328">
                  <c:v>-23.833912375997173</c:v>
                </c:pt>
                <c:pt idx="9329">
                  <c:v>-23.833430655370179</c:v>
                </c:pt>
                <c:pt idx="9330">
                  <c:v>-23.832949116108864</c:v>
                </c:pt>
                <c:pt idx="9331">
                  <c:v>-23.83246795462604</c:v>
                </c:pt>
                <c:pt idx="9332">
                  <c:v>-23.831987039568347</c:v>
                </c:pt>
                <c:pt idx="9333">
                  <c:v>-23.831506468885351</c:v>
                </c:pt>
                <c:pt idx="9334">
                  <c:v>-23.831026144160564</c:v>
                </c:pt>
                <c:pt idx="9335">
                  <c:v>-23.830546163200374</c:v>
                </c:pt>
                <c:pt idx="9336">
                  <c:v>-23.830066460338195</c:v>
                </c:pt>
                <c:pt idx="9337">
                  <c:v>-23.829587035341667</c:v>
                </c:pt>
                <c:pt idx="9338">
                  <c:v>-23.829107920578</c:v>
                </c:pt>
                <c:pt idx="9339">
                  <c:v>-23.828629083141987</c:v>
                </c:pt>
                <c:pt idx="9340">
                  <c:v>-23.828150555361329</c:v>
                </c:pt>
                <c:pt idx="9341">
                  <c:v>-23.827672304394277</c:v>
                </c:pt>
                <c:pt idx="9342">
                  <c:v>-23.827194460120296</c:v>
                </c:pt>
                <c:pt idx="9343">
                  <c:v>-23.826716826972479</c:v>
                </c:pt>
                <c:pt idx="9344">
                  <c:v>-23.826239437364972</c:v>
                </c:pt>
                <c:pt idx="9345">
                  <c:v>-23.8257624209418</c:v>
                </c:pt>
                <c:pt idx="9346">
                  <c:v>-23.82528561509773</c:v>
                </c:pt>
                <c:pt idx="9347">
                  <c:v>-23.824809149366367</c:v>
                </c:pt>
                <c:pt idx="9348">
                  <c:v>-23.824332958600458</c:v>
                </c:pt>
                <c:pt idx="9349">
                  <c:v>-23.823857107319</c:v>
                </c:pt>
                <c:pt idx="9350">
                  <c:v>-23.823381465747211</c:v>
                </c:pt>
                <c:pt idx="9351">
                  <c:v>-23.822906163078876</c:v>
                </c:pt>
                <c:pt idx="9352">
                  <c:v>-23.822431134338572</c:v>
                </c:pt>
                <c:pt idx="9353">
                  <c:v>-23.82195644389903</c:v>
                </c:pt>
                <c:pt idx="9354">
                  <c:v>-23.821482059122708</c:v>
                </c:pt>
                <c:pt idx="9355">
                  <c:v>-23.821007882908177</c:v>
                </c:pt>
                <c:pt idx="9356">
                  <c:v>-23.820534076351308</c:v>
                </c:pt>
                <c:pt idx="9357">
                  <c:v>-23.820060510152828</c:v>
                </c:pt>
                <c:pt idx="9358">
                  <c:v>-23.819587248559827</c:v>
                </c:pt>
                <c:pt idx="9359">
                  <c:v>-23.819114259049808</c:v>
                </c:pt>
                <c:pt idx="9360">
                  <c:v>-23.818641573559351</c:v>
                </c:pt>
                <c:pt idx="9361">
                  <c:v>-23.818169191860466</c:v>
                </c:pt>
                <c:pt idx="9362">
                  <c:v>-23.817697081434737</c:v>
                </c:pt>
                <c:pt idx="9363">
                  <c:v>-23.81722527419435</c:v>
                </c:pt>
                <c:pt idx="9364">
                  <c:v>-23.816753769867525</c:v>
                </c:pt>
                <c:pt idx="9365">
                  <c:v>-23.816282536074311</c:v>
                </c:pt>
                <c:pt idx="9366">
                  <c:v>-23.815811508458186</c:v>
                </c:pt>
                <c:pt idx="9367">
                  <c:v>-23.815340847092145</c:v>
                </c:pt>
                <c:pt idx="9368">
                  <c:v>-23.814870487511214</c:v>
                </c:pt>
                <c:pt idx="9369">
                  <c:v>-23.81440036547437</c:v>
                </c:pt>
                <c:pt idx="9370">
                  <c:v>-23.813930512750282</c:v>
                </c:pt>
                <c:pt idx="9371">
                  <c:v>-23.813461088860581</c:v>
                </c:pt>
                <c:pt idx="9372">
                  <c:v>-23.812991773987491</c:v>
                </c:pt>
                <c:pt idx="9373">
                  <c:v>-23.812522855392103</c:v>
                </c:pt>
                <c:pt idx="9374">
                  <c:v>-23.812054205022648</c:v>
                </c:pt>
                <c:pt idx="9375">
                  <c:v>-23.811585854527053</c:v>
                </c:pt>
                <c:pt idx="9376">
                  <c:v>-23.81111773991676</c:v>
                </c:pt>
                <c:pt idx="9377">
                  <c:v>-23.810649956530664</c:v>
                </c:pt>
                <c:pt idx="9378">
                  <c:v>-23.810182440355675</c:v>
                </c:pt>
                <c:pt idx="9379">
                  <c:v>-23.809715159392063</c:v>
                </c:pt>
                <c:pt idx="9380">
                  <c:v>-23.809248208783011</c:v>
                </c:pt>
                <c:pt idx="9381">
                  <c:v>-23.808781588204621</c:v>
                </c:pt>
                <c:pt idx="9382">
                  <c:v>-23.808315138600143</c:v>
                </c:pt>
                <c:pt idx="9383">
                  <c:v>-23.80784905021995</c:v>
                </c:pt>
                <c:pt idx="9384">
                  <c:v>-23.807383195904404</c:v>
                </c:pt>
                <c:pt idx="9385">
                  <c:v>-23.806917670475443</c:v>
                </c:pt>
                <c:pt idx="9386">
                  <c:v>-23.806452441943723</c:v>
                </c:pt>
                <c:pt idx="9387">
                  <c:v>-23.805987478386079</c:v>
                </c:pt>
                <c:pt idx="9388">
                  <c:v>-23.80552277958548</c:v>
                </c:pt>
                <c:pt idx="9389">
                  <c:v>-23.805058376890614</c:v>
                </c:pt>
                <c:pt idx="9390">
                  <c:v>-23.804594206868323</c:v>
                </c:pt>
                <c:pt idx="9391">
                  <c:v>-23.804130364041214</c:v>
                </c:pt>
                <c:pt idx="9392">
                  <c:v>-23.803666848067493</c:v>
                </c:pt>
                <c:pt idx="9393">
                  <c:v>-23.803203595539195</c:v>
                </c:pt>
                <c:pt idx="9394">
                  <c:v>-23.802740543223639</c:v>
                </c:pt>
                <c:pt idx="9395">
                  <c:v>-23.8022777854836</c:v>
                </c:pt>
                <c:pt idx="9396">
                  <c:v>-23.801815384966133</c:v>
                </c:pt>
                <c:pt idx="9397">
                  <c:v>-23.80135321546809</c:v>
                </c:pt>
                <c:pt idx="9398">
                  <c:v>-23.800891276832381</c:v>
                </c:pt>
                <c:pt idx="9399">
                  <c:v>-23.800429725931139</c:v>
                </c:pt>
                <c:pt idx="9400">
                  <c:v>-23.799968373988605</c:v>
                </c:pt>
                <c:pt idx="9401">
                  <c:v>-23.799507283612297</c:v>
                </c:pt>
                <c:pt idx="9402">
                  <c:v>-23.799046517302447</c:v>
                </c:pt>
                <c:pt idx="9403">
                  <c:v>-23.798586074699525</c:v>
                </c:pt>
                <c:pt idx="9404">
                  <c:v>-23.798125830246377</c:v>
                </c:pt>
                <c:pt idx="9405">
                  <c:v>-23.797665877683336</c:v>
                </c:pt>
                <c:pt idx="9406">
                  <c:v>-23.797206279292912</c:v>
                </c:pt>
                <c:pt idx="9407">
                  <c:v>-23.796746847142462</c:v>
                </c:pt>
                <c:pt idx="9408">
                  <c:v>-23.796287768628446</c:v>
                </c:pt>
                <c:pt idx="9409">
                  <c:v>-23.795828949658056</c:v>
                </c:pt>
                <c:pt idx="9410">
                  <c:v>-23.795370390020523</c:v>
                </c:pt>
                <c:pt idx="9411">
                  <c:v>-23.794912120730793</c:v>
                </c:pt>
                <c:pt idx="9412">
                  <c:v>-23.794454079097843</c:v>
                </c:pt>
                <c:pt idx="9413">
                  <c:v>-23.793996389609688</c:v>
                </c:pt>
                <c:pt idx="9414">
                  <c:v>-23.793538927321144</c:v>
                </c:pt>
                <c:pt idx="9415">
                  <c:v>-23.793081723218449</c:v>
                </c:pt>
                <c:pt idx="9416">
                  <c:v>-23.792624839213005</c:v>
                </c:pt>
                <c:pt idx="9417">
                  <c:v>-23.79216818179847</c:v>
                </c:pt>
                <c:pt idx="9418">
                  <c:v>-23.791711875012975</c:v>
                </c:pt>
                <c:pt idx="9419">
                  <c:v>-23.791255794331192</c:v>
                </c:pt>
                <c:pt idx="9420">
                  <c:v>-23.790800001605383</c:v>
                </c:pt>
                <c:pt idx="9421">
                  <c:v>-23.790344434582845</c:v>
                </c:pt>
                <c:pt idx="9422">
                  <c:v>-23.789889186028695</c:v>
                </c:pt>
                <c:pt idx="9423">
                  <c:v>-23.789434162752077</c:v>
                </c:pt>
                <c:pt idx="9424">
                  <c:v>-23.788979519284666</c:v>
                </c:pt>
                <c:pt idx="9425">
                  <c:v>-23.788525038711676</c:v>
                </c:pt>
                <c:pt idx="9426">
                  <c:v>-23.788070844611337</c:v>
                </c:pt>
                <c:pt idx="9427">
                  <c:v>-23.787617029404238</c:v>
                </c:pt>
                <c:pt idx="9428">
                  <c:v>-23.787163376511188</c:v>
                </c:pt>
                <c:pt idx="9429">
                  <c:v>-23.786710071024963</c:v>
                </c:pt>
                <c:pt idx="9430">
                  <c:v>-23.786256958391526</c:v>
                </c:pt>
                <c:pt idx="9431">
                  <c:v>-23.785804100135159</c:v>
                </c:pt>
                <c:pt idx="9432">
                  <c:v>-23.785351588423577</c:v>
                </c:pt>
                <c:pt idx="9433">
                  <c:v>-23.784899299763872</c:v>
                </c:pt>
                <c:pt idx="9434">
                  <c:v>-23.78444732629098</c:v>
                </c:pt>
                <c:pt idx="9435">
                  <c:v>-23.78399560617558</c:v>
                </c:pt>
                <c:pt idx="9436">
                  <c:v>-23.783544169920383</c:v>
                </c:pt>
                <c:pt idx="9437">
                  <c:v>-23.783092955879859</c:v>
                </c:pt>
                <c:pt idx="9438">
                  <c:v>-23.782642025256177</c:v>
                </c:pt>
                <c:pt idx="9439">
                  <c:v>-23.782191377758725</c:v>
                </c:pt>
                <c:pt idx="9440">
                  <c:v>-23.781740982485907</c:v>
                </c:pt>
                <c:pt idx="9441">
                  <c:v>-23.781290839224415</c:v>
                </c:pt>
                <c:pt idx="9442">
                  <c:v>-23.780841070223708</c:v>
                </c:pt>
                <c:pt idx="9443">
                  <c:v>-23.780391491462272</c:v>
                </c:pt>
                <c:pt idx="9444">
                  <c:v>-23.779942194560984</c:v>
                </c:pt>
                <c:pt idx="9445">
                  <c:v>-23.779493179263834</c:v>
                </c:pt>
                <c:pt idx="9446">
                  <c:v>-23.779044384256874</c:v>
                </c:pt>
                <c:pt idx="9447">
                  <c:v>-23.778595870383171</c:v>
                </c:pt>
                <c:pt idx="9448">
                  <c:v>-23.778147637387637</c:v>
                </c:pt>
                <c:pt idx="9449">
                  <c:v>-23.777699685004649</c:v>
                </c:pt>
                <c:pt idx="9450">
                  <c:v>-23.777251982517825</c:v>
                </c:pt>
                <c:pt idx="9451">
                  <c:v>-23.776804529694871</c:v>
                </c:pt>
                <c:pt idx="9452">
                  <c:v>-23.776357295910557</c:v>
                </c:pt>
                <c:pt idx="9453">
                  <c:v>-23.775910463465671</c:v>
                </c:pt>
                <c:pt idx="9454">
                  <c:v>-23.775463819141436</c:v>
                </c:pt>
                <c:pt idx="9455">
                  <c:v>-23.775017393208216</c:v>
                </c:pt>
                <c:pt idx="9456">
                  <c:v>-23.774571367631708</c:v>
                </c:pt>
                <c:pt idx="9457">
                  <c:v>-23.774125468902504</c:v>
                </c:pt>
                <c:pt idx="9458">
                  <c:v>-23.773679939621758</c:v>
                </c:pt>
                <c:pt idx="9459">
                  <c:v>-23.773234658091411</c:v>
                </c:pt>
                <c:pt idx="9460">
                  <c:v>-23.772789563572736</c:v>
                </c:pt>
                <c:pt idx="9461">
                  <c:v>-23.772344746766969</c:v>
                </c:pt>
                <c:pt idx="9462">
                  <c:v>-23.771900237636473</c:v>
                </c:pt>
                <c:pt idx="9463">
                  <c:v>-23.771455975421638</c:v>
                </c:pt>
                <c:pt idx="9464">
                  <c:v>-23.771011959926057</c:v>
                </c:pt>
                <c:pt idx="9465">
                  <c:v>-23.770568251326544</c:v>
                </c:pt>
                <c:pt idx="9466">
                  <c:v>-23.770124758754715</c:v>
                </c:pt>
                <c:pt idx="9467">
                  <c:v>-23.76968151223549</c:v>
                </c:pt>
                <c:pt idx="9468">
                  <c:v>-23.769238601999142</c:v>
                </c:pt>
                <c:pt idx="9469">
                  <c:v>-23.768795877044479</c:v>
                </c:pt>
                <c:pt idx="9470">
                  <c:v>-23.768353427591574</c:v>
                </c:pt>
                <c:pt idx="9471">
                  <c:v>-23.76791131355133</c:v>
                </c:pt>
                <c:pt idx="9472">
                  <c:v>-23.767469414300887</c:v>
                </c:pt>
                <c:pt idx="9473">
                  <c:v>-23.767027789787392</c:v>
                </c:pt>
                <c:pt idx="9474">
                  <c:v>-23.766586409689108</c:v>
                </c:pt>
                <c:pt idx="9475">
                  <c:v>-23.766145273823192</c:v>
                </c:pt>
                <c:pt idx="9476">
                  <c:v>-23.765704381985515</c:v>
                </c:pt>
                <c:pt idx="9477">
                  <c:v>-23.765263853928907</c:v>
                </c:pt>
                <c:pt idx="9478">
                  <c:v>-23.764823479426237</c:v>
                </c:pt>
                <c:pt idx="9479">
                  <c:v>-23.764383408202438</c:v>
                </c:pt>
                <c:pt idx="9480">
                  <c:v>-23.763943639948408</c:v>
                </c:pt>
                <c:pt idx="9481">
                  <c:v>-23.763503994887181</c:v>
                </c:pt>
                <c:pt idx="9482">
                  <c:v>-23.763064771951001</c:v>
                </c:pt>
                <c:pt idx="9483">
                  <c:v>-23.762625701745804</c:v>
                </c:pt>
                <c:pt idx="9484">
                  <c:v>-23.762186873814329</c:v>
                </c:pt>
                <c:pt idx="9485">
                  <c:v>-23.761748377456225</c:v>
                </c:pt>
                <c:pt idx="9486">
                  <c:v>-23.761310093021642</c:v>
                </c:pt>
                <c:pt idx="9487">
                  <c:v>-23.760872109790284</c:v>
                </c:pt>
                <c:pt idx="9488">
                  <c:v>-23.760434338101465</c:v>
                </c:pt>
                <c:pt idx="9489">
                  <c:v>-23.759996837320088</c:v>
                </c:pt>
                <c:pt idx="9490">
                  <c:v>-23.759559577443259</c:v>
                </c:pt>
                <c:pt idx="9491">
                  <c:v>-23.759122617767293</c:v>
                </c:pt>
                <c:pt idx="9492">
                  <c:v>-23.758685898546883</c:v>
                </c:pt>
                <c:pt idx="9493">
                  <c:v>-23.758249478944961</c:v>
                </c:pt>
                <c:pt idx="9494">
                  <c:v>-23.757813210278876</c:v>
                </c:pt>
                <c:pt idx="9495">
                  <c:v>-23.757377300154605</c:v>
                </c:pt>
                <c:pt idx="9496">
                  <c:v>-23.756941599938379</c:v>
                </c:pt>
                <c:pt idx="9497">
                  <c:v>-23.756506109451582</c:v>
                </c:pt>
                <c:pt idx="9498">
                  <c:v>-23.75607094702125</c:v>
                </c:pt>
                <c:pt idx="9499">
                  <c:v>-23.755636023502973</c:v>
                </c:pt>
                <c:pt idx="9500">
                  <c:v>-23.755201338709323</c:v>
                </c:pt>
                <c:pt idx="9501">
                  <c:v>-23.754766892421134</c:v>
                </c:pt>
                <c:pt idx="9502">
                  <c:v>-23.754332713992472</c:v>
                </c:pt>
                <c:pt idx="9503">
                  <c:v>-23.753898832708433</c:v>
                </c:pt>
                <c:pt idx="9504">
                  <c:v>-23.753465130220967</c:v>
                </c:pt>
                <c:pt idx="9505">
                  <c:v>-23.753031694925738</c:v>
                </c:pt>
                <c:pt idx="9506">
                  <c:v>-23.752598526553026</c:v>
                </c:pt>
                <c:pt idx="9507">
                  <c:v>-23.752165683785403</c:v>
                </c:pt>
                <c:pt idx="9508">
                  <c:v>-23.751733077980376</c:v>
                </c:pt>
                <c:pt idx="9509">
                  <c:v>-23.751300650016525</c:v>
                </c:pt>
                <c:pt idx="9510">
                  <c:v>-23.75086854691255</c:v>
                </c:pt>
                <c:pt idx="9511">
                  <c:v>-23.750436591938975</c:v>
                </c:pt>
                <c:pt idx="9512">
                  <c:v>-23.750005020037321</c:v>
                </c:pt>
                <c:pt idx="9513">
                  <c:v>-23.749573625272561</c:v>
                </c:pt>
                <c:pt idx="9514">
                  <c:v>-23.749142407563433</c:v>
                </c:pt>
                <c:pt idx="9515">
                  <c:v>-23.748711572061264</c:v>
                </c:pt>
                <c:pt idx="9516">
                  <c:v>-23.748280913159988</c:v>
                </c:pt>
                <c:pt idx="9517">
                  <c:v>-23.747850547954098</c:v>
                </c:pt>
                <c:pt idx="9518">
                  <c:v>-23.747420417593844</c:v>
                </c:pt>
                <c:pt idx="9519">
                  <c:v>-23.746990551145434</c:v>
                </c:pt>
                <c:pt idx="9520">
                  <c:v>-23.746560860636468</c:v>
                </c:pt>
                <c:pt idx="9521">
                  <c:v>-23.746131492093689</c:v>
                </c:pt>
                <c:pt idx="9522">
                  <c:v>-23.7457023867433</c:v>
                </c:pt>
                <c:pt idx="9523">
                  <c:v>-23.745273544373454</c:v>
                </c:pt>
                <c:pt idx="9524">
                  <c:v>-23.744844906370478</c:v>
                </c:pt>
                <c:pt idx="9525">
                  <c:v>-23.744416501761481</c:v>
                </c:pt>
                <c:pt idx="9526">
                  <c:v>-23.743988359484774</c:v>
                </c:pt>
                <c:pt idx="9527">
                  <c:v>-23.743560508442787</c:v>
                </c:pt>
                <c:pt idx="9528">
                  <c:v>-23.743132861000849</c:v>
                </c:pt>
                <c:pt idx="9529">
                  <c:v>-23.742705504277968</c:v>
                </c:pt>
                <c:pt idx="9530">
                  <c:v>-23.742278379856785</c:v>
                </c:pt>
                <c:pt idx="9531">
                  <c:v>-23.741851429455277</c:v>
                </c:pt>
                <c:pt idx="9532">
                  <c:v>-23.741424827157111</c:v>
                </c:pt>
                <c:pt idx="9533">
                  <c:v>-23.740998398497961</c:v>
                </c:pt>
                <c:pt idx="9534">
                  <c:v>-23.740572259390525</c:v>
                </c:pt>
                <c:pt idx="9535">
                  <c:v>-23.740146351545356</c:v>
                </c:pt>
                <c:pt idx="9536">
                  <c:v>-23.739720703766039</c:v>
                </c:pt>
                <c:pt idx="9537">
                  <c:v>-23.739295286847142</c:v>
                </c:pt>
                <c:pt idx="9538">
                  <c:v>-23.73887015848711</c:v>
                </c:pt>
                <c:pt idx="9539">
                  <c:v>-23.73844520270961</c:v>
                </c:pt>
                <c:pt idx="9540">
                  <c:v>-23.738020535036032</c:v>
                </c:pt>
                <c:pt idx="9541">
                  <c:v>-23.737596097422045</c:v>
                </c:pt>
                <c:pt idx="9542">
                  <c:v>-23.737171947401631</c:v>
                </c:pt>
                <c:pt idx="9543">
                  <c:v>-23.73674805581086</c:v>
                </c:pt>
                <c:pt idx="9544">
                  <c:v>-23.736324335949959</c:v>
                </c:pt>
                <c:pt idx="9545">
                  <c:v>-23.735900902975651</c:v>
                </c:pt>
                <c:pt idx="9546">
                  <c:v>-23.735477727827323</c:v>
                </c:pt>
                <c:pt idx="9547">
                  <c:v>-23.735054752681183</c:v>
                </c:pt>
                <c:pt idx="9548">
                  <c:v>-23.734632063683733</c:v>
                </c:pt>
                <c:pt idx="9549">
                  <c:v>-23.73420957432571</c:v>
                </c:pt>
                <c:pt idx="9550">
                  <c:v>-23.733787341957818</c:v>
                </c:pt>
                <c:pt idx="9551">
                  <c:v>-23.733365337570117</c:v>
                </c:pt>
                <c:pt idx="9552">
                  <c:v>-23.732943618408111</c:v>
                </c:pt>
                <c:pt idx="9553">
                  <c:v>-23.732522098141718</c:v>
                </c:pt>
                <c:pt idx="9554">
                  <c:v>-23.732100919964488</c:v>
                </c:pt>
                <c:pt idx="9555">
                  <c:v>-23.73167991158018</c:v>
                </c:pt>
                <c:pt idx="9556">
                  <c:v>-23.731259101552531</c:v>
                </c:pt>
                <c:pt idx="9557">
                  <c:v>-23.730838575593243</c:v>
                </c:pt>
                <c:pt idx="9558">
                  <c:v>-23.730418333429292</c:v>
                </c:pt>
                <c:pt idx="9559">
                  <c:v>-23.72999828898779</c:v>
                </c:pt>
                <c:pt idx="9560">
                  <c:v>-23.729578499301368</c:v>
                </c:pt>
                <c:pt idx="9561">
                  <c:v>-23.729158935590526</c:v>
                </c:pt>
                <c:pt idx="9562">
                  <c:v>-23.728739654710687</c:v>
                </c:pt>
                <c:pt idx="9563">
                  <c:v>-23.728320542336363</c:v>
                </c:pt>
                <c:pt idx="9564">
                  <c:v>-23.727901769365563</c:v>
                </c:pt>
                <c:pt idx="9565">
                  <c:v>-23.727483107583161</c:v>
                </c:pt>
                <c:pt idx="9566">
                  <c:v>-23.727064784707586</c:v>
                </c:pt>
                <c:pt idx="9567">
                  <c:v>-23.726646686557498</c:v>
                </c:pt>
                <c:pt idx="9568">
                  <c:v>-23.726228812971467</c:v>
                </c:pt>
                <c:pt idx="9569">
                  <c:v>-23.725811192182835</c:v>
                </c:pt>
                <c:pt idx="9570">
                  <c:v>-23.725393823940074</c:v>
                </c:pt>
                <c:pt idx="9571">
                  <c:v>-23.724976651247157</c:v>
                </c:pt>
                <c:pt idx="9572">
                  <c:v>-23.724559702358832</c:v>
                </c:pt>
                <c:pt idx="9573">
                  <c:v>-23.724143090505237</c:v>
                </c:pt>
                <c:pt idx="9574">
                  <c:v>-23.723726616920562</c:v>
                </c:pt>
                <c:pt idx="9575">
                  <c:v>-23.723310479846443</c:v>
                </c:pt>
                <c:pt idx="9576">
                  <c:v>-23.722894480765795</c:v>
                </c:pt>
                <c:pt idx="9577">
                  <c:v>-23.722478789387353</c:v>
                </c:pt>
                <c:pt idx="9578">
                  <c:v>-23.722063320546738</c:v>
                </c:pt>
                <c:pt idx="9579">
                  <c:v>-23.721648102327464</c:v>
                </c:pt>
                <c:pt idx="9580">
                  <c:v>-23.721233078017484</c:v>
                </c:pt>
                <c:pt idx="9581">
                  <c:v>-23.720818275737553</c:v>
                </c:pt>
                <c:pt idx="9582">
                  <c:v>-23.720403751686405</c:v>
                </c:pt>
                <c:pt idx="9583">
                  <c:v>-23.71998947741023</c:v>
                </c:pt>
                <c:pt idx="9584">
                  <c:v>-23.71957545270261</c:v>
                </c:pt>
                <c:pt idx="9585">
                  <c:v>-23.719161592816551</c:v>
                </c:pt>
                <c:pt idx="9586">
                  <c:v>-23.718748010282273</c:v>
                </c:pt>
                <c:pt idx="9587">
                  <c:v>-23.718334676680506</c:v>
                </c:pt>
                <c:pt idx="9588">
                  <c:v>-23.717921535569246</c:v>
                </c:pt>
                <c:pt idx="9589">
                  <c:v>-23.717508642992492</c:v>
                </c:pt>
                <c:pt idx="9590">
                  <c:v>-23.71709605490738</c:v>
                </c:pt>
                <c:pt idx="9591">
                  <c:v>-23.716683602591935</c:v>
                </c:pt>
                <c:pt idx="9592">
                  <c:v>-23.716271482371951</c:v>
                </c:pt>
                <c:pt idx="9593">
                  <c:v>-23.715859553687633</c:v>
                </c:pt>
                <c:pt idx="9594">
                  <c:v>-23.715447872454835</c:v>
                </c:pt>
                <c:pt idx="9595">
                  <c:v>-23.715036354461354</c:v>
                </c:pt>
                <c:pt idx="9596">
                  <c:v>-23.714625195507505</c:v>
                </c:pt>
                <c:pt idx="9597">
                  <c:v>-23.714214143460165</c:v>
                </c:pt>
                <c:pt idx="9598">
                  <c:v>-23.713803393992578</c:v>
                </c:pt>
                <c:pt idx="9599">
                  <c:v>-23.713392835067104</c:v>
                </c:pt>
                <c:pt idx="9600">
                  <c:v>-23.71298257822167</c:v>
                </c:pt>
                <c:pt idx="9601">
                  <c:v>-23.712572511515567</c:v>
                </c:pt>
                <c:pt idx="9602">
                  <c:v>-23.712162662706188</c:v>
                </c:pt>
                <c:pt idx="9603">
                  <c:v>-23.711753087387237</c:v>
                </c:pt>
                <c:pt idx="9604">
                  <c:v>-23.711343701699434</c:v>
                </c:pt>
                <c:pt idx="9605">
                  <c:v>-23.710934589047969</c:v>
                </c:pt>
                <c:pt idx="9606">
                  <c:v>-23.710525693500667</c:v>
                </c:pt>
                <c:pt idx="9607">
                  <c:v>-23.710117014893932</c:v>
                </c:pt>
                <c:pt idx="9608">
                  <c:v>-23.709708580874619</c:v>
                </c:pt>
                <c:pt idx="9609">
                  <c:v>-23.709300391160461</c:v>
                </c:pt>
                <c:pt idx="9610">
                  <c:v>-23.708892445571937</c:v>
                </c:pt>
                <c:pt idx="9611">
                  <c:v>-23.708484688403747</c:v>
                </c:pt>
                <c:pt idx="9612">
                  <c:v>-23.70807714723658</c:v>
                </c:pt>
                <c:pt idx="9613">
                  <c:v>-23.707669877330208</c:v>
                </c:pt>
                <c:pt idx="9614">
                  <c:v>-23.707262850722572</c:v>
                </c:pt>
                <c:pt idx="9615">
                  <c:v>-23.706856039524929</c:v>
                </c:pt>
                <c:pt idx="9616">
                  <c:v>-23.706449415880822</c:v>
                </c:pt>
                <c:pt idx="9617">
                  <c:v>-23.706043062620772</c:v>
                </c:pt>
                <c:pt idx="9618">
                  <c:v>-23.705636924224006</c:v>
                </c:pt>
                <c:pt idx="9619">
                  <c:v>-23.705231028126018</c:v>
                </c:pt>
                <c:pt idx="9620">
                  <c:v>-23.704825374108744</c:v>
                </c:pt>
                <c:pt idx="9621">
                  <c:v>-23.704419934358313</c:v>
                </c:pt>
                <c:pt idx="9622">
                  <c:v>-23.704014763875133</c:v>
                </c:pt>
                <c:pt idx="9623">
                  <c:v>-23.703609807275523</c:v>
                </c:pt>
                <c:pt idx="9624">
                  <c:v>-23.703205036809262</c:v>
                </c:pt>
                <c:pt idx="9625">
                  <c:v>-23.702800424859873</c:v>
                </c:pt>
                <c:pt idx="9626">
                  <c:v>-23.702396191435358</c:v>
                </c:pt>
                <c:pt idx="9627">
                  <c:v>-23.701992143628491</c:v>
                </c:pt>
                <c:pt idx="9628">
                  <c:v>-23.701588281285808</c:v>
                </c:pt>
                <c:pt idx="9629">
                  <c:v>-23.701184686699548</c:v>
                </c:pt>
                <c:pt idx="9630">
                  <c:v>-23.700781332151408</c:v>
                </c:pt>
                <c:pt idx="9631">
                  <c:v>-23.700378190005633</c:v>
                </c:pt>
                <c:pt idx="9632">
                  <c:v>-23.699975205232825</c:v>
                </c:pt>
                <c:pt idx="9633">
                  <c:v>-23.699572514785888</c:v>
                </c:pt>
                <c:pt idx="9634">
                  <c:v>-23.699170036204823</c:v>
                </c:pt>
                <c:pt idx="9635">
                  <c:v>-23.698767796680134</c:v>
                </c:pt>
                <c:pt idx="9636">
                  <c:v>-23.698365795987506</c:v>
                </c:pt>
                <c:pt idx="9637">
                  <c:v>-23.69796400658516</c:v>
                </c:pt>
                <c:pt idx="9638">
                  <c:v>-23.697562346347844</c:v>
                </c:pt>
                <c:pt idx="9639">
                  <c:v>-23.697161033684303</c:v>
                </c:pt>
                <c:pt idx="9640">
                  <c:v>-23.696759959059733</c:v>
                </c:pt>
                <c:pt idx="9641">
                  <c:v>-23.696359067667533</c:v>
                </c:pt>
                <c:pt idx="9642">
                  <c:v>-23.695958359427518</c:v>
                </c:pt>
                <c:pt idx="9643">
                  <c:v>-23.695557943172382</c:v>
                </c:pt>
                <c:pt idx="9644">
                  <c:v>-23.695157764146877</c:v>
                </c:pt>
                <c:pt idx="9645">
                  <c:v>-23.694757767718464</c:v>
                </c:pt>
                <c:pt idx="9646">
                  <c:v>-23.694357953746813</c:v>
                </c:pt>
                <c:pt idx="9647">
                  <c:v>-23.693958430871362</c:v>
                </c:pt>
                <c:pt idx="9648">
                  <c:v>-23.693559090090815</c:v>
                </c:pt>
                <c:pt idx="9649">
                  <c:v>-23.693159985604268</c:v>
                </c:pt>
                <c:pt idx="9650">
                  <c:v>-23.692761144360116</c:v>
                </c:pt>
                <c:pt idx="9651">
                  <c:v>-23.692362511824058</c:v>
                </c:pt>
                <c:pt idx="9652">
                  <c:v>-23.691964060732765</c:v>
                </c:pt>
                <c:pt idx="9653">
                  <c:v>-23.6915658722477</c:v>
                </c:pt>
                <c:pt idx="9654">
                  <c:v>-23.691167837800119</c:v>
                </c:pt>
                <c:pt idx="9655">
                  <c:v>-23.690770119705835</c:v>
                </c:pt>
                <c:pt idx="9656">
                  <c:v>-23.690372582358773</c:v>
                </c:pt>
                <c:pt idx="9657">
                  <c:v>-23.689975279716414</c:v>
                </c:pt>
                <c:pt idx="9658">
                  <c:v>-23.689578211589904</c:v>
                </c:pt>
                <c:pt idx="9659">
                  <c:v>-23.689181350737645</c:v>
                </c:pt>
                <c:pt idx="9660">
                  <c:v>-23.688784696996443</c:v>
                </c:pt>
                <c:pt idx="9661">
                  <c:v>-23.68838827720591</c:v>
                </c:pt>
                <c:pt idx="9662">
                  <c:v>-23.687992064160348</c:v>
                </c:pt>
                <c:pt idx="9663">
                  <c:v>-23.687596057727273</c:v>
                </c:pt>
                <c:pt idx="9664">
                  <c:v>-23.687200311588761</c:v>
                </c:pt>
                <c:pt idx="9665">
                  <c:v>-23.686804771677807</c:v>
                </c:pt>
                <c:pt idx="9666">
                  <c:v>-23.686409491616814</c:v>
                </c:pt>
                <c:pt idx="9667">
                  <c:v>-23.686014363604784</c:v>
                </c:pt>
                <c:pt idx="9668">
                  <c:v>-23.685619441344699</c:v>
                </c:pt>
                <c:pt idx="9669">
                  <c:v>-23.685224832064019</c:v>
                </c:pt>
                <c:pt idx="9670">
                  <c:v>-23.684830374397919</c:v>
                </c:pt>
                <c:pt idx="9671">
                  <c:v>-23.684436175564471</c:v>
                </c:pt>
                <c:pt idx="9672">
                  <c:v>-23.684042128073397</c:v>
                </c:pt>
                <c:pt idx="9673">
                  <c:v>-23.683648419440978</c:v>
                </c:pt>
                <c:pt idx="9674">
                  <c:v>-23.683254861789802</c:v>
                </c:pt>
                <c:pt idx="9675">
                  <c:v>-23.682861535357041</c:v>
                </c:pt>
                <c:pt idx="9676">
                  <c:v>-23.682468386432305</c:v>
                </c:pt>
                <c:pt idx="9677">
                  <c:v>-23.682075495138932</c:v>
                </c:pt>
                <c:pt idx="9678">
                  <c:v>-23.681682781023792</c:v>
                </c:pt>
                <c:pt idx="9679">
                  <c:v>-23.681290350814503</c:v>
                </c:pt>
                <c:pt idx="9680">
                  <c:v>-23.680898124133066</c:v>
                </c:pt>
                <c:pt idx="9681">
                  <c:v>-23.68050607417679</c:v>
                </c:pt>
                <c:pt idx="9682">
                  <c:v>-23.680114280777115</c:v>
                </c:pt>
                <c:pt idx="9683">
                  <c:v>-23.679722637110888</c:v>
                </c:pt>
                <c:pt idx="9684">
                  <c:v>-23.679331276283499</c:v>
                </c:pt>
                <c:pt idx="9685">
                  <c:v>-23.678940091516264</c:v>
                </c:pt>
                <c:pt idx="9686">
                  <c:v>-23.678549189103265</c:v>
                </c:pt>
                <c:pt idx="9687">
                  <c:v>-23.678158435829715</c:v>
                </c:pt>
                <c:pt idx="9688">
                  <c:v>-23.677767911346233</c:v>
                </c:pt>
                <c:pt idx="9689">
                  <c:v>-23.677377641996145</c:v>
                </c:pt>
                <c:pt idx="9690">
                  <c:v>-23.676987521361319</c:v>
                </c:pt>
                <c:pt idx="9691">
                  <c:v>-23.676597682011927</c:v>
                </c:pt>
                <c:pt idx="9692">
                  <c:v>-23.676208017643635</c:v>
                </c:pt>
                <c:pt idx="9693">
                  <c:v>-23.6758186340797</c:v>
                </c:pt>
                <c:pt idx="9694">
                  <c:v>-23.67542945160568</c:v>
                </c:pt>
                <c:pt idx="9695">
                  <c:v>-23.675040443597833</c:v>
                </c:pt>
                <c:pt idx="9696">
                  <c:v>-23.674651636406129</c:v>
                </c:pt>
                <c:pt idx="9697">
                  <c:v>-23.674263056292283</c:v>
                </c:pt>
                <c:pt idx="9698">
                  <c:v>-23.673874703066243</c:v>
                </c:pt>
                <c:pt idx="9699">
                  <c:v>-23.673486602946848</c:v>
                </c:pt>
                <c:pt idx="9700">
                  <c:v>-23.673098650104599</c:v>
                </c:pt>
                <c:pt idx="9701">
                  <c:v>-23.672710923600015</c:v>
                </c:pt>
                <c:pt idx="9702">
                  <c:v>-23.672323449618737</c:v>
                </c:pt>
                <c:pt idx="9703">
                  <c:v>-23.67193617520757</c:v>
                </c:pt>
                <c:pt idx="9704">
                  <c:v>-23.671549073875731</c:v>
                </c:pt>
                <c:pt idx="9705">
                  <c:v>-23.671162224485734</c:v>
                </c:pt>
                <c:pt idx="9706">
                  <c:v>-23.670775626775928</c:v>
                </c:pt>
                <c:pt idx="9707">
                  <c:v>-23.670389175345758</c:v>
                </c:pt>
                <c:pt idx="9708">
                  <c:v>-23.670003001536479</c:v>
                </c:pt>
                <c:pt idx="9709">
                  <c:v>-23.669616973707718</c:v>
                </c:pt>
                <c:pt idx="9710">
                  <c:v>-23.669231144309816</c:v>
                </c:pt>
                <c:pt idx="9711">
                  <c:v>-23.668845565677394</c:v>
                </c:pt>
                <c:pt idx="9712">
                  <c:v>-23.668460263760316</c:v>
                </c:pt>
                <c:pt idx="9713">
                  <c:v>-23.668075054837281</c:v>
                </c:pt>
                <c:pt idx="9714">
                  <c:v>-23.667690148476055</c:v>
                </c:pt>
                <c:pt idx="9715">
                  <c:v>-23.667305439644188</c:v>
                </c:pt>
                <c:pt idx="9716">
                  <c:v>-23.666920902006954</c:v>
                </c:pt>
                <c:pt idx="9717">
                  <c:v>-23.666536561602676</c:v>
                </c:pt>
                <c:pt idx="9718">
                  <c:v>-23.666152496708676</c:v>
                </c:pt>
                <c:pt idx="9719">
                  <c:v>-23.665768602547352</c:v>
                </c:pt>
                <c:pt idx="9720">
                  <c:v>-23.665384983428449</c:v>
                </c:pt>
                <c:pt idx="9721">
                  <c:v>-23.66500145642858</c:v>
                </c:pt>
                <c:pt idx="9722">
                  <c:v>-23.664618256271908</c:v>
                </c:pt>
                <c:pt idx="9723">
                  <c:v>-23.664235200160014</c:v>
                </c:pt>
                <c:pt idx="9724">
                  <c:v>-23.663852366149865</c:v>
                </c:pt>
                <c:pt idx="9725">
                  <c:v>-23.663469754057147</c:v>
                </c:pt>
                <c:pt idx="9726">
                  <c:v>-23.663087363687918</c:v>
                </c:pt>
                <c:pt idx="9727">
                  <c:v>-23.662705168853758</c:v>
                </c:pt>
                <c:pt idx="9728">
                  <c:v>-23.66232316938428</c:v>
                </c:pt>
                <c:pt idx="9729">
                  <c:v>-23.661941365138777</c:v>
                </c:pt>
                <c:pt idx="9730">
                  <c:v>-23.661559781928649</c:v>
                </c:pt>
                <c:pt idx="9731">
                  <c:v>-23.661178471485623</c:v>
                </c:pt>
                <c:pt idx="9732">
                  <c:v>-23.660797329739314</c:v>
                </c:pt>
                <c:pt idx="9733">
                  <c:v>-23.660416330692836</c:v>
                </c:pt>
                <c:pt idx="9734">
                  <c:v>-23.660035577921196</c:v>
                </c:pt>
                <c:pt idx="9735">
                  <c:v>-23.659655045269503</c:v>
                </c:pt>
                <c:pt idx="9736">
                  <c:v>-23.659274706669251</c:v>
                </c:pt>
                <c:pt idx="9737">
                  <c:v>-23.658894613725675</c:v>
                </c:pt>
                <c:pt idx="9738">
                  <c:v>-23.658514766195072</c:v>
                </c:pt>
                <c:pt idx="9739">
                  <c:v>-23.658135034633602</c:v>
                </c:pt>
                <c:pt idx="9740">
                  <c:v>-23.657755522349127</c:v>
                </c:pt>
                <c:pt idx="9741">
                  <c:v>-23.657376280733402</c:v>
                </c:pt>
                <c:pt idx="9742">
                  <c:v>-23.656997206373013</c:v>
                </c:pt>
                <c:pt idx="9743">
                  <c:v>-23.65661835068838</c:v>
                </c:pt>
                <c:pt idx="9744">
                  <c:v>-23.656239687725598</c:v>
                </c:pt>
                <c:pt idx="9745">
                  <c:v>-23.655861165857075</c:v>
                </c:pt>
                <c:pt idx="9746">
                  <c:v>-23.655482990904552</c:v>
                </c:pt>
                <c:pt idx="9747">
                  <c:v>-23.655104930953886</c:v>
                </c:pt>
                <c:pt idx="9748">
                  <c:v>-23.654727088824178</c:v>
                </c:pt>
                <c:pt idx="9749">
                  <c:v>-23.654349464326256</c:v>
                </c:pt>
                <c:pt idx="9750">
                  <c:v>-23.653972057290677</c:v>
                </c:pt>
                <c:pt idx="9751">
                  <c:v>-23.653594816158524</c:v>
                </c:pt>
                <c:pt idx="9752">
                  <c:v>-23.653217843460776</c:v>
                </c:pt>
                <c:pt idx="9753">
                  <c:v>-23.652841010717648</c:v>
                </c:pt>
                <c:pt idx="9754">
                  <c:v>-23.652464369133494</c:v>
                </c:pt>
                <c:pt idx="9755">
                  <c:v>-23.652087969771863</c:v>
                </c:pt>
                <c:pt idx="9756">
                  <c:v>-23.65171178680739</c:v>
                </c:pt>
                <c:pt idx="9757">
                  <c:v>-23.651335820062272</c:v>
                </c:pt>
                <c:pt idx="9758">
                  <c:v>-23.650960043771505</c:v>
                </c:pt>
                <c:pt idx="9759">
                  <c:v>-23.650584432235632</c:v>
                </c:pt>
                <c:pt idx="9760">
                  <c:v>-23.650209087502002</c:v>
                </c:pt>
                <c:pt idx="9761">
                  <c:v>-23.649833907214891</c:v>
                </c:pt>
                <c:pt idx="9762">
                  <c:v>-23.649458942286124</c:v>
                </c:pt>
                <c:pt idx="9763">
                  <c:v>-23.649084167021087</c:v>
                </c:pt>
                <c:pt idx="9764">
                  <c:v>-23.648709606769632</c:v>
                </c:pt>
                <c:pt idx="9765">
                  <c:v>-23.648335261374957</c:v>
                </c:pt>
                <c:pt idx="9766">
                  <c:v>-23.647961105145701</c:v>
                </c:pt>
                <c:pt idx="9767">
                  <c:v>-23.647587163390781</c:v>
                </c:pt>
                <c:pt idx="9768">
                  <c:v>-23.647213410514794</c:v>
                </c:pt>
                <c:pt idx="9769">
                  <c:v>-23.646839871799376</c:v>
                </c:pt>
                <c:pt idx="9770">
                  <c:v>-23.64646652161888</c:v>
                </c:pt>
                <c:pt idx="9771">
                  <c:v>-23.646093385237439</c:v>
                </c:pt>
                <c:pt idx="9772">
                  <c:v>-23.645720462480199</c:v>
                </c:pt>
                <c:pt idx="9773">
                  <c:v>-23.645347702441498</c:v>
                </c:pt>
                <c:pt idx="9774">
                  <c:v>-23.64497518104104</c:v>
                </c:pt>
                <c:pt idx="9775">
                  <c:v>-23.644602822054061</c:v>
                </c:pt>
                <c:pt idx="9776">
                  <c:v>-23.644230701347301</c:v>
                </c:pt>
                <c:pt idx="9777">
                  <c:v>-23.643858793419305</c:v>
                </c:pt>
                <c:pt idx="9778">
                  <c:v>-23.643486996860148</c:v>
                </c:pt>
                <c:pt idx="9779">
                  <c:v>-23.643115488648402</c:v>
                </c:pt>
                <c:pt idx="9780">
                  <c:v>-23.642744192654654</c:v>
                </c:pt>
                <c:pt idx="9781">
                  <c:v>-23.642373083474016</c:v>
                </c:pt>
                <c:pt idx="9782">
                  <c:v>-23.642002110451209</c:v>
                </c:pt>
                <c:pt idx="9783">
                  <c:v>-23.641631399674957</c:v>
                </c:pt>
                <c:pt idx="9784">
                  <c:v>-23.641260850030605</c:v>
                </c:pt>
                <c:pt idx="9785">
                  <c:v>-23.640890537007806</c:v>
                </c:pt>
                <c:pt idx="9786">
                  <c:v>-23.640520410017842</c:v>
                </c:pt>
                <c:pt idx="9787">
                  <c:v>-23.640150519258864</c:v>
                </c:pt>
                <c:pt idx="9788">
                  <c:v>-23.639780789060296</c:v>
                </c:pt>
                <c:pt idx="9789">
                  <c:v>-23.639411219274166</c:v>
                </c:pt>
                <c:pt idx="9790">
                  <c:v>-23.639041860096928</c:v>
                </c:pt>
                <c:pt idx="9791">
                  <c:v>-23.638672761568603</c:v>
                </c:pt>
                <c:pt idx="9792">
                  <c:v>-23.638303823039678</c:v>
                </c:pt>
                <c:pt idx="9793">
                  <c:v>-23.637935119646638</c:v>
                </c:pt>
                <c:pt idx="9794">
                  <c:v>-23.637566575944604</c:v>
                </c:pt>
                <c:pt idx="9795">
                  <c:v>-23.637198241976204</c:v>
                </c:pt>
                <c:pt idx="9796">
                  <c:v>-23.636830067456508</c:v>
                </c:pt>
                <c:pt idx="9797">
                  <c:v>-23.636462127389464</c:v>
                </c:pt>
                <c:pt idx="9798">
                  <c:v>-23.636094396534382</c:v>
                </c:pt>
                <c:pt idx="9799">
                  <c:v>-23.635726824697294</c:v>
                </c:pt>
                <c:pt idx="9800">
                  <c:v>-23.635359511774592</c:v>
                </c:pt>
                <c:pt idx="9801">
                  <c:v>-23.634992332565986</c:v>
                </c:pt>
                <c:pt idx="9802">
                  <c:v>-23.634625411868075</c:v>
                </c:pt>
                <c:pt idx="9803">
                  <c:v>-23.634258649607268</c:v>
                </c:pt>
                <c:pt idx="9804">
                  <c:v>-23.633892095585335</c:v>
                </c:pt>
                <c:pt idx="9805">
                  <c:v>-23.633525699741632</c:v>
                </c:pt>
                <c:pt idx="9806">
                  <c:v>-23.633159536718964</c:v>
                </c:pt>
                <c:pt idx="9807">
                  <c:v>-23.632793606318589</c:v>
                </c:pt>
                <c:pt idx="9808">
                  <c:v>-23.632427833681703</c:v>
                </c:pt>
                <c:pt idx="9809">
                  <c:v>-23.632062218644009</c:v>
                </c:pt>
                <c:pt idx="9810">
                  <c:v>-23.631696860596591</c:v>
                </c:pt>
                <c:pt idx="9811">
                  <c:v>-23.631331659895331</c:v>
                </c:pt>
                <c:pt idx="9812">
                  <c:v>-23.630966690934144</c:v>
                </c:pt>
                <c:pt idx="9813">
                  <c:v>-23.630601879026429</c:v>
                </c:pt>
                <c:pt idx="9814">
                  <c:v>-23.630237298515254</c:v>
                </c:pt>
                <c:pt idx="9815">
                  <c:v>-23.629872874794145</c:v>
                </c:pt>
                <c:pt idx="9816">
                  <c:v>-23.629508682107666</c:v>
                </c:pt>
                <c:pt idx="9817">
                  <c:v>-23.629144645929358</c:v>
                </c:pt>
                <c:pt idx="9818">
                  <c:v>-23.62878081568978</c:v>
                </c:pt>
                <c:pt idx="9819">
                  <c:v>-23.628417215963534</c:v>
                </c:pt>
                <c:pt idx="9820">
                  <c:v>-23.628053797042693</c:v>
                </c:pt>
                <c:pt idx="9821">
                  <c:v>-23.627690509382553</c:v>
                </c:pt>
                <c:pt idx="9822">
                  <c:v>-23.627327501132761</c:v>
                </c:pt>
                <c:pt idx="9823">
                  <c:v>-23.626964673277257</c:v>
                </c:pt>
                <c:pt idx="9824">
                  <c:v>-23.626602000949305</c:v>
                </c:pt>
                <c:pt idx="9825">
                  <c:v>-23.626239533414491</c:v>
                </c:pt>
                <c:pt idx="9826">
                  <c:v>-23.625877319776048</c:v>
                </c:pt>
                <c:pt idx="9827">
                  <c:v>-23.625515187363856</c:v>
                </c:pt>
                <c:pt idx="9828">
                  <c:v>-23.625153333148404</c:v>
                </c:pt>
                <c:pt idx="9829">
                  <c:v>-23.62479163380312</c:v>
                </c:pt>
                <c:pt idx="9830">
                  <c:v>-23.624430138424721</c:v>
                </c:pt>
                <c:pt idx="9831">
                  <c:v>-23.62406879768416</c:v>
                </c:pt>
                <c:pt idx="9832">
                  <c:v>-23.623707709745968</c:v>
                </c:pt>
                <c:pt idx="9833">
                  <c:v>-23.623346800708362</c:v>
                </c:pt>
                <c:pt idx="9834">
                  <c:v>-23.622986045884996</c:v>
                </c:pt>
                <c:pt idx="9835">
                  <c:v>-23.622625543302856</c:v>
                </c:pt>
                <c:pt idx="9836">
                  <c:v>-23.622265170115536</c:v>
                </c:pt>
                <c:pt idx="9837">
                  <c:v>-23.621904999790338</c:v>
                </c:pt>
                <c:pt idx="9838">
                  <c:v>-23.621545056674794</c:v>
                </c:pt>
                <c:pt idx="9839">
                  <c:v>-23.621185340520032</c:v>
                </c:pt>
                <c:pt idx="9840">
                  <c:v>-23.620825753254909</c:v>
                </c:pt>
                <c:pt idx="9841">
                  <c:v>-23.620466368181386</c:v>
                </c:pt>
                <c:pt idx="9842">
                  <c:v>-23.620107185175506</c:v>
                </c:pt>
                <c:pt idx="9843">
                  <c:v>-23.619748179564247</c:v>
                </c:pt>
                <c:pt idx="9844">
                  <c:v>-23.619389326859231</c:v>
                </c:pt>
                <c:pt idx="9845">
                  <c:v>-23.619030724539918</c:v>
                </c:pt>
                <c:pt idx="9846">
                  <c:v>-23.618672274837301</c:v>
                </c:pt>
                <c:pt idx="9847">
                  <c:v>-23.618314026378918</c:v>
                </c:pt>
                <c:pt idx="9848">
                  <c:v>-23.617956003365371</c:v>
                </c:pt>
                <c:pt idx="9849">
                  <c:v>-23.617598083836032</c:v>
                </c:pt>
                <c:pt idx="9850">
                  <c:v>-23.617240462488848</c:v>
                </c:pt>
                <c:pt idx="9851">
                  <c:v>-23.616882968721704</c:v>
                </c:pt>
                <c:pt idx="9852">
                  <c:v>-23.616525675401054</c:v>
                </c:pt>
                <c:pt idx="9853">
                  <c:v>-23.616168558070086</c:v>
                </c:pt>
                <c:pt idx="9854">
                  <c:v>-23.615811640891721</c:v>
                </c:pt>
                <c:pt idx="9855">
                  <c:v>-23.615454899416353</c:v>
                </c:pt>
                <c:pt idx="9856">
                  <c:v>-23.615098357762619</c:v>
                </c:pt>
                <c:pt idx="9857">
                  <c:v>-23.614742015780735</c:v>
                </c:pt>
                <c:pt idx="9858">
                  <c:v>-23.614385897544324</c:v>
                </c:pt>
                <c:pt idx="9859">
                  <c:v>-23.614029905929591</c:v>
                </c:pt>
                <c:pt idx="9860">
                  <c:v>-23.613674113514314</c:v>
                </c:pt>
                <c:pt idx="9861">
                  <c:v>-23.613318495973949</c:v>
                </c:pt>
                <c:pt idx="9862">
                  <c:v>-23.61296312567643</c:v>
                </c:pt>
                <c:pt idx="9863">
                  <c:v>-23.61260788155289</c:v>
                </c:pt>
                <c:pt idx="9864">
                  <c:v>-23.612252860174571</c:v>
                </c:pt>
                <c:pt idx="9865">
                  <c:v>-23.611898013068409</c:v>
                </c:pt>
                <c:pt idx="9866">
                  <c:v>-23.611543340068017</c:v>
                </c:pt>
                <c:pt idx="9867">
                  <c:v>-23.611188865190613</c:v>
                </c:pt>
                <c:pt idx="9868">
                  <c:v>-23.610834612365046</c:v>
                </c:pt>
                <c:pt idx="9869">
                  <c:v>-23.610480485027029</c:v>
                </c:pt>
                <c:pt idx="9870">
                  <c:v>-23.610126555335075</c:v>
                </c:pt>
                <c:pt idx="9871">
                  <c:v>-23.609772847227376</c:v>
                </c:pt>
                <c:pt idx="9872">
                  <c:v>-23.609419312363347</c:v>
                </c:pt>
                <c:pt idx="9873">
                  <c:v>-23.609065974684846</c:v>
                </c:pt>
                <c:pt idx="9874">
                  <c:v>-23.608712809969244</c:v>
                </c:pt>
                <c:pt idx="9875">
                  <c:v>-23.608359818089056</c:v>
                </c:pt>
                <c:pt idx="9876">
                  <c:v>-23.608007046933352</c:v>
                </c:pt>
                <c:pt idx="9877">
                  <c:v>-23.607654424345078</c:v>
                </c:pt>
                <c:pt idx="9878">
                  <c:v>-23.60730197418523</c:v>
                </c:pt>
                <c:pt idx="9879">
                  <c:v>-23.606949768223856</c:v>
                </c:pt>
                <c:pt idx="9880">
                  <c:v>-23.606597734389545</c:v>
                </c:pt>
                <c:pt idx="9881">
                  <c:v>-23.606245848587122</c:v>
                </c:pt>
                <c:pt idx="9882">
                  <c:v>-23.605894158592964</c:v>
                </c:pt>
                <c:pt idx="9883">
                  <c:v>-23.605542664252283</c:v>
                </c:pt>
                <c:pt idx="9884">
                  <c:v>-23.605191365401119</c:v>
                </c:pt>
                <c:pt idx="9885">
                  <c:v>-23.604840237957486</c:v>
                </c:pt>
                <c:pt idx="9886">
                  <c:v>-23.604489281814118</c:v>
                </c:pt>
                <c:pt idx="9887">
                  <c:v>-23.604138520710304</c:v>
                </c:pt>
                <c:pt idx="9888">
                  <c:v>-23.603787954510768</c:v>
                </c:pt>
                <c:pt idx="9889">
                  <c:v>-23.603437583005761</c:v>
                </c:pt>
                <c:pt idx="9890">
                  <c:v>-23.60308733455895</c:v>
                </c:pt>
                <c:pt idx="9891">
                  <c:v>-23.602737352038577</c:v>
                </c:pt>
                <c:pt idx="9892">
                  <c:v>-23.602387492335346</c:v>
                </c:pt>
                <c:pt idx="9893">
                  <c:v>-23.602037826760256</c:v>
                </c:pt>
                <c:pt idx="9894">
                  <c:v>-23.60168833138269</c:v>
                </c:pt>
                <c:pt idx="9895">
                  <c:v>-23.601339029852433</c:v>
                </c:pt>
                <c:pt idx="9896">
                  <c:v>-23.600989921998242</c:v>
                </c:pt>
                <c:pt idx="9897">
                  <c:v>-23.600641007649067</c:v>
                </c:pt>
                <c:pt idx="9898">
                  <c:v>-23.600292286671227</c:v>
                </c:pt>
                <c:pt idx="9899">
                  <c:v>-23.599943711435127</c:v>
                </c:pt>
                <c:pt idx="9900">
                  <c:v>-23.599595305584984</c:v>
                </c:pt>
                <c:pt idx="9901">
                  <c:v>-23.599247140068975</c:v>
                </c:pt>
                <c:pt idx="9902">
                  <c:v>-23.598899119920006</c:v>
                </c:pt>
                <c:pt idx="9903">
                  <c:v>-23.598551245060911</c:v>
                </c:pt>
                <c:pt idx="9904">
                  <c:v>-23.598203633691746</c:v>
                </c:pt>
                <c:pt idx="9905">
                  <c:v>-23.597856190938838</c:v>
                </c:pt>
                <c:pt idx="9906">
                  <c:v>-23.597508845810978</c:v>
                </c:pt>
                <c:pt idx="9907">
                  <c:v>-23.597161763621184</c:v>
                </c:pt>
                <c:pt idx="9908">
                  <c:v>-23.59681482607747</c:v>
                </c:pt>
                <c:pt idx="9909">
                  <c:v>-23.596468080250006</c:v>
                </c:pt>
                <c:pt idx="9910">
                  <c:v>-23.596121526016248</c:v>
                </c:pt>
                <c:pt idx="9911">
                  <c:v>-23.595775163198258</c:v>
                </c:pt>
                <c:pt idx="9912">
                  <c:v>-23.595428968072518</c:v>
                </c:pt>
                <c:pt idx="9913">
                  <c:v>-23.595082916983344</c:v>
                </c:pt>
                <c:pt idx="9914">
                  <c:v>-23.594737080436786</c:v>
                </c:pt>
                <c:pt idx="9915">
                  <c:v>-23.594391411219377</c:v>
                </c:pt>
                <c:pt idx="9916">
                  <c:v>-23.594045956184168</c:v>
                </c:pt>
                <c:pt idx="9917">
                  <c:v>-23.593700644682617</c:v>
                </c:pt>
                <c:pt idx="9918">
                  <c:v>-23.593355476602124</c:v>
                </c:pt>
                <c:pt idx="9919">
                  <c:v>-23.593010545790367</c:v>
                </c:pt>
                <c:pt idx="9920">
                  <c:v>-23.592665781580259</c:v>
                </c:pt>
                <c:pt idx="9921">
                  <c:v>-23.592321207332429</c:v>
                </c:pt>
                <c:pt idx="9922">
                  <c:v>-23.591976799447366</c:v>
                </c:pt>
                <c:pt idx="9923">
                  <c:v>-23.591632581243076</c:v>
                </c:pt>
                <c:pt idx="9924">
                  <c:v>-23.591288575942876</c:v>
                </c:pt>
                <c:pt idx="9925">
                  <c:v>-23.590944713164749</c:v>
                </c:pt>
                <c:pt idx="9926">
                  <c:v>-23.590600992833913</c:v>
                </c:pt>
                <c:pt idx="9927">
                  <c:v>-23.590257485000365</c:v>
                </c:pt>
                <c:pt idx="9928">
                  <c:v>-23.589914166083656</c:v>
                </c:pt>
                <c:pt idx="9929">
                  <c:v>-23.589571012588927</c:v>
                </c:pt>
                <c:pt idx="9930">
                  <c:v>-23.589227977706866</c:v>
                </c:pt>
                <c:pt idx="9931">
                  <c:v>-23.588885201385644</c:v>
                </c:pt>
                <c:pt idx="9932">
                  <c:v>-23.588542613371292</c:v>
                </c:pt>
                <c:pt idx="9933">
                  <c:v>-23.588200166928036</c:v>
                </c:pt>
                <c:pt idx="9934">
                  <c:v>-23.587857885268978</c:v>
                </c:pt>
                <c:pt idx="9935">
                  <c:v>-23.587515768256388</c:v>
                </c:pt>
                <c:pt idx="9936">
                  <c:v>-23.587173839043224</c:v>
                </c:pt>
                <c:pt idx="9937">
                  <c:v>-23.586832143985269</c:v>
                </c:pt>
                <c:pt idx="9938">
                  <c:v>-23.586490589908834</c:v>
                </c:pt>
                <c:pt idx="9939">
                  <c:v>-23.586149176685339</c:v>
                </c:pt>
                <c:pt idx="9940">
                  <c:v>-23.58580802034308</c:v>
                </c:pt>
                <c:pt idx="9941">
                  <c:v>-23.585467004596026</c:v>
                </c:pt>
                <c:pt idx="9942">
                  <c:v>-23.585126129370991</c:v>
                </c:pt>
                <c:pt idx="9943">
                  <c:v>-23.584785464103831</c:v>
                </c:pt>
                <c:pt idx="9944">
                  <c:v>-23.584444962279928</c:v>
                </c:pt>
                <c:pt idx="9945">
                  <c:v>-23.584104646936147</c:v>
                </c:pt>
                <c:pt idx="9946">
                  <c:v>-23.583764448499103</c:v>
                </c:pt>
                <c:pt idx="9947">
                  <c:v>-23.5834244825684</c:v>
                </c:pt>
                <c:pt idx="9948">
                  <c:v>-23.583084679552616</c:v>
                </c:pt>
                <c:pt idx="9949">
                  <c:v>-23.582745085566717</c:v>
                </c:pt>
                <c:pt idx="9950">
                  <c:v>-23.582405608031983</c:v>
                </c:pt>
                <c:pt idx="9951">
                  <c:v>-23.582066362328</c:v>
                </c:pt>
                <c:pt idx="9952">
                  <c:v>-23.581727278998162</c:v>
                </c:pt>
                <c:pt idx="9953">
                  <c:v>-23.581388334866084</c:v>
                </c:pt>
                <c:pt idx="9954">
                  <c:v>-23.581049645133927</c:v>
                </c:pt>
                <c:pt idx="9955">
                  <c:v>-23.58071102518403</c:v>
                </c:pt>
                <c:pt idx="9956">
                  <c:v>-23.580372636254449</c:v>
                </c:pt>
                <c:pt idx="9957">
                  <c:v>-23.580034432098028</c:v>
                </c:pt>
                <c:pt idx="9958">
                  <c:v>-23.579696412562846</c:v>
                </c:pt>
                <c:pt idx="9959">
                  <c:v>-23.579358485516888</c:v>
                </c:pt>
                <c:pt idx="9960">
                  <c:v>-23.579020811812683</c:v>
                </c:pt>
                <c:pt idx="9961">
                  <c:v>-23.578683253395766</c:v>
                </c:pt>
                <c:pt idx="9962">
                  <c:v>-23.578345924994064</c:v>
                </c:pt>
                <c:pt idx="9963">
                  <c:v>-23.578008757544495</c:v>
                </c:pt>
                <c:pt idx="9964">
                  <c:v>-23.577671750940592</c:v>
                </c:pt>
                <c:pt idx="9965">
                  <c:v>-23.577334905075993</c:v>
                </c:pt>
                <c:pt idx="9966">
                  <c:v>-23.576998242731811</c:v>
                </c:pt>
                <c:pt idx="9967">
                  <c:v>-23.576661717951684</c:v>
                </c:pt>
                <c:pt idx="9968">
                  <c:v>-23.576325445102405</c:v>
                </c:pt>
                <c:pt idx="9969">
                  <c:v>-23.575989309567355</c:v>
                </c:pt>
                <c:pt idx="9970">
                  <c:v>-23.575653311239684</c:v>
                </c:pt>
                <c:pt idx="9971">
                  <c:v>-23.575317541454407</c:v>
                </c:pt>
                <c:pt idx="9972">
                  <c:v>-23.574981908641902</c:v>
                </c:pt>
                <c:pt idx="9973">
                  <c:v>-23.574646435555337</c:v>
                </c:pt>
                <c:pt idx="9974">
                  <c:v>-23.574311190506251</c:v>
                </c:pt>
                <c:pt idx="9975">
                  <c:v>-23.57397608206616</c:v>
                </c:pt>
                <c:pt idx="9976">
                  <c:v>-23.573641155741708</c:v>
                </c:pt>
                <c:pt idx="9977">
                  <c:v>-23.573306343063123</c:v>
                </c:pt>
                <c:pt idx="9978">
                  <c:v>-23.572971780567119</c:v>
                </c:pt>
                <c:pt idx="9979">
                  <c:v>-23.572637376986872</c:v>
                </c:pt>
                <c:pt idx="9980">
                  <c:v>-23.572303086716495</c:v>
                </c:pt>
                <c:pt idx="9981">
                  <c:v>-23.571969023389464</c:v>
                </c:pt>
                <c:pt idx="9982">
                  <c:v>-23.571635118605432</c:v>
                </c:pt>
                <c:pt idx="9983">
                  <c:v>-23.571301417673677</c:v>
                </c:pt>
                <c:pt idx="9984">
                  <c:v>-23.570967784240775</c:v>
                </c:pt>
                <c:pt idx="9985">
                  <c:v>-23.570634422493555</c:v>
                </c:pt>
                <c:pt idx="9986">
                  <c:v>-23.570301150742772</c:v>
                </c:pt>
                <c:pt idx="9987">
                  <c:v>-23.569968127638358</c:v>
                </c:pt>
                <c:pt idx="9988">
                  <c:v>-23.569635284982461</c:v>
                </c:pt>
                <c:pt idx="9989">
                  <c:v>-23.569302554671228</c:v>
                </c:pt>
                <c:pt idx="9990">
                  <c:v>-23.568970004574638</c:v>
                </c:pt>
                <c:pt idx="9991">
                  <c:v>-23.568637657150745</c:v>
                </c:pt>
                <c:pt idx="9992">
                  <c:v>-23.568305399205652</c:v>
                </c:pt>
                <c:pt idx="9993">
                  <c:v>-23.567973388876943</c:v>
                </c:pt>
                <c:pt idx="9994">
                  <c:v>-23.567641535578538</c:v>
                </c:pt>
                <c:pt idx="9995">
                  <c:v>-23.567309839198689</c:v>
                </c:pt>
                <c:pt idx="9996">
                  <c:v>-23.566978277105427</c:v>
                </c:pt>
                <c:pt idx="9997">
                  <c:v>-23.56664691681134</c:v>
                </c:pt>
                <c:pt idx="9998">
                  <c:v>-23.566315713087228</c:v>
                </c:pt>
                <c:pt idx="9999">
                  <c:v>-23.565984710874659</c:v>
                </c:pt>
                <c:pt idx="10000">
                  <c:v>-23.565653864972674</c:v>
                </c:pt>
                <c:pt idx="10001">
                  <c:v>-23.565323152744217</c:v>
                </c:pt>
                <c:pt idx="10002">
                  <c:v>-23.564992686577455</c:v>
                </c:pt>
                <c:pt idx="10003">
                  <c:v>-23.564662331358587</c:v>
                </c:pt>
                <c:pt idx="10004">
                  <c:v>-23.564332154457567</c:v>
                </c:pt>
                <c:pt idx="10005">
                  <c:v>-23.564002155693533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47C-4602-8B01-CF9C7694A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978816"/>
        <c:axId val="370980736"/>
      </c:scatterChart>
      <c:valAx>
        <c:axId val="370978816"/>
        <c:scaling>
          <c:orientation val="minMax"/>
          <c:max val="10000500"/>
          <c:min val="9999800"/>
        </c:scaling>
        <c:delete val="0"/>
        <c:axPos val="b"/>
        <c:numFmt formatCode="#,##0" sourceLinked="0"/>
        <c:majorTickMark val="cross"/>
        <c:minorTickMark val="in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370980736"/>
        <c:crosses val="autoZero"/>
        <c:crossBetween val="midCat"/>
      </c:valAx>
      <c:valAx>
        <c:axId val="370980736"/>
        <c:scaling>
          <c:orientation val="minMax"/>
          <c:max val="0"/>
          <c:min val="-6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dB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0978816"/>
        <c:crosses val="autoZero"/>
        <c:crossBetween val="midCat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0.57158</cdr:x>
      <cdr:y>0.67703</cdr:y>
    </cdr:from>
    <cdr:to>
      <cdr:x>1</cdr:x>
      <cdr:y>1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4111143" y="2940710"/>
          <a:ext cx="2384755" cy="1060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275" cy="496750"/>
          </a:xfrm>
          <a:prstGeom prst="rect">
            <a:avLst/>
          </a:prstGeom>
        </p:spPr>
        <p:txBody>
          <a:bodyPr vert="horz" lIns="91505" tIns="45753" rIns="91505" bIns="457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4" y="1"/>
            <a:ext cx="2946275" cy="496750"/>
          </a:xfrm>
          <a:prstGeom prst="rect">
            <a:avLst/>
          </a:prstGeom>
        </p:spPr>
        <p:txBody>
          <a:bodyPr vert="horz" lIns="91505" tIns="45753" rIns="91505" bIns="45753" rtlCol="0"/>
          <a:lstStyle>
            <a:lvl1pPr algn="r">
              <a:defRPr sz="1200"/>
            </a:lvl1pPr>
          </a:lstStyle>
          <a:p>
            <a:fld id="{639F855B-C11E-4A68-9037-D8CDD2B79517}" type="datetimeFigureOut">
              <a:rPr lang="en-US" smtClean="0"/>
              <a:pPr/>
              <a:t>10/16/18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781"/>
            <a:ext cx="2946275" cy="496750"/>
          </a:xfrm>
          <a:prstGeom prst="rect">
            <a:avLst/>
          </a:prstGeom>
        </p:spPr>
        <p:txBody>
          <a:bodyPr vert="horz" lIns="91505" tIns="45753" rIns="91505" bIns="457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4" y="9429781"/>
            <a:ext cx="2946275" cy="496750"/>
          </a:xfrm>
          <a:prstGeom prst="rect">
            <a:avLst/>
          </a:prstGeom>
        </p:spPr>
        <p:txBody>
          <a:bodyPr vert="horz" lIns="91505" tIns="45753" rIns="91505" bIns="45753" rtlCol="0" anchor="b"/>
          <a:lstStyle>
            <a:lvl1pPr algn="r">
              <a:defRPr sz="1200"/>
            </a:lvl1pPr>
          </a:lstStyle>
          <a:p>
            <a:fld id="{9B3DC88D-6BCB-443D-98E0-41EE0F05CA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7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3244" tIns="46623" rIns="93244" bIns="466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3244" tIns="46623" rIns="93244" bIns="46623" rtlCol="0"/>
          <a:lstStyle>
            <a:lvl1pPr algn="r">
              <a:defRPr sz="1200"/>
            </a:lvl1pPr>
          </a:lstStyle>
          <a:p>
            <a:fld id="{351B4985-81DA-4952-A98A-E7821CCAFCEF}" type="datetimeFigureOut">
              <a:rPr lang="en-US" smtClean="0"/>
              <a:pPr/>
              <a:t>10/16/18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4" tIns="46623" rIns="93244" bIns="466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3244" tIns="46623" rIns="93244" bIns="466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3244" tIns="46623" rIns="93244" bIns="466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3244" tIns="46623" rIns="93244" bIns="46623" rtlCol="0" anchor="b"/>
          <a:lstStyle>
            <a:lvl1pPr algn="r">
              <a:defRPr sz="1200"/>
            </a:lvl1pPr>
          </a:lstStyle>
          <a:p>
            <a:fld id="{536408D8-B587-4765-927F-76CD9E2775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1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08D8-B587-4765-927F-76CD9E2775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08D8-B587-4765-927F-76CD9E2775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8757" y="1829483"/>
            <a:ext cx="12240000" cy="5025059"/>
          </a:xfrm>
          <a:solidFill>
            <a:schemeClr val="bg1">
              <a:lumMod val="95000"/>
            </a:schemeClr>
          </a:solidFill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91344" y="6444790"/>
            <a:ext cx="2077840" cy="4373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1600" dirty="0">
                <a:solidFill>
                  <a:schemeClr val="bg1"/>
                </a:solidFill>
              </a:rPr>
              <a:t>©2015 Rakon Limited 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10053" y="266348"/>
            <a:ext cx="8286808" cy="71438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NZ" dirty="0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9489707" y="569853"/>
            <a:ext cx="23762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>
              <a:spcBef>
                <a:spcPts val="0"/>
              </a:spcBef>
              <a:spcAft>
                <a:spcPts val="300"/>
              </a:spcAft>
              <a:tabLst>
                <a:tab pos="627063" algn="l"/>
              </a:tabLst>
            </a:pPr>
            <a:r>
              <a:rPr lang="en-NZ" sz="1200" b="0" dirty="0">
                <a:solidFill>
                  <a:srgbClr val="34B233"/>
                </a:solidFill>
                <a:latin typeface="+mn-lt"/>
                <a:ea typeface="Tahoma" panose="020B0604030504040204" pitchFamily="34" charset="0"/>
              </a:rPr>
              <a:t>Enabling the connected future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221722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NZ" sz="2600" b="1" kern="12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6" name="Oval 5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053" y="1214423"/>
            <a:ext cx="11130563" cy="5382929"/>
          </a:xfrm>
        </p:spPr>
        <p:txBody>
          <a:bodyPr/>
          <a:lstStyle>
            <a:lvl1pPr marL="2730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70000"/>
              <a:buFontTx/>
              <a:buBlip>
                <a:blip r:embed="rId2"/>
              </a:buBlip>
              <a:tabLst/>
              <a:defRPr sz="2400" b="1" baseline="0">
                <a:latin typeface="+mn-lt"/>
              </a:defRPr>
            </a:lvl1pPr>
            <a:lvl2pPr marL="63976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 sz="2200">
                <a:latin typeface="+mn-lt"/>
              </a:defRPr>
            </a:lvl2pPr>
            <a:lvl3pPr marL="1001713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 sz="2000">
                <a:latin typeface="+mn-lt"/>
              </a:defRPr>
            </a:lvl3pPr>
            <a:lvl4pPr marL="1352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 sz="1800">
                <a:latin typeface="+mn-lt"/>
              </a:defRPr>
            </a:lvl4pPr>
            <a:lvl5pPr marL="171450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 sz="1600">
                <a:latin typeface="+mn-lt"/>
              </a:defRPr>
            </a:lvl5pPr>
          </a:lstStyle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Tx/>
              <a:buBlip>
                <a:blip r:embed="rId3"/>
              </a:buBlip>
              <a:tabLst/>
              <a:defRPr/>
            </a:pPr>
            <a:r>
              <a:rPr lang="en-NZ" sz="2400" dirty="0"/>
              <a:t>First level </a:t>
            </a:r>
            <a:r>
              <a:rPr lang="en-US" dirty="0"/>
              <a:t>– Calibri 24</a:t>
            </a:r>
          </a:p>
          <a:p>
            <a:pPr marL="6397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lang="en-US" sz="2000" dirty="0"/>
              <a:t>Second level – Calibri 20</a:t>
            </a:r>
          </a:p>
          <a:p>
            <a:pPr marL="1001713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lang="en-US" dirty="0"/>
              <a:t>Third level – Calibri 16</a:t>
            </a:r>
          </a:p>
          <a:p>
            <a:pPr marL="135255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/>
            </a:pPr>
            <a:r>
              <a:rPr lang="en-US" dirty="0"/>
              <a:t>Fourth level – Calibri 14</a:t>
            </a:r>
          </a:p>
          <a:p>
            <a:pPr marL="1714500" marR="0" lvl="4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/>
            </a:pPr>
            <a:r>
              <a:rPr lang="en-US" dirty="0"/>
              <a:t>Fifth level – Calibri 12</a:t>
            </a:r>
            <a:endParaRPr lang="en-NZ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221722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NZ" sz="2600" b="1" kern="12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15" name="Slide Number Placeholder 14"/>
          <p:cNvSpPr txBox="1">
            <a:spLocks/>
          </p:cNvSpPr>
          <p:nvPr userDrawn="1"/>
        </p:nvSpPr>
        <p:spPr>
          <a:xfrm>
            <a:off x="44113" y="382659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10053" y="1066800"/>
            <a:ext cx="11072348" cy="4570024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10053" y="5640901"/>
            <a:ext cx="11072348" cy="56673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053" y="6211716"/>
            <a:ext cx="11072348" cy="508446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Slide Number Placeholder 14"/>
          <p:cNvSpPr txBox="1">
            <a:spLocks/>
          </p:cNvSpPr>
          <p:nvPr userDrawn="1"/>
        </p:nvSpPr>
        <p:spPr>
          <a:xfrm>
            <a:off x="44113" y="382659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221722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NZ" sz="2600" b="1" kern="12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11" name="Oval 10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0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16" y="1268760"/>
            <a:ext cx="5384800" cy="5328593"/>
          </a:xfrm>
        </p:spPr>
        <p:txBody>
          <a:bodyPr/>
          <a:lstStyle>
            <a:lvl1pPr>
              <a:defRPr sz="2400"/>
            </a:lvl1pPr>
            <a:lvl2pPr marL="536575" indent="-273050">
              <a:defRPr sz="2200"/>
            </a:lvl2pPr>
            <a:lvl3pPr marL="811213" indent="-274638">
              <a:defRPr sz="1800"/>
            </a:lvl3pPr>
            <a:lvl4pPr marL="1074738" indent="-263525">
              <a:defRPr sz="1800"/>
            </a:lvl4pPr>
            <a:lvl5pPr marL="1347788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5328593"/>
          </a:xfrm>
        </p:spPr>
        <p:txBody>
          <a:bodyPr/>
          <a:lstStyle>
            <a:lvl1pPr>
              <a:defRPr sz="2400"/>
            </a:lvl1pPr>
            <a:lvl2pPr marL="536575" indent="-273050">
              <a:defRPr sz="2200"/>
            </a:lvl2pPr>
            <a:lvl3pPr marL="811213" indent="-274638">
              <a:defRPr sz="1800"/>
            </a:lvl3pPr>
            <a:lvl4pPr marL="1074738" indent="-263525">
              <a:defRPr sz="1600"/>
            </a:lvl4pPr>
            <a:lvl5pPr marL="1347788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NZ" dirty="0"/>
          </a:p>
        </p:txBody>
      </p:sp>
      <p:sp>
        <p:nvSpPr>
          <p:cNvPr id="11" name="Slide Number Placeholder 14"/>
          <p:cNvSpPr txBox="1">
            <a:spLocks/>
          </p:cNvSpPr>
          <p:nvPr userDrawn="1"/>
        </p:nvSpPr>
        <p:spPr>
          <a:xfrm>
            <a:off x="44113" y="382659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221722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NZ" sz="2600" b="1" kern="12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7" name="Oval 6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82" y="112474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582" y="1935904"/>
            <a:ext cx="5386917" cy="4661447"/>
          </a:xfrm>
        </p:spPr>
        <p:txBody>
          <a:bodyPr/>
          <a:lstStyle>
            <a:lvl1pPr>
              <a:defRPr sz="2000"/>
            </a:lvl1pPr>
            <a:lvl2pPr marL="536575" indent="-273050">
              <a:defRPr sz="2000"/>
            </a:lvl2pPr>
            <a:lvl3pPr marL="811213" indent="-274638">
              <a:defRPr sz="1800"/>
            </a:lvl3pPr>
            <a:lvl4pPr marL="1074738" indent="-263525">
              <a:defRPr sz="1600"/>
            </a:lvl4pPr>
            <a:lvl5pPr marL="1347788" indent="-2730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474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35904"/>
            <a:ext cx="5389033" cy="4661447"/>
          </a:xfrm>
        </p:spPr>
        <p:txBody>
          <a:bodyPr/>
          <a:lstStyle>
            <a:lvl1pPr>
              <a:defRPr sz="2000"/>
            </a:lvl1pPr>
            <a:lvl2pPr marL="536575" indent="-273050">
              <a:defRPr sz="2000"/>
            </a:lvl2pPr>
            <a:lvl3pPr marL="811213" indent="-274638">
              <a:defRPr sz="1800"/>
            </a:lvl3pPr>
            <a:lvl4pPr marL="1074738" indent="-263525">
              <a:defRPr sz="1600"/>
            </a:lvl4pPr>
            <a:lvl5pPr marL="1347788" indent="-2730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NZ" dirty="0"/>
          </a:p>
        </p:txBody>
      </p:sp>
      <p:sp>
        <p:nvSpPr>
          <p:cNvPr id="14" name="Slide Number Placeholder 14"/>
          <p:cNvSpPr txBox="1">
            <a:spLocks/>
          </p:cNvSpPr>
          <p:nvPr userDrawn="1"/>
        </p:nvSpPr>
        <p:spPr>
          <a:xfrm>
            <a:off x="44113" y="382659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221722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NZ" sz="2600" b="1" kern="12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9" name="Oval 8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943872" y="1214422"/>
            <a:ext cx="6696744" cy="5382930"/>
          </a:xfrm>
        </p:spPr>
        <p:txBody>
          <a:bodyPr/>
          <a:lstStyle>
            <a:lvl1pPr>
              <a:defRPr sz="2400"/>
            </a:lvl1pPr>
            <a:lvl2pPr marL="536575" indent="-273050">
              <a:defRPr sz="2000"/>
            </a:lvl2pPr>
            <a:lvl3pPr marL="811213" indent="-274638">
              <a:defRPr sz="1600"/>
            </a:lvl3pPr>
            <a:lvl4pPr marL="1074738" indent="-263525">
              <a:tabLst>
                <a:tab pos="1074738" algn="l"/>
              </a:tabLst>
              <a:defRPr sz="1800"/>
            </a:lvl4pPr>
            <a:lvl5pPr marL="1347788" indent="-273050">
              <a:buSzPct val="85000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053" y="1214422"/>
            <a:ext cx="4018765" cy="6941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10053" y="1908520"/>
            <a:ext cx="4018765" cy="4688831"/>
          </a:xfrm>
        </p:spPr>
        <p:txBody>
          <a:bodyPr/>
          <a:lstStyle>
            <a:lvl1pPr>
              <a:defRPr sz="2000"/>
            </a:lvl1pPr>
            <a:lvl2pPr marL="536575" indent="-273050">
              <a:defRPr sz="2000"/>
            </a:lvl2pPr>
            <a:lvl3pPr marL="811213" indent="-274638">
              <a:defRPr sz="1800"/>
            </a:lvl3pPr>
            <a:lvl4pPr marL="1074738" indent="-263525">
              <a:defRPr sz="1600"/>
            </a:lvl4pPr>
            <a:lvl5pPr marL="1347788" indent="-2730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Slide Number Placeholder 14"/>
          <p:cNvSpPr txBox="1">
            <a:spLocks/>
          </p:cNvSpPr>
          <p:nvPr userDrawn="1"/>
        </p:nvSpPr>
        <p:spPr>
          <a:xfrm>
            <a:off x="44113" y="382659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14"/>
          <p:cNvSpPr txBox="1">
            <a:spLocks/>
          </p:cNvSpPr>
          <p:nvPr userDrawn="1"/>
        </p:nvSpPr>
        <p:spPr>
          <a:xfrm>
            <a:off x="48952" y="419077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221722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NZ" sz="2600" b="1" kern="12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9" name="Oval 8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7998" y="2896864"/>
            <a:ext cx="11132617" cy="6041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  <a:endParaRPr lang="en-NZ" dirty="0"/>
          </a:p>
        </p:txBody>
      </p:sp>
      <p:sp>
        <p:nvSpPr>
          <p:cNvPr id="4" name="Oval 3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1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0053" y="1052737"/>
            <a:ext cx="11072348" cy="4543538"/>
          </a:xfrm>
          <a:solidFill>
            <a:schemeClr val="bg1">
              <a:lumMod val="95000"/>
            </a:schemeClr>
          </a:solidFill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53" y="5640901"/>
            <a:ext cx="11072348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053" y="6211716"/>
            <a:ext cx="11072348" cy="508446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62" y="1207951"/>
            <a:ext cx="12187238" cy="5646591"/>
          </a:xfrm>
          <a:solidFill>
            <a:schemeClr val="bg1">
              <a:lumMod val="95000"/>
            </a:schemeClr>
          </a:solidFill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053" y="221722"/>
            <a:ext cx="8286808" cy="68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NZ" sz="2600" b="1" kern="12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– Click to edit</a:t>
            </a:r>
            <a:endParaRPr lang="en-NZ" dirty="0"/>
          </a:p>
        </p:txBody>
      </p:sp>
      <p:sp>
        <p:nvSpPr>
          <p:cNvPr id="7" name="Oval 6"/>
          <p:cNvSpPr/>
          <p:nvPr userDrawn="1"/>
        </p:nvSpPr>
        <p:spPr>
          <a:xfrm>
            <a:off x="11648237" y="6372744"/>
            <a:ext cx="288537" cy="288032"/>
          </a:xfrm>
          <a:prstGeom prst="ellipse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14"/>
          <p:cNvSpPr txBox="1">
            <a:spLocks/>
          </p:cNvSpPr>
          <p:nvPr userDrawn="1"/>
        </p:nvSpPr>
        <p:spPr>
          <a:xfrm>
            <a:off x="11583959" y="6334198"/>
            <a:ext cx="41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B11D94-1598-408B-96E4-AFCE4004AD33}" type="slidenum">
              <a:rPr lang="en-NZ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N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340768"/>
            <a:ext cx="10972800" cy="490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Tx/>
              <a:buBlip>
                <a:blip r:embed="rId12"/>
              </a:buBlip>
              <a:tabLst/>
              <a:defRPr/>
            </a:pPr>
            <a:r>
              <a:rPr lang="en-NZ" sz="2400" dirty="0"/>
              <a:t>First level</a:t>
            </a:r>
            <a:r>
              <a:rPr lang="en-NZ" sz="2400" baseline="0" dirty="0"/>
              <a:t> </a:t>
            </a:r>
            <a:r>
              <a:rPr lang="en-US" dirty="0"/>
              <a:t>– Calibri 24</a:t>
            </a:r>
          </a:p>
          <a:p>
            <a:pPr marL="639763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lang="en-US" sz="2000" dirty="0"/>
              <a:t>Second level – Calibri 20</a:t>
            </a:r>
          </a:p>
          <a:p>
            <a:pPr marL="1001713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lang="en-US" dirty="0"/>
              <a:t>Third level – Calibri 16</a:t>
            </a:r>
          </a:p>
          <a:p>
            <a:pPr marL="1352550" marR="0" lvl="3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90000"/>
              <a:buFont typeface="Courier New" pitchFamily="49" charset="0"/>
              <a:buChar char="o"/>
              <a:tabLst/>
              <a:defRPr/>
            </a:pPr>
            <a:r>
              <a:rPr lang="en-US" dirty="0"/>
              <a:t>Fourth level – Calibri 14</a:t>
            </a:r>
          </a:p>
          <a:p>
            <a:pPr marL="1714500" marR="0" lvl="4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233"/>
              </a:buClr>
              <a:buSzPct val="135000"/>
              <a:buFont typeface="Arial" pitchFamily="34" charset="0"/>
              <a:buChar char="•"/>
              <a:tabLst/>
              <a:defRPr/>
            </a:pPr>
            <a:r>
              <a:rPr lang="en-US" dirty="0"/>
              <a:t>Fifth level – Calibri 12</a:t>
            </a:r>
            <a:endParaRPr lang="en-NZ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381" y="6832424"/>
            <a:ext cx="1219438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84" y="332656"/>
            <a:ext cx="1948827" cy="41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61" r:id="rId3"/>
    <p:sldLayoutId id="2147483750" r:id="rId4"/>
    <p:sldLayoutId id="2147483751" r:id="rId5"/>
    <p:sldLayoutId id="2147483760" r:id="rId6"/>
    <p:sldLayoutId id="2147483758" r:id="rId7"/>
    <p:sldLayoutId id="2147483755" r:id="rId8"/>
    <p:sldLayoutId id="2147483762" r:id="rId9"/>
    <p:sldLayoutId id="214748375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273050" marR="0" indent="-2730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75000"/>
        <a:buFontTx/>
        <a:buBlip>
          <a:blip r:embed="rId14"/>
        </a:buBlip>
        <a:tabLst/>
        <a:defRPr sz="2400" b="1" kern="12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63976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60000"/>
        <a:buFont typeface="Wingdings" pitchFamily="2" charset="2"/>
        <a:buChar char="q"/>
        <a:tabLst/>
        <a:defRPr sz="22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00171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10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3525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90000"/>
        <a:buFont typeface="Courier New" pitchFamily="49" charset="0"/>
        <a:buChar char="o"/>
        <a:tabLst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171450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4B233"/>
        </a:buClr>
        <a:buSzPct val="135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" r="785"/>
          <a:stretch>
            <a:fillRect/>
          </a:stretch>
        </p:blipFill>
        <p:spPr>
          <a:xfrm>
            <a:off x="-39394" y="1412776"/>
            <a:ext cx="12240000" cy="542547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053" y="266348"/>
            <a:ext cx="8286808" cy="1218436"/>
          </a:xfrm>
        </p:spPr>
        <p:txBody>
          <a:bodyPr/>
          <a:lstStyle/>
          <a:p>
            <a:r>
              <a:rPr lang="en-GB" dirty="0"/>
              <a:t>ITSF 2018 – </a:t>
            </a:r>
            <a:br>
              <a:rPr lang="en-GB" dirty="0"/>
            </a:br>
            <a:r>
              <a:rPr lang="en-GB" sz="1800" b="0" dirty="0"/>
              <a:t>Cyril DATIN   R&amp;D Manager</a:t>
            </a:r>
            <a:endParaRPr lang="en-GB" b="0" dirty="0"/>
          </a:p>
        </p:txBody>
      </p:sp>
      <p:sp>
        <p:nvSpPr>
          <p:cNvPr id="7" name="Rectangle 6"/>
          <p:cNvSpPr/>
          <p:nvPr/>
        </p:nvSpPr>
        <p:spPr>
          <a:xfrm>
            <a:off x="-27993" y="6430327"/>
            <a:ext cx="12240000" cy="457689"/>
          </a:xfrm>
          <a:prstGeom prst="rect">
            <a:avLst/>
          </a:prstGeom>
          <a:solidFill>
            <a:srgbClr val="34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343744" y="6450704"/>
            <a:ext cx="2077840" cy="4373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1600" dirty="0">
                <a:solidFill>
                  <a:schemeClr val="bg1"/>
                </a:solidFill>
              </a:rPr>
              <a:t>©2018 Rakon Limited 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554664" y="6450704"/>
            <a:ext cx="3445992" cy="43731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NZ" sz="1600" dirty="0">
                <a:solidFill>
                  <a:schemeClr val="bg1"/>
                </a:solidFill>
              </a:rPr>
              <a:t>June 2018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B233CF-B39F-44CF-9976-C527DE689F78}"/>
              </a:ext>
            </a:extLst>
          </p:cNvPr>
          <p:cNvSpPr txBox="1"/>
          <p:nvPr/>
        </p:nvSpPr>
        <p:spPr>
          <a:xfrm>
            <a:off x="1204699" y="2929576"/>
            <a:ext cx="97930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Hybrid OCXO as synchronization reference clocks</a:t>
            </a:r>
          </a:p>
          <a:p>
            <a:pPr algn="ctr"/>
            <a:r>
              <a:rPr lang="en-US" sz="3600" dirty="0"/>
              <a:t>addressing harsh environmental conditions</a:t>
            </a:r>
          </a:p>
          <a:p>
            <a:pPr algn="ctr"/>
            <a:endParaRPr lang="en-US" sz="3600" dirty="0"/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3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0053" y="894254"/>
                <a:ext cx="11130563" cy="5382929"/>
              </a:xfrm>
            </p:spPr>
            <p:txBody>
              <a:bodyPr>
                <a:normAutofit/>
              </a:bodyPr>
              <a:lstStyle/>
              <a:p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lvl="1"/>
                <a:r>
                  <a:rPr lang="en-US" sz="1800" b="1" dirty="0"/>
                  <a:t>Thermal</a:t>
                </a:r>
                <a:r>
                  <a:rPr lang="en-US" sz="1800" b="0" dirty="0"/>
                  <a:t> sensitivity </a:t>
                </a:r>
              </a:p>
              <a:p>
                <a:pPr marL="354013" lvl="1" indent="0">
                  <a:buNone/>
                </a:pPr>
                <a:endParaRPr lang="en-US" sz="1600" dirty="0"/>
              </a:p>
              <a:p>
                <a:pPr marL="354013" lvl="1" indent="0">
                  <a:buNone/>
                </a:pPr>
                <a:r>
                  <a:rPr lang="en-US" sz="1600" b="0" dirty="0"/>
                  <a:t>Thermal sensitivity is driven by </a:t>
                </a:r>
                <a:r>
                  <a:rPr lang="en-US" sz="1600" b="0" dirty="0" err="1"/>
                  <a:t>Xtal</a:t>
                </a:r>
                <a:r>
                  <a:rPr lang="en-US" sz="1600" b="0" dirty="0"/>
                  <a:t> cut. </a:t>
                </a:r>
              </a:p>
              <a:p>
                <a:pPr marL="354013" lvl="1" indent="0">
                  <a:buNone/>
                </a:pPr>
                <a:r>
                  <a:rPr lang="en-US" sz="1600" b="0" dirty="0"/>
                  <a:t>Double rotated </a:t>
                </a:r>
                <a:r>
                  <a:rPr lang="en-US" sz="1600" b="1" dirty="0"/>
                  <a:t>true SC </a:t>
                </a:r>
                <a:r>
                  <a:rPr lang="en-US" sz="1600" b="0" dirty="0"/>
                  <a:t>cut are offering much better performance over temperature.</a:t>
                </a:r>
              </a:p>
              <a:p>
                <a:pPr marL="354013" lvl="1" indent="0">
                  <a:buNone/>
                </a:pPr>
                <a:endParaRPr lang="en-US" sz="1600" dirty="0"/>
              </a:p>
              <a:p>
                <a:pPr marL="354013" lvl="1" indent="0">
                  <a:buNone/>
                </a:pPr>
                <a:endParaRPr lang="en-US" sz="1600" b="0" dirty="0"/>
              </a:p>
              <a:p>
                <a:pPr marL="35401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fr-FR" sz="1600" i="1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fr-FR" sz="1600" i="1">
                          <a:latin typeface="Cambria Math"/>
                        </a:rPr>
                        <m:t>=</m:t>
                      </m:r>
                      <m:r>
                        <a:rPr lang="fr-FR" sz="1600" i="1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1600" i="1">
                          <a:latin typeface="Cambria Math"/>
                          <a:ea typeface="Cambria Math"/>
                        </a:rPr>
                        <m:t>𝛽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fr-FR" sz="1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1600" i="1">
                          <a:latin typeface="Cambria Math"/>
                          <a:ea typeface="Cambria Math"/>
                        </a:rPr>
                        <m:t>𝛾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fr-FR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6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 marL="354013" lvl="1" indent="0">
                  <a:buNone/>
                </a:pPr>
                <a:endParaRPr lang="en-US" sz="1600" b="0" dirty="0"/>
              </a:p>
              <a:p>
                <a:pPr marL="354013" lvl="1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Need for temperature minimizing….</a:t>
                </a:r>
              </a:p>
              <a:p>
                <a:pPr marL="354013" lvl="1" indent="0">
                  <a:buNone/>
                </a:pPr>
                <a:endParaRPr lang="en-US" sz="1600" b="0" dirty="0"/>
              </a:p>
              <a:p>
                <a:pPr lvl="1"/>
                <a:r>
                  <a:rPr lang="en-US" sz="1800" b="1" dirty="0"/>
                  <a:t>Thermomechanical </a:t>
                </a:r>
                <a:r>
                  <a:rPr lang="en-US" sz="1800" dirty="0"/>
                  <a:t>constraints</a:t>
                </a:r>
              </a:p>
              <a:p>
                <a:endParaRPr lang="en-US" sz="1800" b="0" dirty="0"/>
              </a:p>
              <a:p>
                <a:r>
                  <a:rPr lang="en-US" sz="1800" b="0" dirty="0"/>
                  <a:t>As a second order of magnitude, temperature is no more the sole frequency instability contributor. The constraints brought by the stress onto the XTAL blank does contribute to the frequency instability</a:t>
                </a:r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fr-FR" sz="1800" b="0" dirty="0"/>
              </a:p>
              <a:p>
                <a:pPr lvl="1"/>
                <a:endParaRPr lang="en-US" sz="1600" b="0" dirty="0"/>
              </a:p>
              <a:p>
                <a:endParaRPr lang="fr-FR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fr-FR" sz="1800" b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53" y="894254"/>
                <a:ext cx="11130563" cy="5382929"/>
              </a:xfrm>
              <a:blipFill>
                <a:blip r:embed="rId2"/>
                <a:stretch>
                  <a:fillRect r="-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about XTAL?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F80585-C32C-46FA-8987-078E6D2CF1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00"/>
          <a:stretch/>
        </p:blipFill>
        <p:spPr>
          <a:xfrm>
            <a:off x="5984522" y="922594"/>
            <a:ext cx="1933823" cy="1513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995D57-35A9-4694-BB92-244852469A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77" y="1133794"/>
            <a:ext cx="3427651" cy="26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894254"/>
            <a:ext cx="11130563" cy="5382929"/>
          </a:xfrm>
        </p:spPr>
        <p:txBody>
          <a:bodyPr>
            <a:normAutofit/>
          </a:bodyPr>
          <a:lstStyle/>
          <a:p>
            <a:endParaRPr lang="en-US" sz="1800" b="0" dirty="0"/>
          </a:p>
          <a:p>
            <a:pPr lvl="1"/>
            <a:r>
              <a:rPr lang="en-US" sz="1800" dirty="0"/>
              <a:t>Metal package Cold Welding CW can guarantee </a:t>
            </a:r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order vacuum </a:t>
            </a:r>
            <a:r>
              <a:rPr lang="en-US" sz="1800" dirty="0"/>
              <a:t>over lifetime</a:t>
            </a:r>
          </a:p>
          <a:p>
            <a:pPr lvl="1"/>
            <a:endParaRPr lang="en-US" sz="1800" dirty="0"/>
          </a:p>
          <a:p>
            <a:pPr lvl="2"/>
            <a:r>
              <a:rPr lang="en-US" sz="1800" dirty="0"/>
              <a:t>Very low mass loading long term ageing/frequency drift (the simple weight of any material onto </a:t>
            </a:r>
            <a:r>
              <a:rPr lang="en-US" sz="1800" dirty="0" err="1"/>
              <a:t>Xtal</a:t>
            </a:r>
            <a:r>
              <a:rPr lang="en-US" sz="1800" dirty="0"/>
              <a:t> will affect frequency drift) </a:t>
            </a:r>
          </a:p>
          <a:p>
            <a:pPr lvl="2"/>
            <a:endParaRPr lang="en-US" sz="1800" dirty="0"/>
          </a:p>
          <a:p>
            <a:pPr lvl="1"/>
            <a:r>
              <a:rPr lang="en-US" sz="1800" b="1" dirty="0"/>
              <a:t>3</a:t>
            </a:r>
            <a:r>
              <a:rPr lang="en-US" sz="1800" b="1" baseline="30000" dirty="0"/>
              <a:t>rd</a:t>
            </a:r>
            <a:r>
              <a:rPr lang="en-US" sz="1800" b="1" dirty="0"/>
              <a:t> overtone</a:t>
            </a:r>
            <a:r>
              <a:rPr lang="en-US" sz="1800" dirty="0"/>
              <a:t>, means that for same end frequency, XTAL blank will be 3 times thicker</a:t>
            </a:r>
          </a:p>
          <a:p>
            <a:pPr lvl="1"/>
            <a:endParaRPr lang="en-US" sz="1800" dirty="0"/>
          </a:p>
          <a:p>
            <a:pPr lvl="2"/>
            <a:r>
              <a:rPr lang="en-US" sz="1800" dirty="0"/>
              <a:t>Better quality factor Q</a:t>
            </a:r>
          </a:p>
          <a:p>
            <a:pPr lvl="3"/>
            <a:r>
              <a:rPr lang="en-US" dirty="0"/>
              <a:t>Phase Noise (close to carrier)</a:t>
            </a:r>
          </a:p>
          <a:p>
            <a:pPr lvl="3"/>
            <a:r>
              <a:rPr lang="en-US" dirty="0"/>
              <a:t>Short term stability (Allan Deviation)</a:t>
            </a:r>
          </a:p>
          <a:p>
            <a:pPr lvl="3"/>
            <a:endParaRPr lang="en-US" dirty="0"/>
          </a:p>
          <a:p>
            <a:pPr lvl="2"/>
            <a:r>
              <a:rPr lang="en-US" sz="1800" dirty="0"/>
              <a:t>Better ageing</a:t>
            </a:r>
          </a:p>
          <a:p>
            <a:pPr lvl="3"/>
            <a:r>
              <a:rPr lang="en-US" dirty="0"/>
              <a:t>Reduced mass loading effect</a:t>
            </a:r>
          </a:p>
          <a:p>
            <a:pPr lvl="3"/>
            <a:r>
              <a:rPr lang="en-US" dirty="0"/>
              <a:t>Less sensitivity to mechanical holder</a:t>
            </a:r>
            <a:endParaRPr lang="en-US" b="0" dirty="0"/>
          </a:p>
          <a:p>
            <a:pPr marL="35401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  <a:p>
            <a:pPr lvl="1"/>
            <a:endParaRPr lang="en-US" sz="1600" b="0" dirty="0"/>
          </a:p>
          <a:p>
            <a:pPr marL="0" indent="0">
              <a:buNone/>
            </a:pPr>
            <a:endParaRPr lang="fr-FR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of 3</a:t>
            </a:r>
            <a:r>
              <a:rPr lang="en-GB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overtone metal XTAL package?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1C88208-0019-4B17-B73B-49F52C295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64987" y="3051418"/>
            <a:ext cx="2320867" cy="37001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F865E6-D78B-475A-8567-4DCD498A693D}"/>
              </a:ext>
            </a:extLst>
          </p:cNvPr>
          <p:cNvSpPr txBox="1"/>
          <p:nvPr/>
        </p:nvSpPr>
        <p:spPr>
          <a:xfrm>
            <a:off x="5231904" y="458112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10MHz </a:t>
            </a:r>
          </a:p>
          <a:p>
            <a:r>
              <a:rPr lang="fr-FR" dirty="0"/>
              <a:t>Fundamental</a:t>
            </a:r>
          </a:p>
          <a:p>
            <a:r>
              <a:rPr lang="fr-FR" dirty="0"/>
              <a:t>mode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F5B210-9E66-46F2-A566-89CCDE2A6E13}"/>
              </a:ext>
            </a:extLst>
          </p:cNvPr>
          <p:cNvSpPr txBox="1"/>
          <p:nvPr/>
        </p:nvSpPr>
        <p:spPr>
          <a:xfrm>
            <a:off x="9253329" y="4719627"/>
            <a:ext cx="273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3.3333MHz Fundamental</a:t>
            </a:r>
          </a:p>
          <a:p>
            <a:r>
              <a:rPr lang="fr-FR" dirty="0"/>
              <a:t>=10MHz  3rd  OT</a:t>
            </a:r>
          </a:p>
        </p:txBody>
      </p:sp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37351947-DEC4-4016-8573-9B089C6D6E21}"/>
              </a:ext>
            </a:extLst>
          </p:cNvPr>
          <p:cNvSpPr/>
          <p:nvPr/>
        </p:nvSpPr>
        <p:spPr>
          <a:xfrm>
            <a:off x="7754317" y="4303341"/>
            <a:ext cx="292298" cy="1440160"/>
          </a:xfrm>
          <a:prstGeom prst="up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894254"/>
            <a:ext cx="11130563" cy="5382929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However getting ppb range OCXO is not matter of thermal sensitivity only…</a:t>
            </a:r>
          </a:p>
          <a:p>
            <a:pPr lvl="1"/>
            <a:endParaRPr lang="en-US" sz="1800" dirty="0"/>
          </a:p>
          <a:p>
            <a:pPr marL="354013" lvl="1" indent="0">
              <a:buNone/>
            </a:pPr>
            <a:r>
              <a:rPr lang="en-US" sz="1800" dirty="0"/>
              <a:t>Even tough XTAL blank becomes lower, still temperature across package (thermal gradient) remains</a:t>
            </a:r>
          </a:p>
          <a:p>
            <a:pPr marL="354013" lvl="1" indent="0">
              <a:buNone/>
            </a:pPr>
            <a:endParaRPr lang="en-US" sz="1800" dirty="0"/>
          </a:p>
          <a:p>
            <a:pPr marL="354013" lvl="1" indent="0">
              <a:buNone/>
            </a:pPr>
            <a:r>
              <a:rPr lang="en-US" sz="1800" dirty="0"/>
              <a:t>The thermal </a:t>
            </a:r>
            <a:r>
              <a:rPr lang="en-US" sz="1800" b="1" dirty="0"/>
              <a:t>expansion and contraction </a:t>
            </a:r>
            <a:r>
              <a:rPr lang="en-US" sz="1800" dirty="0"/>
              <a:t>due to temperature are bringing some mechanical stress materialized by colors indicating the constraint magnitude [MPa]</a:t>
            </a:r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354013" lvl="1" indent="0">
              <a:buNone/>
            </a:pPr>
            <a:endParaRPr lang="en-US" sz="140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ASIC OCXO challenge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527673-2269-4AA3-82EF-7FF786AA89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271" y="3655301"/>
            <a:ext cx="2380540" cy="2232248"/>
          </a:xfrm>
          <a:prstGeom prst="rect">
            <a:avLst/>
          </a:prstGeom>
        </p:spPr>
      </p:pic>
      <p:pic>
        <p:nvPicPr>
          <p:cNvPr id="11" name="Image 10" descr="Capture d’écran">
            <a:extLst>
              <a:ext uri="{FF2B5EF4-FFF2-40B4-BE49-F238E27FC236}">
                <a16:creationId xmlns:a16="http://schemas.microsoft.com/office/drawing/2014/main" id="{B039A8A3-7847-4F0A-8441-49443B5901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480" y="3429000"/>
            <a:ext cx="2747951" cy="27141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A12757E-D9B6-454C-AF2A-B9A73A6175BE}"/>
              </a:ext>
            </a:extLst>
          </p:cNvPr>
          <p:cNvSpPr txBox="1"/>
          <p:nvPr/>
        </p:nvSpPr>
        <p:spPr>
          <a:xfrm>
            <a:off x="1752633" y="5370112"/>
            <a:ext cx="8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fr-FR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</a:t>
            </a:r>
            <a:r>
              <a:rPr lang="fr-FR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[°C]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35C630-A5C1-4D66-993B-6D3F84A89B4F}"/>
              </a:ext>
            </a:extLst>
          </p:cNvPr>
          <p:cNvSpPr txBox="1"/>
          <p:nvPr/>
        </p:nvSpPr>
        <p:spPr>
          <a:xfrm>
            <a:off x="3242317" y="3455428"/>
            <a:ext cx="91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</a:t>
            </a:r>
            <a:r>
              <a:rPr lang="fr-FR" b="1" baseline="-25000" dirty="0">
                <a:solidFill>
                  <a:srgbClr val="FF0000"/>
                </a:solidFill>
              </a:rPr>
              <a:t>1</a:t>
            </a:r>
            <a:r>
              <a:rPr lang="fr-FR" baseline="-25000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[°C]</a:t>
            </a:r>
          </a:p>
        </p:txBody>
      </p:sp>
      <p:sp>
        <p:nvSpPr>
          <p:cNvPr id="14" name="Flèche : double flèche verticale 13">
            <a:extLst>
              <a:ext uri="{FF2B5EF4-FFF2-40B4-BE49-F238E27FC236}">
                <a16:creationId xmlns:a16="http://schemas.microsoft.com/office/drawing/2014/main" id="{0F69EE18-6D1F-4FE8-8244-672E3E387E25}"/>
              </a:ext>
            </a:extLst>
          </p:cNvPr>
          <p:cNvSpPr/>
          <p:nvPr/>
        </p:nvSpPr>
        <p:spPr>
          <a:xfrm rot="1861303">
            <a:off x="2591256" y="3610819"/>
            <a:ext cx="360040" cy="1796790"/>
          </a:xfrm>
          <a:prstGeom prst="upDownArrow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69696"/>
              </a:solidFill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55F5586-0630-4629-9393-49BF8B844D24}"/>
              </a:ext>
            </a:extLst>
          </p:cNvPr>
          <p:cNvSpPr/>
          <p:nvPr/>
        </p:nvSpPr>
        <p:spPr>
          <a:xfrm>
            <a:off x="5233805" y="4247746"/>
            <a:ext cx="1080120" cy="68699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apture d’écran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247" y="3322567"/>
            <a:ext cx="1080120" cy="28977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87B20C-B16E-4A08-A4A2-0FB40278C622}"/>
              </a:ext>
            </a:extLst>
          </p:cNvPr>
          <p:cNvSpPr txBox="1"/>
          <p:nvPr/>
        </p:nvSpPr>
        <p:spPr>
          <a:xfrm>
            <a:off x="2149682" y="622028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Temperature</a:t>
            </a:r>
            <a:r>
              <a:rPr lang="en-US" dirty="0"/>
              <a:t> gradient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F2402F-BCEF-452C-ACBE-A52182DF2E90}"/>
              </a:ext>
            </a:extLst>
          </p:cNvPr>
          <p:cNvSpPr txBox="1"/>
          <p:nvPr/>
        </p:nvSpPr>
        <p:spPr>
          <a:xfrm>
            <a:off x="8010003" y="61919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Mechanical</a:t>
            </a:r>
            <a:r>
              <a:rPr lang="en-US" dirty="0"/>
              <a:t> constraints</a:t>
            </a:r>
          </a:p>
        </p:txBody>
      </p:sp>
    </p:spTree>
    <p:extLst>
      <p:ext uri="{BB962C8B-B14F-4D97-AF65-F5344CB8AC3E}">
        <p14:creationId xmlns:p14="http://schemas.microsoft.com/office/powerpoint/2010/main" val="14194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0" grpId="0" animBg="1"/>
      <p:bldP spid="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0053" y="894254"/>
                <a:ext cx="11130563" cy="5382929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lvl="1"/>
                <a:r>
                  <a:rPr lang="en-US" sz="1800" dirty="0"/>
                  <a:t>Computing </a:t>
                </a:r>
                <a:r>
                  <a:rPr lang="en-US" sz="1800" b="1" dirty="0"/>
                  <a:t>mechanical</a:t>
                </a:r>
                <a:r>
                  <a:rPr lang="en-US" sz="1800" dirty="0"/>
                  <a:t> constraint to … </a:t>
                </a:r>
                <a:r>
                  <a:rPr lang="en-US" sz="1800" b="1" dirty="0"/>
                  <a:t>Frequency</a:t>
                </a:r>
                <a:r>
                  <a:rPr lang="en-US" sz="1800" dirty="0"/>
                  <a:t> deviation</a:t>
                </a:r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:r>
                  <a:rPr lang="en-US" sz="1800" dirty="0"/>
                  <a:t>This can be modelized as </a:t>
                </a:r>
                <a:r>
                  <a:rPr lang="en-US" sz="1800" dirty="0" err="1"/>
                  <a:t>Xtal</a:t>
                </a:r>
                <a:r>
                  <a:rPr lang="en-US" sz="1800" dirty="0"/>
                  <a:t> mechanical constraints and further computed to frequency shift</a:t>
                </a:r>
              </a:p>
              <a:p>
                <a:pPr marL="354013" lvl="1" indent="0">
                  <a:buNone/>
                </a:pPr>
                <a:endParaRPr lang="en-US" sz="1800" dirty="0"/>
              </a:p>
              <a:p>
                <a:pPr marL="354013" lvl="1" indent="0">
                  <a:buNone/>
                </a:pPr>
                <a:endParaRPr lang="en-US" sz="1400" dirty="0"/>
              </a:p>
              <a:p>
                <a:pPr marL="35401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4,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0" dirty="0"/>
                  <a:t>When XTAL blank temperature becomes low, then the frequencies instabilities are due to residual thermomechanical constraint.</a:t>
                </a:r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0" dirty="0"/>
                  <a:t>the contribution for metal package XTAL may reach </a:t>
                </a:r>
                <a:r>
                  <a:rPr lang="en-US" sz="1800" dirty="0"/>
                  <a:t>several ppb</a:t>
                </a:r>
                <a:r>
                  <a:rPr lang="en-US" sz="1800" b="0" dirty="0"/>
                  <a:t>, which is similar order of magnitude of pure temperature contribution</a:t>
                </a:r>
              </a:p>
              <a:p>
                <a:pPr marL="0" indent="0">
                  <a:buNone/>
                </a:pPr>
                <a:endParaRPr lang="fr-FR" sz="1800" b="0" dirty="0"/>
              </a:p>
              <a:p>
                <a:pPr lvl="1"/>
                <a:endParaRPr lang="en-US" sz="1600" b="0" dirty="0"/>
              </a:p>
              <a:p>
                <a:endParaRPr lang="fr-FR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fr-FR" sz="1800" b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53" y="894254"/>
                <a:ext cx="11130563" cy="5382929"/>
              </a:xfrm>
              <a:blipFill>
                <a:blip r:embed="rId2"/>
                <a:stretch>
                  <a:fillRect l="-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ASIC OCXO challenge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C71CCF9-1459-4F41-BDEC-73678228CB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65164" y="941591"/>
            <a:ext cx="2075312" cy="25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894254"/>
            <a:ext cx="11130563" cy="5382929"/>
          </a:xfrm>
        </p:spPr>
        <p:txBody>
          <a:bodyPr>
            <a:normAutofit/>
          </a:bodyPr>
          <a:lstStyle/>
          <a:p>
            <a:pPr marL="354013" lvl="1" indent="0">
              <a:buNone/>
            </a:pPr>
            <a:endParaRPr lang="en-US" sz="1800" b="1" dirty="0"/>
          </a:p>
          <a:p>
            <a:pPr marL="354013" lvl="1" indent="0">
              <a:buNone/>
            </a:pPr>
            <a:r>
              <a:rPr lang="en-US" sz="1800" b="1" dirty="0"/>
              <a:t>ASIC is integrating multiple functions</a:t>
            </a:r>
            <a:endParaRPr lang="en-US" sz="1800" b="0" dirty="0"/>
          </a:p>
          <a:p>
            <a:pPr marL="354013" lvl="1" indent="0">
              <a:buNone/>
            </a:pPr>
            <a:endParaRPr lang="en-US" sz="1600" dirty="0"/>
          </a:p>
          <a:p>
            <a:pPr lvl="1"/>
            <a:r>
              <a:rPr lang="en-US" sz="1600" b="0" dirty="0"/>
              <a:t>Thermal regulation</a:t>
            </a:r>
          </a:p>
          <a:p>
            <a:pPr lvl="1"/>
            <a:endParaRPr lang="en-US" sz="1600" b="0" dirty="0"/>
          </a:p>
          <a:p>
            <a:pPr lvl="1"/>
            <a:r>
              <a:rPr lang="en-US" sz="1600" dirty="0"/>
              <a:t>Oscillator circuit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Output buffer</a:t>
            </a:r>
          </a:p>
          <a:p>
            <a:pPr lvl="1"/>
            <a:endParaRPr lang="en-US" sz="1600" dirty="0"/>
          </a:p>
          <a:p>
            <a:pPr lvl="1"/>
            <a:r>
              <a:rPr lang="en-US" sz="1600" b="0" dirty="0"/>
              <a:t>Tuning circuit</a:t>
            </a:r>
          </a:p>
          <a:p>
            <a:pPr lvl="1"/>
            <a:endParaRPr lang="en-US" sz="1600" b="0" dirty="0"/>
          </a:p>
          <a:p>
            <a:pPr lvl="1"/>
            <a:r>
              <a:rPr lang="en-US" sz="1600" dirty="0"/>
              <a:t>Multiple compensation circuit</a:t>
            </a:r>
            <a:endParaRPr lang="en-US" sz="1600" b="0" dirty="0"/>
          </a:p>
          <a:p>
            <a:pPr lvl="1"/>
            <a:endParaRPr lang="en-US" sz="1600" dirty="0"/>
          </a:p>
          <a:p>
            <a:pPr marL="354013" lvl="1" indent="0" algn="r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  <a:p>
            <a:pPr lvl="1"/>
            <a:endParaRPr lang="en-US" sz="1600" b="0" dirty="0"/>
          </a:p>
          <a:p>
            <a:endParaRPr lang="fr-FR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053" y="221722"/>
            <a:ext cx="8286808" cy="686998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Oscillator topology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AF9537BD-F91F-459D-9192-6446F679B45B}"/>
              </a:ext>
            </a:extLst>
          </p:cNvPr>
          <p:cNvGrpSpPr/>
          <p:nvPr/>
        </p:nvGrpSpPr>
        <p:grpSpPr>
          <a:xfrm>
            <a:off x="7284699" y="4646266"/>
            <a:ext cx="2499323" cy="828178"/>
            <a:chOff x="7284699" y="4956813"/>
            <a:chExt cx="2499323" cy="828178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EEDE8059-3232-4FC8-86B5-5991892FD9D6}"/>
                </a:ext>
              </a:extLst>
            </p:cNvPr>
            <p:cNvGrpSpPr/>
            <p:nvPr/>
          </p:nvGrpSpPr>
          <p:grpSpPr>
            <a:xfrm>
              <a:off x="7406253" y="5119105"/>
              <a:ext cx="2377769" cy="489231"/>
              <a:chOff x="4514082" y="249958"/>
              <a:chExt cx="2377769" cy="489231"/>
            </a:xfrm>
          </p:grpSpPr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id="{00000000-0008-0000-0200-00000E000000}"/>
                  </a:ext>
                </a:extLst>
              </p:cNvPr>
              <p:cNvGrpSpPr/>
              <p:nvPr/>
            </p:nvGrpSpPr>
            <p:grpSpPr>
              <a:xfrm>
                <a:off x="4514082" y="249958"/>
                <a:ext cx="1368065" cy="489231"/>
                <a:chOff x="1246869" y="76206"/>
                <a:chExt cx="2166504" cy="722493"/>
              </a:xfrm>
            </p:grpSpPr>
            <p:sp>
              <p:nvSpPr>
                <p:cNvPr id="117" name="Triangle isocèle 116">
                  <a:extLst>
                    <a:ext uri="{FF2B5EF4-FFF2-40B4-BE49-F238E27FC236}">
                      <a16:creationId xmlns:a16="http://schemas.microsoft.com/office/drawing/2014/main" id="{00000000-0008-0000-0200-000010000000}"/>
                    </a:ext>
                  </a:extLst>
                </p:cNvPr>
                <p:cNvSpPr/>
                <p:nvPr/>
              </p:nvSpPr>
              <p:spPr>
                <a:xfrm rot="5400000">
                  <a:off x="2823959" y="142290"/>
                  <a:ext cx="410172" cy="291107"/>
                </a:xfrm>
                <a:prstGeom prst="triangle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18" name="Ellipse 117">
                  <a:extLst>
                    <a:ext uri="{FF2B5EF4-FFF2-40B4-BE49-F238E27FC236}">
                      <a16:creationId xmlns:a16="http://schemas.microsoft.com/office/drawing/2014/main" id="{00000000-0008-0000-0200-000011000000}"/>
                    </a:ext>
                  </a:extLst>
                </p:cNvPr>
                <p:cNvSpPr/>
                <p:nvPr/>
              </p:nvSpPr>
              <p:spPr>
                <a:xfrm>
                  <a:off x="1519630" y="76206"/>
                  <a:ext cx="452438" cy="4405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cxnSp>
              <p:nvCxnSpPr>
                <p:cNvPr id="119" name="Connecteur droit 118">
                  <a:extLst>
                    <a:ext uri="{FF2B5EF4-FFF2-40B4-BE49-F238E27FC236}">
                      <a16:creationId xmlns:a16="http://schemas.microsoft.com/office/drawing/2014/main" id="{00000000-0008-0000-0200-000012000000}"/>
                    </a:ext>
                  </a:extLst>
                </p:cNvPr>
                <p:cNvCxnSpPr>
                  <a:stCxn id="118" idx="3"/>
                  <a:endCxn id="118" idx="7"/>
                </p:cNvCxnSpPr>
                <p:nvPr/>
              </p:nvCxnSpPr>
              <p:spPr>
                <a:xfrm flipV="1">
                  <a:off x="1585888" y="140720"/>
                  <a:ext cx="319921" cy="3115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119">
                  <a:extLst>
                    <a:ext uri="{FF2B5EF4-FFF2-40B4-BE49-F238E27FC236}">
                      <a16:creationId xmlns:a16="http://schemas.microsoft.com/office/drawing/2014/main" id="{00000000-0008-0000-0200-000013000000}"/>
                    </a:ext>
                  </a:extLst>
                </p:cNvPr>
                <p:cNvCxnSpPr/>
                <p:nvPr/>
              </p:nvCxnSpPr>
              <p:spPr>
                <a:xfrm flipH="1" flipV="1">
                  <a:off x="1593669" y="140083"/>
                  <a:ext cx="311504" cy="3199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00000000-0008-0000-0200-000014000000}"/>
                    </a:ext>
                  </a:extLst>
                </p:cNvPr>
                <p:cNvSpPr/>
                <p:nvPr/>
              </p:nvSpPr>
              <p:spPr>
                <a:xfrm>
                  <a:off x="2192333" y="129785"/>
                  <a:ext cx="458391" cy="303609"/>
                </a:xfrm>
                <a:prstGeom prst="rect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cxnSp>
              <p:nvCxnSpPr>
                <p:cNvPr id="122" name="Connecteur droit avec flèche 121">
                  <a:extLst>
                    <a:ext uri="{FF2B5EF4-FFF2-40B4-BE49-F238E27FC236}">
                      <a16:creationId xmlns:a16="http://schemas.microsoft.com/office/drawing/2014/main" id="{00000000-0008-0000-0200-000015000000}"/>
                    </a:ext>
                  </a:extLst>
                </p:cNvPr>
                <p:cNvCxnSpPr/>
                <p:nvPr/>
              </p:nvCxnSpPr>
              <p:spPr>
                <a:xfrm>
                  <a:off x="1246869" y="292141"/>
                  <a:ext cx="276333" cy="19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avec flèche 122">
                  <a:extLst>
                    <a:ext uri="{FF2B5EF4-FFF2-40B4-BE49-F238E27FC236}">
                      <a16:creationId xmlns:a16="http://schemas.microsoft.com/office/drawing/2014/main" id="{00000000-0008-0000-0200-000016000000}"/>
                    </a:ext>
                  </a:extLst>
                </p:cNvPr>
                <p:cNvCxnSpPr/>
                <p:nvPr/>
              </p:nvCxnSpPr>
              <p:spPr>
                <a:xfrm flipV="1">
                  <a:off x="1735621" y="519499"/>
                  <a:ext cx="1951" cy="27633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123">
                  <a:extLst>
                    <a:ext uri="{FF2B5EF4-FFF2-40B4-BE49-F238E27FC236}">
                      <a16:creationId xmlns:a16="http://schemas.microsoft.com/office/drawing/2014/main" id="{00000000-0008-0000-0200-000017000000}"/>
                    </a:ext>
                  </a:extLst>
                </p:cNvPr>
                <p:cNvCxnSpPr/>
                <p:nvPr/>
              </p:nvCxnSpPr>
              <p:spPr>
                <a:xfrm flipH="1">
                  <a:off x="1965413" y="287813"/>
                  <a:ext cx="233956" cy="5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124">
                  <a:extLst>
                    <a:ext uri="{FF2B5EF4-FFF2-40B4-BE49-F238E27FC236}">
                      <a16:creationId xmlns:a16="http://schemas.microsoft.com/office/drawing/2014/main" id="{00000000-0008-0000-0200-000018000000}"/>
                    </a:ext>
                  </a:extLst>
                </p:cNvPr>
                <p:cNvCxnSpPr/>
                <p:nvPr/>
              </p:nvCxnSpPr>
              <p:spPr>
                <a:xfrm flipH="1">
                  <a:off x="2654676" y="288679"/>
                  <a:ext cx="233956" cy="5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cteur droit 125">
                  <a:extLst>
                    <a:ext uri="{FF2B5EF4-FFF2-40B4-BE49-F238E27FC236}">
                      <a16:creationId xmlns:a16="http://schemas.microsoft.com/office/drawing/2014/main" id="{00000000-0008-0000-0200-000019000000}"/>
                    </a:ext>
                  </a:extLst>
                </p:cNvPr>
                <p:cNvCxnSpPr/>
                <p:nvPr/>
              </p:nvCxnSpPr>
              <p:spPr>
                <a:xfrm flipH="1">
                  <a:off x="3179417" y="285217"/>
                  <a:ext cx="233956" cy="5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cteur droit 126">
                  <a:extLst>
                    <a:ext uri="{FF2B5EF4-FFF2-40B4-BE49-F238E27FC236}">
                      <a16:creationId xmlns:a16="http://schemas.microsoft.com/office/drawing/2014/main" id="{00000000-0008-0000-0200-00001A000000}"/>
                    </a:ext>
                  </a:extLst>
                </p:cNvPr>
                <p:cNvCxnSpPr/>
                <p:nvPr/>
              </p:nvCxnSpPr>
              <p:spPr>
                <a:xfrm flipH="1" flipV="1">
                  <a:off x="1729886" y="797565"/>
                  <a:ext cx="1551869" cy="11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>
                  <a:extLst>
                    <a:ext uri="{FF2B5EF4-FFF2-40B4-BE49-F238E27FC236}">
                      <a16:creationId xmlns:a16="http://schemas.microsoft.com/office/drawing/2014/main" id="{00000000-0008-0000-0200-00001B000000}"/>
                    </a:ext>
                  </a:extLst>
                </p:cNvPr>
                <p:cNvCxnSpPr/>
                <p:nvPr/>
              </p:nvCxnSpPr>
              <p:spPr>
                <a:xfrm flipV="1">
                  <a:off x="3280242" y="287813"/>
                  <a:ext cx="5844" cy="5058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>
                  <a:extLst>
                    <a:ext uri="{FF2B5EF4-FFF2-40B4-BE49-F238E27FC236}">
                      <a16:creationId xmlns:a16="http://schemas.microsoft.com/office/drawing/2014/main" id="{00000000-0008-0000-0200-00001C000000}"/>
                    </a:ext>
                  </a:extLst>
                </p:cNvPr>
                <p:cNvCxnSpPr/>
                <p:nvPr/>
              </p:nvCxnSpPr>
              <p:spPr>
                <a:xfrm flipH="1">
                  <a:off x="2255655" y="274823"/>
                  <a:ext cx="151535" cy="59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cteur droit 129">
                  <a:extLst>
                    <a:ext uri="{FF2B5EF4-FFF2-40B4-BE49-F238E27FC236}">
                      <a16:creationId xmlns:a16="http://schemas.microsoft.com/office/drawing/2014/main" id="{00000000-0008-0000-0200-00001D000000}"/>
                    </a:ext>
                  </a:extLst>
                </p:cNvPr>
                <p:cNvCxnSpPr/>
                <p:nvPr/>
              </p:nvCxnSpPr>
              <p:spPr>
                <a:xfrm flipH="1" flipV="1">
                  <a:off x="2398530" y="270497"/>
                  <a:ext cx="181840" cy="1125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ZoneTexte 156">
                <a:extLst>
                  <a:ext uri="{FF2B5EF4-FFF2-40B4-BE49-F238E27FC236}">
                    <a16:creationId xmlns:a16="http://schemas.microsoft.com/office/drawing/2014/main" id="{00000000-0008-0000-0200-00000F000000}"/>
                  </a:ext>
                </a:extLst>
              </p:cNvPr>
              <p:cNvSpPr txBox="1"/>
              <p:nvPr/>
            </p:nvSpPr>
            <p:spPr>
              <a:xfrm>
                <a:off x="5811919" y="264204"/>
                <a:ext cx="1079932" cy="400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000"/>
                  <a:t>Thermal regulation</a:t>
                </a:r>
                <a:endParaRPr lang="en-US" sz="1000"/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D0C27AE-EFB4-4AC6-A6BE-9F27871B7E65}"/>
                </a:ext>
              </a:extLst>
            </p:cNvPr>
            <p:cNvSpPr/>
            <p:nvPr/>
          </p:nvSpPr>
          <p:spPr>
            <a:xfrm>
              <a:off x="7284699" y="4956813"/>
              <a:ext cx="2133875" cy="828178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464ECBF5-F7BC-439C-88D9-33AC5AE904A8}"/>
              </a:ext>
            </a:extLst>
          </p:cNvPr>
          <p:cNvGrpSpPr/>
          <p:nvPr/>
        </p:nvGrpSpPr>
        <p:grpSpPr>
          <a:xfrm>
            <a:off x="7414361" y="3084322"/>
            <a:ext cx="1762001" cy="1181006"/>
            <a:chOff x="9069224" y="4928395"/>
            <a:chExt cx="1762001" cy="1181006"/>
          </a:xfrm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4DBC0ABD-24AC-47F7-B392-6EC45F597F15}"/>
                </a:ext>
              </a:extLst>
            </p:cNvPr>
            <p:cNvGrpSpPr/>
            <p:nvPr/>
          </p:nvGrpSpPr>
          <p:grpSpPr>
            <a:xfrm>
              <a:off x="9351024" y="5042539"/>
              <a:ext cx="1346200" cy="962025"/>
              <a:chOff x="10939463" y="3900488"/>
              <a:chExt cx="1346200" cy="962025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906C793-9489-4C1B-9365-6D253198D9EC}"/>
                  </a:ext>
                </a:extLst>
              </p:cNvPr>
              <p:cNvSpPr/>
              <p:nvPr/>
            </p:nvSpPr>
            <p:spPr>
              <a:xfrm>
                <a:off x="11253788" y="4481513"/>
                <a:ext cx="523875" cy="3810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154" name="Connecteur droit avec flèche 153">
                <a:extLst>
                  <a:ext uri="{FF2B5EF4-FFF2-40B4-BE49-F238E27FC236}">
                    <a16:creationId xmlns:a16="http://schemas.microsoft.com/office/drawing/2014/main" id="{09C2CFE3-4C0E-4852-873B-1A7334ED891C}"/>
                  </a:ext>
                </a:extLst>
              </p:cNvPr>
              <p:cNvCxnSpPr/>
              <p:nvPr/>
            </p:nvCxnSpPr>
            <p:spPr>
              <a:xfrm>
                <a:off x="10939463" y="4090988"/>
                <a:ext cx="52705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avec flèche 154">
                <a:extLst>
                  <a:ext uri="{FF2B5EF4-FFF2-40B4-BE49-F238E27FC236}">
                    <a16:creationId xmlns:a16="http://schemas.microsoft.com/office/drawing/2014/main" id="{C83BC956-34D1-4DBD-8A47-C173293F55A3}"/>
                  </a:ext>
                </a:extLst>
              </p:cNvPr>
              <p:cNvCxnSpPr/>
              <p:nvPr/>
            </p:nvCxnSpPr>
            <p:spPr>
              <a:xfrm>
                <a:off x="11758613" y="4110038"/>
                <a:ext cx="52705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riangle isocèle 155">
                <a:extLst>
                  <a:ext uri="{FF2B5EF4-FFF2-40B4-BE49-F238E27FC236}">
                    <a16:creationId xmlns:a16="http://schemas.microsoft.com/office/drawing/2014/main" id="{C473E084-2727-4DE1-AD3E-638CDE8B49E0}"/>
                  </a:ext>
                </a:extLst>
              </p:cNvPr>
              <p:cNvSpPr/>
              <p:nvPr/>
            </p:nvSpPr>
            <p:spPr>
              <a:xfrm rot="5400000">
                <a:off x="11387138" y="3976688"/>
                <a:ext cx="428625" cy="276225"/>
              </a:xfrm>
              <a:prstGeom prst="triangle">
                <a:avLst>
                  <a:gd name="adj" fmla="val 48827"/>
                </a:avLst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157" name="Connecteur droit 156">
                <a:extLst>
                  <a:ext uri="{FF2B5EF4-FFF2-40B4-BE49-F238E27FC236}">
                    <a16:creationId xmlns:a16="http://schemas.microsoft.com/office/drawing/2014/main" id="{9CB777C7-B6CD-44B0-9308-7FDBD7488C38}"/>
                  </a:ext>
                </a:extLst>
              </p:cNvPr>
              <p:cNvCxnSpPr/>
              <p:nvPr/>
            </p:nvCxnSpPr>
            <p:spPr>
              <a:xfrm flipH="1">
                <a:off x="10939463" y="4090988"/>
                <a:ext cx="3175" cy="571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5519816A-1786-412F-82BB-D4096DEE712F}"/>
                  </a:ext>
                </a:extLst>
              </p:cNvPr>
              <p:cNvCxnSpPr/>
              <p:nvPr/>
            </p:nvCxnSpPr>
            <p:spPr>
              <a:xfrm flipH="1">
                <a:off x="11987213" y="4108450"/>
                <a:ext cx="1587" cy="554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avec flèche 158">
                <a:extLst>
                  <a:ext uri="{FF2B5EF4-FFF2-40B4-BE49-F238E27FC236}">
                    <a16:creationId xmlns:a16="http://schemas.microsoft.com/office/drawing/2014/main" id="{ADCE2735-C769-46B8-A91C-965FBB2555C2}"/>
                  </a:ext>
                </a:extLst>
              </p:cNvPr>
              <p:cNvCxnSpPr/>
              <p:nvPr/>
            </p:nvCxnSpPr>
            <p:spPr>
              <a:xfrm flipH="1">
                <a:off x="11777663" y="4662488"/>
                <a:ext cx="20955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>
                <a:extLst>
                  <a:ext uri="{FF2B5EF4-FFF2-40B4-BE49-F238E27FC236}">
                    <a16:creationId xmlns:a16="http://schemas.microsoft.com/office/drawing/2014/main" id="{68FF7FA9-68B6-4B7A-8FC2-4603927DCA5E}"/>
                  </a:ext>
                </a:extLst>
              </p:cNvPr>
              <p:cNvCxnSpPr/>
              <p:nvPr/>
            </p:nvCxnSpPr>
            <p:spPr>
              <a:xfrm flipV="1">
                <a:off x="10945813" y="4659313"/>
                <a:ext cx="3143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>
                <a:extLst>
                  <a:ext uri="{FF2B5EF4-FFF2-40B4-BE49-F238E27FC236}">
                    <a16:creationId xmlns:a16="http://schemas.microsoft.com/office/drawing/2014/main" id="{3385FEB0-5826-4F8F-9ECD-DB3AE539C8BE}"/>
                  </a:ext>
                </a:extLst>
              </p:cNvPr>
              <p:cNvCxnSpPr/>
              <p:nvPr/>
            </p:nvCxnSpPr>
            <p:spPr>
              <a:xfrm flipH="1">
                <a:off x="11326813" y="4613275"/>
                <a:ext cx="90487" cy="1603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>
                <a:extLst>
                  <a:ext uri="{FF2B5EF4-FFF2-40B4-BE49-F238E27FC236}">
                    <a16:creationId xmlns:a16="http://schemas.microsoft.com/office/drawing/2014/main" id="{0793EC0B-C74F-47DF-A308-8BEEFA8B4308}"/>
                  </a:ext>
                </a:extLst>
              </p:cNvPr>
              <p:cNvCxnSpPr/>
              <p:nvPr/>
            </p:nvCxnSpPr>
            <p:spPr>
              <a:xfrm flipH="1" flipV="1">
                <a:off x="11590338" y="4621213"/>
                <a:ext cx="92075" cy="1603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>
                <a:extLst>
                  <a:ext uri="{FF2B5EF4-FFF2-40B4-BE49-F238E27FC236}">
                    <a16:creationId xmlns:a16="http://schemas.microsoft.com/office/drawing/2014/main" id="{4C916018-05B1-4C05-B707-3FB347E1CE7E}"/>
                  </a:ext>
                </a:extLst>
              </p:cNvPr>
              <p:cNvCxnSpPr/>
              <p:nvPr/>
            </p:nvCxnSpPr>
            <p:spPr>
              <a:xfrm flipH="1">
                <a:off x="11425238" y="4613275"/>
                <a:ext cx="1571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DD9A9F6-A6C9-46DD-8EAE-C47C817C188A}"/>
                </a:ext>
              </a:extLst>
            </p:cNvPr>
            <p:cNvSpPr/>
            <p:nvPr/>
          </p:nvSpPr>
          <p:spPr>
            <a:xfrm>
              <a:off x="9069224" y="4928395"/>
              <a:ext cx="1762001" cy="1181006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120" name="Groupe 5119">
            <a:extLst>
              <a:ext uri="{FF2B5EF4-FFF2-40B4-BE49-F238E27FC236}">
                <a16:creationId xmlns:a16="http://schemas.microsoft.com/office/drawing/2014/main" id="{C34188A1-9000-40C5-99F9-9A5E91C87A66}"/>
              </a:ext>
            </a:extLst>
          </p:cNvPr>
          <p:cNvGrpSpPr/>
          <p:nvPr/>
        </p:nvGrpSpPr>
        <p:grpSpPr>
          <a:xfrm>
            <a:off x="5770771" y="2965982"/>
            <a:ext cx="679033" cy="1417467"/>
            <a:chOff x="5770771" y="2965982"/>
            <a:chExt cx="679033" cy="1417467"/>
          </a:xfrm>
        </p:grpSpPr>
        <p:grpSp>
          <p:nvGrpSpPr>
            <p:cNvPr id="166" name="Groupe 165">
              <a:extLst>
                <a:ext uri="{FF2B5EF4-FFF2-40B4-BE49-F238E27FC236}">
                  <a16:creationId xmlns:a16="http://schemas.microsoft.com/office/drawing/2014/main" id="{9DB83274-2F07-4F40-A286-5AC211428DEB}"/>
                </a:ext>
              </a:extLst>
            </p:cNvPr>
            <p:cNvGrpSpPr/>
            <p:nvPr/>
          </p:nvGrpSpPr>
          <p:grpSpPr>
            <a:xfrm>
              <a:off x="5945299" y="3063887"/>
              <a:ext cx="315461" cy="1175422"/>
              <a:chOff x="384087" y="1054677"/>
              <a:chExt cx="315516" cy="1175147"/>
            </a:xfrm>
          </p:grpSpPr>
          <p:sp>
            <p:nvSpPr>
              <p:cNvPr id="167" name="Triangle isocèle 166">
                <a:extLst>
                  <a:ext uri="{FF2B5EF4-FFF2-40B4-BE49-F238E27FC236}">
                    <a16:creationId xmlns:a16="http://schemas.microsoft.com/office/drawing/2014/main" id="{992195BB-88BA-4CC0-B1D2-0DCCC1D2FF70}"/>
                  </a:ext>
                </a:extLst>
              </p:cNvPr>
              <p:cNvSpPr/>
              <p:nvPr/>
            </p:nvSpPr>
            <p:spPr>
              <a:xfrm>
                <a:off x="384087" y="1583314"/>
                <a:ext cx="315516" cy="226219"/>
              </a:xfrm>
              <a:prstGeom prst="triangle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168" name="Connecteur droit 167">
                <a:extLst>
                  <a:ext uri="{FF2B5EF4-FFF2-40B4-BE49-F238E27FC236}">
                    <a16:creationId xmlns:a16="http://schemas.microsoft.com/office/drawing/2014/main" id="{9580BE8C-AEF9-417A-9100-218091FFC544}"/>
                  </a:ext>
                </a:extLst>
              </p:cNvPr>
              <p:cNvCxnSpPr/>
              <p:nvPr/>
            </p:nvCxnSpPr>
            <p:spPr>
              <a:xfrm flipH="1">
                <a:off x="536488" y="1813105"/>
                <a:ext cx="3573" cy="4167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7627A8ED-1406-431A-92A5-75386F4522CD}"/>
                  </a:ext>
                </a:extLst>
              </p:cNvPr>
              <p:cNvCxnSpPr/>
              <p:nvPr/>
            </p:nvCxnSpPr>
            <p:spPr>
              <a:xfrm>
                <a:off x="413852" y="1553549"/>
                <a:ext cx="27622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cteur droit 169">
                <a:extLst>
                  <a:ext uri="{FF2B5EF4-FFF2-40B4-BE49-F238E27FC236}">
                    <a16:creationId xmlns:a16="http://schemas.microsoft.com/office/drawing/2014/main" id="{BCE30C1E-B905-4BB0-BA02-76F7F2409598}"/>
                  </a:ext>
                </a:extLst>
              </p:cNvPr>
              <p:cNvCxnSpPr/>
              <p:nvPr/>
            </p:nvCxnSpPr>
            <p:spPr>
              <a:xfrm>
                <a:off x="411472" y="1455917"/>
                <a:ext cx="27622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Connecteur droit 170">
                <a:extLst>
                  <a:ext uri="{FF2B5EF4-FFF2-40B4-BE49-F238E27FC236}">
                    <a16:creationId xmlns:a16="http://schemas.microsoft.com/office/drawing/2014/main" id="{A677BD3D-D99B-4EBF-9B2E-FE17702AAEEE}"/>
                  </a:ext>
                </a:extLst>
              </p:cNvPr>
              <p:cNvCxnSpPr/>
              <p:nvPr/>
            </p:nvCxnSpPr>
            <p:spPr>
              <a:xfrm flipH="1">
                <a:off x="551966" y="1054677"/>
                <a:ext cx="3573" cy="4167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A645D2F-36E4-442B-905A-77461572A40B}"/>
                </a:ext>
              </a:extLst>
            </p:cNvPr>
            <p:cNvSpPr/>
            <p:nvPr/>
          </p:nvSpPr>
          <p:spPr>
            <a:xfrm>
              <a:off x="5770771" y="2965982"/>
              <a:ext cx="679033" cy="1417467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EDB86E54-5FD9-47DF-AF32-6721DD2DF3F7}"/>
              </a:ext>
            </a:extLst>
          </p:cNvPr>
          <p:cNvGrpSpPr/>
          <p:nvPr/>
        </p:nvGrpSpPr>
        <p:grpSpPr>
          <a:xfrm>
            <a:off x="10063430" y="2997050"/>
            <a:ext cx="679033" cy="1417467"/>
            <a:chOff x="9285545" y="2544090"/>
            <a:chExt cx="679033" cy="1417467"/>
          </a:xfrm>
        </p:grpSpPr>
        <p:sp>
          <p:nvSpPr>
            <p:cNvPr id="177" name="Triangle isocèle 176">
              <a:extLst>
                <a:ext uri="{FF2B5EF4-FFF2-40B4-BE49-F238E27FC236}">
                  <a16:creationId xmlns:a16="http://schemas.microsoft.com/office/drawing/2014/main" id="{038F2E48-28CD-486D-8E5A-6B1285ED1F4A}"/>
                </a:ext>
              </a:extLst>
            </p:cNvPr>
            <p:cNvSpPr/>
            <p:nvPr/>
          </p:nvSpPr>
          <p:spPr>
            <a:xfrm rot="5400000">
              <a:off x="9419928" y="3119498"/>
              <a:ext cx="410268" cy="291056"/>
            </a:xfrm>
            <a:prstGeom prst="triangle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F8258C9-2898-445A-B04E-790E17FC4550}"/>
                </a:ext>
              </a:extLst>
            </p:cNvPr>
            <p:cNvSpPr/>
            <p:nvPr/>
          </p:nvSpPr>
          <p:spPr>
            <a:xfrm>
              <a:off x="9285545" y="2544090"/>
              <a:ext cx="679033" cy="1417467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FC086115-2A9E-4271-99F4-F889BD5E0E43}"/>
              </a:ext>
            </a:extLst>
          </p:cNvPr>
          <p:cNvGrpSpPr/>
          <p:nvPr/>
        </p:nvGrpSpPr>
        <p:grpSpPr>
          <a:xfrm>
            <a:off x="7620331" y="1750263"/>
            <a:ext cx="1328876" cy="1105025"/>
            <a:chOff x="7205486" y="1600254"/>
            <a:chExt cx="1328876" cy="1105025"/>
          </a:xfrm>
        </p:grpSpPr>
        <p:grpSp>
          <p:nvGrpSpPr>
            <p:cNvPr id="184" name="Groupe 183">
              <a:extLst>
                <a:ext uri="{FF2B5EF4-FFF2-40B4-BE49-F238E27FC236}">
                  <a16:creationId xmlns:a16="http://schemas.microsoft.com/office/drawing/2014/main" id="{947C99A3-3C11-4CA7-BB69-EA8680071680}"/>
                </a:ext>
              </a:extLst>
            </p:cNvPr>
            <p:cNvGrpSpPr/>
            <p:nvPr/>
          </p:nvGrpSpPr>
          <p:grpSpPr>
            <a:xfrm>
              <a:off x="7513559" y="1600254"/>
              <a:ext cx="914400" cy="971550"/>
              <a:chOff x="10190163" y="3976688"/>
              <a:chExt cx="914400" cy="97155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D867B06C-D197-4F76-9E0B-4ED3DF792DF7}"/>
                  </a:ext>
                </a:extLst>
              </p:cNvPr>
              <p:cNvSpPr/>
              <p:nvPr/>
            </p:nvSpPr>
            <p:spPr>
              <a:xfrm>
                <a:off x="10199688" y="4440238"/>
                <a:ext cx="798512" cy="50800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186" name="Connecteur droit avec flèche 185">
                <a:extLst>
                  <a:ext uri="{FF2B5EF4-FFF2-40B4-BE49-F238E27FC236}">
                    <a16:creationId xmlns:a16="http://schemas.microsoft.com/office/drawing/2014/main" id="{26C49344-DF42-4D48-BEB4-2F0BAEB2FD0A}"/>
                  </a:ext>
                </a:extLst>
              </p:cNvPr>
              <p:cNvCxnSpPr/>
              <p:nvPr/>
            </p:nvCxnSpPr>
            <p:spPr>
              <a:xfrm>
                <a:off x="10464800" y="3976688"/>
                <a:ext cx="0" cy="4587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7" name="ZoneTexte 181">
                <a:extLst>
                  <a:ext uri="{FF2B5EF4-FFF2-40B4-BE49-F238E27FC236}">
                    <a16:creationId xmlns:a16="http://schemas.microsoft.com/office/drawing/2014/main" id="{E472F5C6-8DB4-478C-AE10-0A8B6829491B}"/>
                  </a:ext>
                </a:extLst>
              </p:cNvPr>
              <p:cNvSpPr txBox="1"/>
              <p:nvPr/>
            </p:nvSpPr>
            <p:spPr>
              <a:xfrm>
                <a:off x="10190163" y="4495800"/>
                <a:ext cx="9144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/>
                  <a:t>α</a:t>
                </a:r>
                <a:r>
                  <a:rPr lang="fr-FR"/>
                  <a:t>+</a:t>
                </a:r>
                <a:r>
                  <a:rPr lang="el-GR"/>
                  <a:t>β</a:t>
                </a:r>
                <a:r>
                  <a:rPr lang="fr-FR"/>
                  <a:t>-</a:t>
                </a:r>
                <a:r>
                  <a:rPr lang="el-GR"/>
                  <a:t>γ</a:t>
                </a:r>
                <a:r>
                  <a:rPr lang="fr-FR"/>
                  <a:t>²</a:t>
                </a:r>
              </a:p>
            </p:txBody>
          </p:sp>
          <p:cxnSp>
            <p:nvCxnSpPr>
              <p:cNvPr id="188" name="Connecteur droit avec flèche 187">
                <a:extLst>
                  <a:ext uri="{FF2B5EF4-FFF2-40B4-BE49-F238E27FC236}">
                    <a16:creationId xmlns:a16="http://schemas.microsoft.com/office/drawing/2014/main" id="{141A33C8-2F66-4617-A866-F7B34B653649}"/>
                  </a:ext>
                </a:extLst>
              </p:cNvPr>
              <p:cNvCxnSpPr/>
              <p:nvPr/>
            </p:nvCxnSpPr>
            <p:spPr>
              <a:xfrm flipV="1">
                <a:off x="10769600" y="3984625"/>
                <a:ext cx="0" cy="4587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43C6AAD-28FF-45A6-868B-5325F56CFBD2}"/>
                </a:ext>
              </a:extLst>
            </p:cNvPr>
            <p:cNvSpPr/>
            <p:nvPr/>
          </p:nvSpPr>
          <p:spPr>
            <a:xfrm>
              <a:off x="7205486" y="1877101"/>
              <a:ext cx="1328876" cy="828178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4098" name="ZoneTexte 156">
            <a:extLst>
              <a:ext uri="{FF2B5EF4-FFF2-40B4-BE49-F238E27FC236}">
                <a16:creationId xmlns:a16="http://schemas.microsoft.com/office/drawing/2014/main" id="{B7C99878-07F6-42B8-87F6-B631CA4B7B3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894254"/>
            <a:ext cx="11130563" cy="5382929"/>
          </a:xfrm>
        </p:spPr>
        <p:txBody>
          <a:bodyPr>
            <a:normAutofit/>
          </a:bodyPr>
          <a:lstStyle/>
          <a:p>
            <a:endParaRPr lang="en-US" sz="1800" b="0" dirty="0"/>
          </a:p>
          <a:p>
            <a:pPr marL="354013" lvl="1" indent="0">
              <a:buNone/>
            </a:pPr>
            <a:r>
              <a:rPr lang="en-US" sz="1800" dirty="0"/>
              <a:t>Oscillator can be seen as an 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 direct amplifier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A(j</a:t>
            </a:r>
            <a:r>
              <a:rPr lang="el-GR" sz="1800" dirty="0">
                <a:solidFill>
                  <a:schemeClr val="bg1">
                    <a:lumMod val="50000"/>
                  </a:schemeClr>
                </a:solidFill>
              </a:rPr>
              <a:t>ω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1800" dirty="0"/>
              <a:t>feedback loop made of </a:t>
            </a:r>
            <a:r>
              <a:rPr lang="en-US" sz="1800" b="1" dirty="0"/>
              <a:t>bandpass filter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B(j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ω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800" dirty="0"/>
          </a:p>
          <a:p>
            <a:pPr lvl="1"/>
            <a:endParaRPr lang="en-US" sz="1800" dirty="0"/>
          </a:p>
          <a:p>
            <a:pPr marL="354013" lvl="1" indent="0">
              <a:buNone/>
            </a:pPr>
            <a:r>
              <a:rPr lang="en-US" sz="1800" dirty="0"/>
              <a:t>This simple approach is however more complex as the feedback loop is made of:</a:t>
            </a:r>
          </a:p>
          <a:p>
            <a:pPr marL="354013" lvl="1" indent="0">
              <a:buNone/>
            </a:pPr>
            <a:endParaRPr lang="en-US" sz="1800" dirty="0"/>
          </a:p>
          <a:p>
            <a:pPr marL="354013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  <a:p>
            <a:pPr lvl="1"/>
            <a:endParaRPr lang="en-US" sz="1600" b="0" dirty="0"/>
          </a:p>
          <a:p>
            <a:endParaRPr lang="fr-FR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ASIC OCXO challenge and limitation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EE2B7CF5-0DAC-4996-9B78-8992BB4FDAA7}"/>
              </a:ext>
            </a:extLst>
          </p:cNvPr>
          <p:cNvGrpSpPr/>
          <p:nvPr/>
        </p:nvGrpSpPr>
        <p:grpSpPr>
          <a:xfrm>
            <a:off x="267971" y="4009247"/>
            <a:ext cx="1732458" cy="1153821"/>
            <a:chOff x="5375920" y="3861048"/>
            <a:chExt cx="2524546" cy="17298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1E62D8-970D-44A0-8D97-02D11B1D0DD7}"/>
                </a:ext>
              </a:extLst>
            </p:cNvPr>
            <p:cNvSpPr/>
            <p:nvPr/>
          </p:nvSpPr>
          <p:spPr>
            <a:xfrm>
              <a:off x="5807968" y="3861048"/>
              <a:ext cx="1194224" cy="74123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A( j</a:t>
              </a:r>
              <a:r>
                <a:rPr lang="el-GR" dirty="0"/>
                <a:t>ω</a:t>
              </a:r>
              <a:r>
                <a:rPr lang="fr-FR" dirty="0"/>
                <a:t>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D9A208-A8C8-4F2C-8271-7D9B38F088DF}"/>
                </a:ext>
              </a:extLst>
            </p:cNvPr>
            <p:cNvSpPr/>
            <p:nvPr/>
          </p:nvSpPr>
          <p:spPr>
            <a:xfrm>
              <a:off x="5807968" y="4849696"/>
              <a:ext cx="1194224" cy="7412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B( j</a:t>
              </a:r>
              <a:r>
                <a:rPr lang="el-GR" dirty="0"/>
                <a:t>ω</a:t>
              </a:r>
              <a:r>
                <a:rPr lang="fr-FR" dirty="0"/>
                <a:t>)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AA5CD512-76C3-4B63-9AAB-0E60A89EA366}"/>
                </a:ext>
              </a:extLst>
            </p:cNvPr>
            <p:cNvCxnSpPr>
              <a:cxnSpLocks/>
            </p:cNvCxnSpPr>
            <p:nvPr/>
          </p:nvCxnSpPr>
          <p:spPr>
            <a:xfrm>
              <a:off x="7002192" y="4231666"/>
              <a:ext cx="8982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44C8E71C-6735-4339-B09C-849961489613}"/>
                </a:ext>
              </a:extLst>
            </p:cNvPr>
            <p:cNvCxnSpPr>
              <a:cxnSpLocks/>
            </p:cNvCxnSpPr>
            <p:nvPr/>
          </p:nvCxnSpPr>
          <p:spPr>
            <a:xfrm>
              <a:off x="5375920" y="4231666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303B8908-A061-414E-AA3C-6CFC0FCD1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192" y="5253606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56B8864A-CD2F-4B3D-837F-9DE5BC0D7ABE}"/>
                </a:ext>
              </a:extLst>
            </p:cNvPr>
            <p:cNvCxnSpPr/>
            <p:nvPr/>
          </p:nvCxnSpPr>
          <p:spPr>
            <a:xfrm>
              <a:off x="5375920" y="4231666"/>
              <a:ext cx="0" cy="10219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FBDFEE7-A743-4997-B27D-F402333D808B}"/>
                </a:ext>
              </a:extLst>
            </p:cNvPr>
            <p:cNvCxnSpPr/>
            <p:nvPr/>
          </p:nvCxnSpPr>
          <p:spPr>
            <a:xfrm>
              <a:off x="7431915" y="4231666"/>
              <a:ext cx="0" cy="10219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6AB7618-E16B-4F1B-802D-74401E791DF9}"/>
                </a:ext>
              </a:extLst>
            </p:cNvPr>
            <p:cNvCxnSpPr/>
            <p:nvPr/>
          </p:nvCxnSpPr>
          <p:spPr>
            <a:xfrm>
              <a:off x="5375920" y="525360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id="{77DC30D2-7943-465D-B3D4-A21B2D7069BC}"/>
              </a:ext>
            </a:extLst>
          </p:cNvPr>
          <p:cNvSpPr/>
          <p:nvPr/>
        </p:nvSpPr>
        <p:spPr>
          <a:xfrm rot="2126665">
            <a:off x="1614868" y="5160465"/>
            <a:ext cx="572650" cy="37368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C3211EA-BD4F-4B09-B71F-0FD75DCA2225}"/>
              </a:ext>
            </a:extLst>
          </p:cNvPr>
          <p:cNvGrpSpPr/>
          <p:nvPr/>
        </p:nvGrpSpPr>
        <p:grpSpPr>
          <a:xfrm>
            <a:off x="2242808" y="5280007"/>
            <a:ext cx="1080114" cy="1447438"/>
            <a:chOff x="2242808" y="5280007"/>
            <a:chExt cx="1080114" cy="144743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924CF46-9C6A-441D-BC13-6FB0BAC5A111}"/>
                </a:ext>
              </a:extLst>
            </p:cNvPr>
            <p:cNvSpPr/>
            <p:nvPr/>
          </p:nvSpPr>
          <p:spPr>
            <a:xfrm>
              <a:off x="2242808" y="5280007"/>
              <a:ext cx="1080114" cy="1447438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4989D950-9EE8-4252-96BC-89463CC0E764}"/>
                </a:ext>
              </a:extLst>
            </p:cNvPr>
            <p:cNvGrpSpPr/>
            <p:nvPr/>
          </p:nvGrpSpPr>
          <p:grpSpPr>
            <a:xfrm>
              <a:off x="2589189" y="5453805"/>
              <a:ext cx="432048" cy="1109663"/>
              <a:chOff x="5879976" y="2874168"/>
              <a:chExt cx="432048" cy="110966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30BB6EB-991F-4779-9357-27219D92CE14}"/>
                  </a:ext>
                </a:extLst>
              </p:cNvPr>
              <p:cNvSpPr/>
              <p:nvPr/>
            </p:nvSpPr>
            <p:spPr>
              <a:xfrm>
                <a:off x="5879976" y="3376612"/>
                <a:ext cx="432048" cy="929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2BF07055-A5C0-499F-A52C-2103F8585D98}"/>
                  </a:ext>
                </a:extLst>
              </p:cNvPr>
              <p:cNvCxnSpPr/>
              <p:nvPr/>
            </p:nvCxnSpPr>
            <p:spPr>
              <a:xfrm>
                <a:off x="5965701" y="3300412"/>
                <a:ext cx="27622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9F0CE673-EAB6-4E70-BEE6-C803E5A4E8C4}"/>
                  </a:ext>
                </a:extLst>
              </p:cNvPr>
              <p:cNvCxnSpPr/>
              <p:nvPr/>
            </p:nvCxnSpPr>
            <p:spPr>
              <a:xfrm>
                <a:off x="5965701" y="3557587"/>
                <a:ext cx="27622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C79C982-91F4-45F9-AA5A-DEBF099EF4C7}"/>
                  </a:ext>
                </a:extLst>
              </p:cNvPr>
              <p:cNvCxnSpPr/>
              <p:nvPr/>
            </p:nvCxnSpPr>
            <p:spPr>
              <a:xfrm flipH="1">
                <a:off x="6088337" y="3567112"/>
                <a:ext cx="3573" cy="4167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3260421C-93B0-4A51-A5B1-24B7D2CCC5AD}"/>
                  </a:ext>
                </a:extLst>
              </p:cNvPr>
              <p:cNvCxnSpPr/>
              <p:nvPr/>
            </p:nvCxnSpPr>
            <p:spPr>
              <a:xfrm flipH="1">
                <a:off x="6091909" y="2874168"/>
                <a:ext cx="3573" cy="4167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7B5C60AD-E54B-4F01-BBE2-CC1612E2EFD9}"/>
                </a:ext>
              </a:extLst>
            </p:cNvPr>
            <p:cNvSpPr txBox="1"/>
            <p:nvPr/>
          </p:nvSpPr>
          <p:spPr>
            <a:xfrm>
              <a:off x="2244594" y="6316677"/>
              <a:ext cx="10765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XTAL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524668-E1A6-4450-82D5-65D4DE872B62}"/>
              </a:ext>
            </a:extLst>
          </p:cNvPr>
          <p:cNvGrpSpPr/>
          <p:nvPr/>
        </p:nvGrpSpPr>
        <p:grpSpPr>
          <a:xfrm>
            <a:off x="3453343" y="5280007"/>
            <a:ext cx="1091894" cy="1447438"/>
            <a:chOff x="3453343" y="5280007"/>
            <a:chExt cx="1091894" cy="144743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FBC7FF3-0880-4FA4-8347-A571DE8E6ECD}"/>
                </a:ext>
              </a:extLst>
            </p:cNvPr>
            <p:cNvSpPr/>
            <p:nvPr/>
          </p:nvSpPr>
          <p:spPr>
            <a:xfrm>
              <a:off x="3453343" y="5280007"/>
              <a:ext cx="1080114" cy="1447438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Δφ</a:t>
              </a:r>
              <a:endParaRPr lang="fr-FR" dirty="0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8E83E07-348C-4F7E-8361-9922B3FECB79}"/>
                </a:ext>
              </a:extLst>
            </p:cNvPr>
            <p:cNvSpPr txBox="1"/>
            <p:nvPr/>
          </p:nvSpPr>
          <p:spPr>
            <a:xfrm>
              <a:off x="3468696" y="6189589"/>
              <a:ext cx="1076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Phase </a:t>
              </a:r>
              <a:r>
                <a:rPr lang="fr-FR" sz="1400" dirty="0" err="1"/>
                <a:t>shifter</a:t>
              </a:r>
              <a:endParaRPr lang="fr-FR" sz="140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8067B8E-1F03-4445-8811-50781F6472BA}"/>
              </a:ext>
            </a:extLst>
          </p:cNvPr>
          <p:cNvGrpSpPr/>
          <p:nvPr/>
        </p:nvGrpSpPr>
        <p:grpSpPr>
          <a:xfrm>
            <a:off x="4636216" y="5280007"/>
            <a:ext cx="1107776" cy="1453977"/>
            <a:chOff x="4636216" y="5280007"/>
            <a:chExt cx="1107776" cy="145397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64280D9-C9BF-4ED1-AEC4-40819B793FAE}"/>
                </a:ext>
              </a:extLst>
            </p:cNvPr>
            <p:cNvSpPr/>
            <p:nvPr/>
          </p:nvSpPr>
          <p:spPr>
            <a:xfrm>
              <a:off x="4663878" y="5280007"/>
              <a:ext cx="1080114" cy="1447438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737AE308-9576-4501-9889-D956886B3172}"/>
                </a:ext>
              </a:extLst>
            </p:cNvPr>
            <p:cNvCxnSpPr>
              <a:cxnSpLocks/>
            </p:cNvCxnSpPr>
            <p:nvPr/>
          </p:nvCxnSpPr>
          <p:spPr>
            <a:xfrm>
              <a:off x="4792238" y="5870524"/>
              <a:ext cx="1148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EE4681F7-74B0-4452-8D06-D9833DEAA5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7328" y="6187071"/>
              <a:ext cx="150843" cy="4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88554CC3-9B90-49F1-AD40-E18993CC985A}"/>
                </a:ext>
              </a:extLst>
            </p:cNvPr>
            <p:cNvCxnSpPr>
              <a:cxnSpLocks/>
            </p:cNvCxnSpPr>
            <p:nvPr/>
          </p:nvCxnSpPr>
          <p:spPr>
            <a:xfrm>
              <a:off x="5397997" y="5875269"/>
              <a:ext cx="1269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FD4D7DA5-8F40-48D7-858D-C9F5BD4D56F6}"/>
                </a:ext>
              </a:extLst>
            </p:cNvPr>
            <p:cNvCxnSpPr>
              <a:cxnSpLocks/>
            </p:cNvCxnSpPr>
            <p:nvPr/>
          </p:nvCxnSpPr>
          <p:spPr>
            <a:xfrm>
              <a:off x="4901159" y="5870524"/>
              <a:ext cx="176169" cy="322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994CB9A1-FF5F-4940-9C24-68033C5E80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1828" y="5864412"/>
              <a:ext cx="176169" cy="322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799B36A2-67BE-420E-A4AE-14F316FAA8E8}"/>
                </a:ext>
              </a:extLst>
            </p:cNvPr>
            <p:cNvSpPr txBox="1"/>
            <p:nvPr/>
          </p:nvSpPr>
          <p:spPr>
            <a:xfrm>
              <a:off x="4636216" y="6210764"/>
              <a:ext cx="1076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Stop band </a:t>
              </a:r>
              <a:r>
                <a:rPr lang="fr-FR" sz="1400" dirty="0" err="1"/>
                <a:t>filter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1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484" y="848918"/>
            <a:ext cx="11130563" cy="5382929"/>
          </a:xfrm>
        </p:spPr>
        <p:txBody>
          <a:bodyPr>
            <a:normAutofit/>
          </a:bodyPr>
          <a:lstStyle/>
          <a:p>
            <a:endParaRPr lang="en-US" sz="1800" b="0" dirty="0"/>
          </a:p>
          <a:p>
            <a:pPr lvl="1"/>
            <a:r>
              <a:rPr lang="en-US" sz="1800" dirty="0"/>
              <a:t>C mode is the oscillation mode but spreading analysis windows show an unwanted </a:t>
            </a:r>
            <a:r>
              <a:rPr lang="en-US" sz="1800" b="1" dirty="0"/>
              <a:t>B mode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  <a:p>
            <a:pPr lvl="1"/>
            <a:endParaRPr lang="en-US" sz="1600" b="0" dirty="0"/>
          </a:p>
          <a:p>
            <a:endParaRPr lang="fr-FR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ASIC OCXO challenge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5B4FF97-85F6-425F-B2C9-CA64A3DF0BA6}"/>
              </a:ext>
            </a:extLst>
          </p:cNvPr>
          <p:cNvGrpSpPr/>
          <p:nvPr/>
        </p:nvGrpSpPr>
        <p:grpSpPr>
          <a:xfrm>
            <a:off x="551384" y="2058890"/>
            <a:ext cx="3269754" cy="3121322"/>
            <a:chOff x="6692900" y="3335338"/>
            <a:chExt cx="3536950" cy="3945693"/>
          </a:xfrm>
        </p:grpSpPr>
        <p:sp>
          <p:nvSpPr>
            <p:cNvPr id="142" name="Text Box 6">
              <a:extLst>
                <a:ext uri="{FF2B5EF4-FFF2-40B4-BE49-F238E27FC236}">
                  <a16:creationId xmlns:a16="http://schemas.microsoft.com/office/drawing/2014/main" id="{90F75065-59D1-4BAC-89AE-853678E46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466" y="7047593"/>
              <a:ext cx="70" cy="23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fr-FR" sz="1200" b="0" dirty="0"/>
            </a:p>
          </p:txBody>
        </p:sp>
        <p:sp>
          <p:nvSpPr>
            <p:cNvPr id="8" name="Rectangle à coins arrondis 1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SpPr/>
            <p:nvPr/>
          </p:nvSpPr>
          <p:spPr>
            <a:xfrm>
              <a:off x="6692900" y="3335338"/>
              <a:ext cx="3536950" cy="209073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9" name="Rectangle à coins arrondis 2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SpPr/>
            <p:nvPr/>
          </p:nvSpPr>
          <p:spPr>
            <a:xfrm>
              <a:off x="7038975" y="3573463"/>
              <a:ext cx="1481138" cy="13716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10" name="Bouée 3">
              <a:extLst>
                <a:ext uri="{FF2B5EF4-FFF2-40B4-BE49-F238E27FC236}">
                  <a16:creationId xmlns:a16="http://schemas.microsoft.com/office/drawing/2014/main" id="{00000000-0008-0000-0000-000004000000}"/>
                </a:ext>
              </a:extLst>
            </p:cNvPr>
            <p:cNvSpPr/>
            <p:nvPr/>
          </p:nvSpPr>
          <p:spPr>
            <a:xfrm>
              <a:off x="8312150" y="5056188"/>
              <a:ext cx="209550" cy="219075"/>
            </a:xfrm>
            <a:prstGeom prst="donu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11" name="Bouée 5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/>
            <p:nvPr/>
          </p:nvSpPr>
          <p:spPr>
            <a:xfrm>
              <a:off x="9777413" y="5056188"/>
              <a:ext cx="209550" cy="219075"/>
            </a:xfrm>
            <a:prstGeom prst="donu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12" name="Étoile à 8 branches 7">
              <a:extLst>
                <a:ext uri="{FF2B5EF4-FFF2-40B4-BE49-F238E27FC236}">
                  <a16:creationId xmlns:a16="http://schemas.microsoft.com/office/drawing/2014/main" id="{00000000-0008-0000-0000-000008000000}"/>
                </a:ext>
              </a:extLst>
            </p:cNvPr>
            <p:cNvSpPr/>
            <p:nvPr/>
          </p:nvSpPr>
          <p:spPr>
            <a:xfrm>
              <a:off x="9121775" y="3584575"/>
              <a:ext cx="514350" cy="434975"/>
            </a:xfrm>
            <a:prstGeom prst="star8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000000-0008-0000-0000-00001D000000}"/>
                </a:ext>
              </a:extLst>
            </p:cNvPr>
            <p:cNvSpPr/>
            <p:nvPr/>
          </p:nvSpPr>
          <p:spPr>
            <a:xfrm>
              <a:off x="8812213" y="4924425"/>
              <a:ext cx="171450" cy="603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000000-0008-0000-0000-00001F000000}"/>
                </a:ext>
              </a:extLst>
            </p:cNvPr>
            <p:cNvSpPr/>
            <p:nvPr/>
          </p:nvSpPr>
          <p:spPr>
            <a:xfrm>
              <a:off x="8555038" y="4791075"/>
              <a:ext cx="171450" cy="603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C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000000-0008-0000-0000-000020000000}"/>
                </a:ext>
              </a:extLst>
            </p:cNvPr>
            <p:cNvSpPr/>
            <p:nvPr/>
          </p:nvSpPr>
          <p:spPr>
            <a:xfrm>
              <a:off x="8567738" y="4919663"/>
              <a:ext cx="171450" cy="587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000000-0008-0000-0000-000022000000}"/>
                </a:ext>
              </a:extLst>
            </p:cNvPr>
            <p:cNvSpPr/>
            <p:nvPr/>
          </p:nvSpPr>
          <p:spPr>
            <a:xfrm>
              <a:off x="8821738" y="4791075"/>
              <a:ext cx="171450" cy="603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000000-0008-0000-0000-000040000000}"/>
                </a:ext>
              </a:extLst>
            </p:cNvPr>
            <p:cNvSpPr/>
            <p:nvPr/>
          </p:nvSpPr>
          <p:spPr>
            <a:xfrm>
              <a:off x="9110663" y="4927600"/>
              <a:ext cx="171450" cy="603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000000-0008-0000-0000-000043000000}"/>
                </a:ext>
              </a:extLst>
            </p:cNvPr>
            <p:cNvSpPr/>
            <p:nvPr/>
          </p:nvSpPr>
          <p:spPr>
            <a:xfrm>
              <a:off x="9845675" y="4803775"/>
              <a:ext cx="171450" cy="587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0000000-0008-0000-0000-000046000000}"/>
                </a:ext>
              </a:extLst>
            </p:cNvPr>
            <p:cNvSpPr/>
            <p:nvPr/>
          </p:nvSpPr>
          <p:spPr>
            <a:xfrm>
              <a:off x="6905625" y="5024438"/>
              <a:ext cx="71438" cy="2270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37" name="Virage 70">
              <a:extLst>
                <a:ext uri="{FF2B5EF4-FFF2-40B4-BE49-F238E27FC236}">
                  <a16:creationId xmlns:a16="http://schemas.microsoft.com/office/drawing/2014/main" id="{00000000-0008-0000-0000-000047000000}"/>
                </a:ext>
              </a:extLst>
            </p:cNvPr>
            <p:cNvSpPr/>
            <p:nvPr/>
          </p:nvSpPr>
          <p:spPr>
            <a:xfrm rot="10800000" flipH="1">
              <a:off x="8389938" y="5151438"/>
              <a:ext cx="134937" cy="1563687"/>
            </a:xfrm>
            <a:prstGeom prst="bentArrow">
              <a:avLst>
                <a:gd name="adj1" fmla="val 50000"/>
                <a:gd name="adj2" fmla="val 25000"/>
                <a:gd name="adj3" fmla="val 25000"/>
                <a:gd name="adj4" fmla="val 4375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000000-0008-0000-0000-00004A000000}"/>
                </a:ext>
              </a:extLst>
            </p:cNvPr>
            <p:cNvSpPr/>
            <p:nvPr/>
          </p:nvSpPr>
          <p:spPr>
            <a:xfrm>
              <a:off x="9610725" y="5422900"/>
              <a:ext cx="171450" cy="603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000000-0008-0000-0000-00004D000000}"/>
                </a:ext>
              </a:extLst>
            </p:cNvPr>
            <p:cNvSpPr/>
            <p:nvPr/>
          </p:nvSpPr>
          <p:spPr>
            <a:xfrm>
              <a:off x="7105650" y="5438775"/>
              <a:ext cx="171450" cy="603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C</a:t>
              </a: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00000000-0008-0000-0000-00004E000000}"/>
                </a:ext>
              </a:extLst>
            </p:cNvPr>
            <p:cNvSpPr/>
            <p:nvPr/>
          </p:nvSpPr>
          <p:spPr>
            <a:xfrm>
              <a:off x="8516938" y="6484938"/>
              <a:ext cx="1349375" cy="365125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 w="9525"/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41" name="Cylindre 40">
              <a:extLst>
                <a:ext uri="{FF2B5EF4-FFF2-40B4-BE49-F238E27FC236}">
                  <a16:creationId xmlns:a16="http://schemas.microsoft.com/office/drawing/2014/main" id="{00000000-0008-0000-0000-00004F000000}"/>
                </a:ext>
              </a:extLst>
            </p:cNvPr>
            <p:cNvSpPr/>
            <p:nvPr/>
          </p:nvSpPr>
          <p:spPr>
            <a:xfrm>
              <a:off x="9018588" y="6375400"/>
              <a:ext cx="44450" cy="252413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rgbClr val="FFFF00"/>
                </a:solidFill>
              </a:endParaRPr>
            </a:p>
          </p:txBody>
        </p:sp>
        <p:sp>
          <p:nvSpPr>
            <p:cNvPr id="42" name="Cylindre 41">
              <a:extLst>
                <a:ext uri="{FF2B5EF4-FFF2-40B4-BE49-F238E27FC236}">
                  <a16:creationId xmlns:a16="http://schemas.microsoft.com/office/drawing/2014/main" id="{00000000-0008-0000-0000-000050000000}"/>
                </a:ext>
              </a:extLst>
            </p:cNvPr>
            <p:cNvSpPr/>
            <p:nvPr/>
          </p:nvSpPr>
          <p:spPr>
            <a:xfrm>
              <a:off x="9148763" y="6375400"/>
              <a:ext cx="52387" cy="258763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rgbClr val="FFFF00"/>
                </a:solidFill>
              </a:endParaRPr>
            </a:p>
          </p:txBody>
        </p:sp>
        <p:sp>
          <p:nvSpPr>
            <p:cNvPr id="43" name="Virage 72">
              <a:extLst>
                <a:ext uri="{FF2B5EF4-FFF2-40B4-BE49-F238E27FC236}">
                  <a16:creationId xmlns:a16="http://schemas.microsoft.com/office/drawing/2014/main" id="{00000000-0008-0000-0000-000049000000}"/>
                </a:ext>
              </a:extLst>
            </p:cNvPr>
            <p:cNvSpPr/>
            <p:nvPr/>
          </p:nvSpPr>
          <p:spPr>
            <a:xfrm rot="10800000">
              <a:off x="9791700" y="5151438"/>
              <a:ext cx="134938" cy="1571625"/>
            </a:xfrm>
            <a:prstGeom prst="bentArrow">
              <a:avLst>
                <a:gd name="adj1" fmla="val 50000"/>
                <a:gd name="adj2" fmla="val 25000"/>
                <a:gd name="adj3" fmla="val 25000"/>
                <a:gd name="adj4" fmla="val 4375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44" name="Rectangle à coins arrondis 81">
              <a:extLst>
                <a:ext uri="{FF2B5EF4-FFF2-40B4-BE49-F238E27FC236}">
                  <a16:creationId xmlns:a16="http://schemas.microsoft.com/office/drawing/2014/main" id="{00000000-0008-0000-0000-000052000000}"/>
                </a:ext>
              </a:extLst>
            </p:cNvPr>
            <p:cNvSpPr/>
            <p:nvPr/>
          </p:nvSpPr>
          <p:spPr>
            <a:xfrm>
              <a:off x="8977313" y="5803900"/>
              <a:ext cx="265112" cy="4762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45" name="Rectangle à coins arrondis 82">
              <a:extLst>
                <a:ext uri="{FF2B5EF4-FFF2-40B4-BE49-F238E27FC236}">
                  <a16:creationId xmlns:a16="http://schemas.microsoft.com/office/drawing/2014/main" id="{00000000-0008-0000-0000-000053000000}"/>
                </a:ext>
              </a:extLst>
            </p:cNvPr>
            <p:cNvSpPr/>
            <p:nvPr/>
          </p:nvSpPr>
          <p:spPr>
            <a:xfrm>
              <a:off x="8886825" y="6240463"/>
              <a:ext cx="415925" cy="460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0000000-0008-0000-0000-000063000000}"/>
                </a:ext>
              </a:extLst>
            </p:cNvPr>
            <p:cNvCxnSpPr/>
            <p:nvPr/>
          </p:nvCxnSpPr>
          <p:spPr>
            <a:xfrm>
              <a:off x="9045575" y="6267450"/>
              <a:ext cx="0" cy="952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00000000-0008-0000-0000-000066000000}"/>
                </a:ext>
              </a:extLst>
            </p:cNvPr>
            <p:cNvCxnSpPr/>
            <p:nvPr/>
          </p:nvCxnSpPr>
          <p:spPr>
            <a:xfrm>
              <a:off x="9180513" y="6288088"/>
              <a:ext cx="0" cy="9525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en arc 103">
              <a:extLst>
                <a:ext uri="{FF2B5EF4-FFF2-40B4-BE49-F238E27FC236}">
                  <a16:creationId xmlns:a16="http://schemas.microsoft.com/office/drawing/2014/main" id="{00000000-0008-0000-0000-000068000000}"/>
                </a:ext>
              </a:extLst>
            </p:cNvPr>
            <p:cNvCxnSpPr/>
            <p:nvPr/>
          </p:nvCxnSpPr>
          <p:spPr>
            <a:xfrm flipV="1">
              <a:off x="8520113" y="6621463"/>
              <a:ext cx="509587" cy="80962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en arc 111">
              <a:extLst>
                <a:ext uri="{FF2B5EF4-FFF2-40B4-BE49-F238E27FC236}">
                  <a16:creationId xmlns:a16="http://schemas.microsoft.com/office/drawing/2014/main" id="{00000000-0008-0000-0000-000070000000}"/>
                </a:ext>
              </a:extLst>
            </p:cNvPr>
            <p:cNvCxnSpPr/>
            <p:nvPr/>
          </p:nvCxnSpPr>
          <p:spPr>
            <a:xfrm rot="10800000">
              <a:off x="9202738" y="6627813"/>
              <a:ext cx="584200" cy="74612"/>
            </a:xfrm>
            <a:prstGeom prst="curvedConnector2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orme libre 132">
              <a:extLst>
                <a:ext uri="{FF2B5EF4-FFF2-40B4-BE49-F238E27FC236}">
                  <a16:creationId xmlns:a16="http://schemas.microsoft.com/office/drawing/2014/main" id="{00000000-0008-0000-0000-000085000000}"/>
                </a:ext>
              </a:extLst>
            </p:cNvPr>
            <p:cNvSpPr/>
            <p:nvPr/>
          </p:nvSpPr>
          <p:spPr>
            <a:xfrm rot="210669">
              <a:off x="7177088" y="3722688"/>
              <a:ext cx="1277937" cy="1031875"/>
            </a:xfrm>
            <a:custGeom>
              <a:avLst/>
              <a:gdLst>
                <a:gd name="connsiteX0" fmla="*/ 0 w 3102428"/>
                <a:gd name="connsiteY0" fmla="*/ 1953620 h 2556218"/>
                <a:gd name="connsiteX1" fmla="*/ 510268 w 3102428"/>
                <a:gd name="connsiteY1" fmla="*/ 1586227 h 2556218"/>
                <a:gd name="connsiteX2" fmla="*/ 700768 w 3102428"/>
                <a:gd name="connsiteY2" fmla="*/ 660942 h 2556218"/>
                <a:gd name="connsiteX3" fmla="*/ 816428 w 3102428"/>
                <a:gd name="connsiteY3" fmla="*/ 82638 h 2556218"/>
                <a:gd name="connsiteX4" fmla="*/ 1204232 w 3102428"/>
                <a:gd name="connsiteY4" fmla="*/ 2511513 h 2556218"/>
                <a:gd name="connsiteX5" fmla="*/ 1217839 w 3102428"/>
                <a:gd name="connsiteY5" fmla="*/ 1599834 h 2556218"/>
                <a:gd name="connsiteX6" fmla="*/ 2204357 w 3102428"/>
                <a:gd name="connsiteY6" fmla="*/ 865049 h 2556218"/>
                <a:gd name="connsiteX7" fmla="*/ 3102428 w 3102428"/>
                <a:gd name="connsiteY7" fmla="*/ 769799 h 2556218"/>
                <a:gd name="connsiteX8" fmla="*/ 3102428 w 3102428"/>
                <a:gd name="connsiteY8" fmla="*/ 769799 h 255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2428" h="2556218">
                  <a:moveTo>
                    <a:pt x="0" y="1953620"/>
                  </a:moveTo>
                  <a:cubicBezTo>
                    <a:pt x="196736" y="1877646"/>
                    <a:pt x="393473" y="1801673"/>
                    <a:pt x="510268" y="1586227"/>
                  </a:cubicBezTo>
                  <a:cubicBezTo>
                    <a:pt x="627063" y="1370781"/>
                    <a:pt x="649741" y="911540"/>
                    <a:pt x="700768" y="660942"/>
                  </a:cubicBezTo>
                  <a:cubicBezTo>
                    <a:pt x="751795" y="410344"/>
                    <a:pt x="732517" y="-225791"/>
                    <a:pt x="816428" y="82638"/>
                  </a:cubicBezTo>
                  <a:cubicBezTo>
                    <a:pt x="900339" y="391067"/>
                    <a:pt x="1137330" y="2258647"/>
                    <a:pt x="1204232" y="2511513"/>
                  </a:cubicBezTo>
                  <a:cubicBezTo>
                    <a:pt x="1271134" y="2764379"/>
                    <a:pt x="1051152" y="1874245"/>
                    <a:pt x="1217839" y="1599834"/>
                  </a:cubicBezTo>
                  <a:cubicBezTo>
                    <a:pt x="1384526" y="1325423"/>
                    <a:pt x="1890259" y="1003388"/>
                    <a:pt x="2204357" y="865049"/>
                  </a:cubicBezTo>
                  <a:cubicBezTo>
                    <a:pt x="2518455" y="726710"/>
                    <a:pt x="3102428" y="769799"/>
                    <a:pt x="3102428" y="769799"/>
                  </a:cubicBezTo>
                  <a:lnTo>
                    <a:pt x="3102428" y="769799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  <p:sp>
          <p:nvSpPr>
            <p:cNvPr id="51" name="ZoneTexte 135">
              <a:extLst>
                <a:ext uri="{FF2B5EF4-FFF2-40B4-BE49-F238E27FC236}">
                  <a16:creationId xmlns:a16="http://schemas.microsoft.com/office/drawing/2014/main" id="{00000000-0008-0000-0000-000088000000}"/>
                </a:ext>
              </a:extLst>
            </p:cNvPr>
            <p:cNvSpPr txBox="1"/>
            <p:nvPr/>
          </p:nvSpPr>
          <p:spPr>
            <a:xfrm>
              <a:off x="7316788" y="3633788"/>
              <a:ext cx="277812" cy="21431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900">
                  <a:solidFill>
                    <a:schemeClr val="bg1">
                      <a:lumMod val="95000"/>
                    </a:schemeClr>
                  </a:solidFill>
                </a:rPr>
                <a:t>fs</a:t>
              </a:r>
            </a:p>
          </p:txBody>
        </p:sp>
        <p:sp>
          <p:nvSpPr>
            <p:cNvPr id="52" name="ZoneTexte 137">
              <a:extLst>
                <a:ext uri="{FF2B5EF4-FFF2-40B4-BE49-F238E27FC236}">
                  <a16:creationId xmlns:a16="http://schemas.microsoft.com/office/drawing/2014/main" id="{00000000-0008-0000-0000-00008A000000}"/>
                </a:ext>
              </a:extLst>
            </p:cNvPr>
            <p:cNvSpPr txBox="1"/>
            <p:nvPr/>
          </p:nvSpPr>
          <p:spPr>
            <a:xfrm>
              <a:off x="7564438" y="4564063"/>
              <a:ext cx="334962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>
                  <a:solidFill>
                    <a:schemeClr val="bg1">
                      <a:lumMod val="95000"/>
                    </a:schemeClr>
                  </a:solidFill>
                </a:rPr>
                <a:t>fp</a:t>
              </a:r>
            </a:p>
          </p:txBody>
        </p:sp>
        <p:sp>
          <p:nvSpPr>
            <p:cNvPr id="53" name="Bouée 138">
              <a:extLst>
                <a:ext uri="{FF2B5EF4-FFF2-40B4-BE49-F238E27FC236}">
                  <a16:creationId xmlns:a16="http://schemas.microsoft.com/office/drawing/2014/main" id="{00000000-0008-0000-0000-00008B000000}"/>
                </a:ext>
              </a:extLst>
            </p:cNvPr>
            <p:cNvSpPr/>
            <p:nvPr/>
          </p:nvSpPr>
          <p:spPr>
            <a:xfrm>
              <a:off x="9183688" y="3603625"/>
              <a:ext cx="401637" cy="396875"/>
            </a:xfrm>
            <a:prstGeom prst="donut">
              <a:avLst/>
            </a:prstGeom>
            <a:solidFill>
              <a:schemeClr val="bg2"/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54" name="Bouée 139">
              <a:extLst>
                <a:ext uri="{FF2B5EF4-FFF2-40B4-BE49-F238E27FC236}">
                  <a16:creationId xmlns:a16="http://schemas.microsoft.com/office/drawing/2014/main" id="{00000000-0008-0000-0000-00008C000000}"/>
                </a:ext>
              </a:extLst>
            </p:cNvPr>
            <p:cNvSpPr/>
            <p:nvPr/>
          </p:nvSpPr>
          <p:spPr>
            <a:xfrm>
              <a:off x="9240838" y="3611563"/>
              <a:ext cx="119062" cy="119062"/>
            </a:xfrm>
            <a:prstGeom prst="donu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chemeClr val="tx1"/>
                </a:solidFill>
              </a:endParaRPr>
            </a:p>
          </p:txBody>
        </p:sp>
        <p:sp>
          <p:nvSpPr>
            <p:cNvPr id="55" name="ZoneTexte 4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SpPr txBox="1"/>
            <p:nvPr/>
          </p:nvSpPr>
          <p:spPr>
            <a:xfrm>
              <a:off x="7040563" y="5048250"/>
              <a:ext cx="841375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/>
                <a:t>Hp 8752c</a:t>
              </a:r>
            </a:p>
          </p:txBody>
        </p:sp>
        <p:sp>
          <p:nvSpPr>
            <p:cNvPr id="58" name="ZoneTexte 10">
              <a:extLst>
                <a:ext uri="{FF2B5EF4-FFF2-40B4-BE49-F238E27FC236}">
                  <a16:creationId xmlns:a16="http://schemas.microsoft.com/office/drawing/2014/main" id="{00000000-0008-0000-0000-00000B000000}"/>
                </a:ext>
              </a:extLst>
            </p:cNvPr>
            <p:cNvSpPr txBox="1"/>
            <p:nvPr/>
          </p:nvSpPr>
          <p:spPr>
            <a:xfrm>
              <a:off x="8453438" y="5080000"/>
              <a:ext cx="492125" cy="2413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/>
                <a:t>RF out</a:t>
              </a:r>
            </a:p>
          </p:txBody>
        </p:sp>
        <p:sp>
          <p:nvSpPr>
            <p:cNvPr id="59" name="ZoneTexte 11">
              <a:extLst>
                <a:ext uri="{FF2B5EF4-FFF2-40B4-BE49-F238E27FC236}">
                  <a16:creationId xmlns:a16="http://schemas.microsoft.com/office/drawing/2014/main" id="{00000000-0008-0000-0000-00000C000000}"/>
                </a:ext>
              </a:extLst>
            </p:cNvPr>
            <p:cNvSpPr txBox="1"/>
            <p:nvPr/>
          </p:nvSpPr>
          <p:spPr>
            <a:xfrm>
              <a:off x="9391650" y="5048250"/>
              <a:ext cx="484188" cy="214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/>
                <a:t>RF in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0000000-0008-0000-0000-00003A000000}"/>
                </a:ext>
              </a:extLst>
            </p:cNvPr>
            <p:cNvSpPr/>
            <p:nvPr/>
          </p:nvSpPr>
          <p:spPr>
            <a:xfrm>
              <a:off x="9815513" y="4953000"/>
              <a:ext cx="171450" cy="603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C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0000000-0008-0000-0000-00003F000000}"/>
                </a:ext>
              </a:extLst>
            </p:cNvPr>
            <p:cNvSpPr/>
            <p:nvPr/>
          </p:nvSpPr>
          <p:spPr>
            <a:xfrm>
              <a:off x="9113838" y="4786313"/>
              <a:ext cx="171450" cy="603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100"/>
                <a:t>C</a:t>
              </a:r>
            </a:p>
          </p:txBody>
        </p:sp>
        <p:sp>
          <p:nvSpPr>
            <p:cNvPr id="75" name="Bouée 108">
              <a:extLst>
                <a:ext uri="{FF2B5EF4-FFF2-40B4-BE49-F238E27FC236}">
                  <a16:creationId xmlns:a16="http://schemas.microsoft.com/office/drawing/2014/main" id="{00000000-0008-0000-0000-00006D000000}"/>
                </a:ext>
              </a:extLst>
            </p:cNvPr>
            <p:cNvSpPr/>
            <p:nvPr/>
          </p:nvSpPr>
          <p:spPr>
            <a:xfrm>
              <a:off x="9153525" y="3460750"/>
              <a:ext cx="46038" cy="53975"/>
            </a:xfrm>
            <a:prstGeom prst="donu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>
                <a:solidFill>
                  <a:schemeClr val="tx1"/>
                </a:solidFill>
              </a:endParaRP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00000000-0008-0000-0000-00006F000000}"/>
                </a:ext>
              </a:extLst>
            </p:cNvPr>
            <p:cNvCxnSpPr/>
            <p:nvPr/>
          </p:nvCxnSpPr>
          <p:spPr>
            <a:xfrm flipV="1">
              <a:off x="7797800" y="3600450"/>
              <a:ext cx="7938" cy="1360488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00000000-0008-0000-0000-00007C000000}"/>
                </a:ext>
              </a:extLst>
            </p:cNvPr>
            <p:cNvCxnSpPr/>
            <p:nvPr/>
          </p:nvCxnSpPr>
          <p:spPr>
            <a:xfrm>
              <a:off x="8499475" y="4872038"/>
              <a:ext cx="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00000000-0008-0000-0000-000028000000}"/>
                </a:ext>
              </a:extLst>
            </p:cNvPr>
            <p:cNvSpPr/>
            <p:nvPr/>
          </p:nvSpPr>
          <p:spPr>
            <a:xfrm>
              <a:off x="8380413" y="3430588"/>
              <a:ext cx="90487" cy="952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7499573-08CE-4822-BC5C-8B8874ED0757}"/>
              </a:ext>
            </a:extLst>
          </p:cNvPr>
          <p:cNvGrpSpPr/>
          <p:nvPr/>
        </p:nvGrpSpPr>
        <p:grpSpPr>
          <a:xfrm>
            <a:off x="304852" y="5151864"/>
            <a:ext cx="1080114" cy="1447438"/>
            <a:chOff x="4968393" y="2428102"/>
            <a:chExt cx="1080114" cy="144743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4092EF6-8BED-44B9-9E4F-E96DDAC8E32B}"/>
                </a:ext>
              </a:extLst>
            </p:cNvPr>
            <p:cNvSpPr/>
            <p:nvPr/>
          </p:nvSpPr>
          <p:spPr>
            <a:xfrm>
              <a:off x="4968393" y="2428102"/>
              <a:ext cx="1080114" cy="1447438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3F42D6FE-0D39-4B29-8BCE-ADF764BD5ADF}"/>
                </a:ext>
              </a:extLst>
            </p:cNvPr>
            <p:cNvGrpSpPr/>
            <p:nvPr/>
          </p:nvGrpSpPr>
          <p:grpSpPr>
            <a:xfrm>
              <a:off x="5314774" y="2601900"/>
              <a:ext cx="432048" cy="1109663"/>
              <a:chOff x="5879976" y="2874168"/>
              <a:chExt cx="432048" cy="1109663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518CAC9-21DE-4566-A086-300C43F09430}"/>
                  </a:ext>
                </a:extLst>
              </p:cNvPr>
              <p:cNvSpPr/>
              <p:nvPr/>
            </p:nvSpPr>
            <p:spPr>
              <a:xfrm>
                <a:off x="5879976" y="3376612"/>
                <a:ext cx="432048" cy="929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20" name="Connecteur droit 119">
                <a:extLst>
                  <a:ext uri="{FF2B5EF4-FFF2-40B4-BE49-F238E27FC236}">
                    <a16:creationId xmlns:a16="http://schemas.microsoft.com/office/drawing/2014/main" id="{728FA5CD-8C52-4370-B026-9EB1439D6154}"/>
                  </a:ext>
                </a:extLst>
              </p:cNvPr>
              <p:cNvCxnSpPr/>
              <p:nvPr/>
            </p:nvCxnSpPr>
            <p:spPr>
              <a:xfrm>
                <a:off x="5965701" y="3300412"/>
                <a:ext cx="27622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2E581535-F99D-41D0-8DE9-0C5176A92128}"/>
                  </a:ext>
                </a:extLst>
              </p:cNvPr>
              <p:cNvCxnSpPr/>
              <p:nvPr/>
            </p:nvCxnSpPr>
            <p:spPr>
              <a:xfrm>
                <a:off x="5965701" y="3557587"/>
                <a:ext cx="27622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>
                <a:extLst>
                  <a:ext uri="{FF2B5EF4-FFF2-40B4-BE49-F238E27FC236}">
                    <a16:creationId xmlns:a16="http://schemas.microsoft.com/office/drawing/2014/main" id="{A5A9C1BD-601E-4741-A92E-8B09FA87F9C0}"/>
                  </a:ext>
                </a:extLst>
              </p:cNvPr>
              <p:cNvCxnSpPr/>
              <p:nvPr/>
            </p:nvCxnSpPr>
            <p:spPr>
              <a:xfrm flipH="1">
                <a:off x="6088337" y="3567112"/>
                <a:ext cx="3573" cy="4167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6086E96A-144B-4E37-8C02-B08B03E107C5}"/>
                  </a:ext>
                </a:extLst>
              </p:cNvPr>
              <p:cNvCxnSpPr/>
              <p:nvPr/>
            </p:nvCxnSpPr>
            <p:spPr>
              <a:xfrm flipH="1">
                <a:off x="6091909" y="2874168"/>
                <a:ext cx="3573" cy="4167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C6097EFC-7582-4377-A8DB-EB70D5CA62F1}"/>
                </a:ext>
              </a:extLst>
            </p:cNvPr>
            <p:cNvSpPr txBox="1"/>
            <p:nvPr/>
          </p:nvSpPr>
          <p:spPr>
            <a:xfrm>
              <a:off x="4970179" y="3464772"/>
              <a:ext cx="10765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XTAL</a:t>
              </a:r>
            </a:p>
          </p:txBody>
        </p:sp>
      </p:grpSp>
      <p:pic>
        <p:nvPicPr>
          <p:cNvPr id="130" name="Image 129">
            <a:extLst>
              <a:ext uri="{FF2B5EF4-FFF2-40B4-BE49-F238E27FC236}">
                <a16:creationId xmlns:a16="http://schemas.microsoft.com/office/drawing/2014/main" id="{05E12C3E-7057-4855-BFB5-171FB6FF396C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9" t="5137" b="5765"/>
          <a:stretch/>
        </p:blipFill>
        <p:spPr bwMode="auto">
          <a:xfrm>
            <a:off x="5709229" y="1891613"/>
            <a:ext cx="4362421" cy="349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roup 42">
            <a:extLst>
              <a:ext uri="{FF2B5EF4-FFF2-40B4-BE49-F238E27FC236}">
                <a16:creationId xmlns:a16="http://schemas.microsoft.com/office/drawing/2014/main" id="{5D8D7DB8-E301-48AE-815B-19E2F67F62BA}"/>
              </a:ext>
            </a:extLst>
          </p:cNvPr>
          <p:cNvGrpSpPr/>
          <p:nvPr/>
        </p:nvGrpSpPr>
        <p:grpSpPr bwMode="auto">
          <a:xfrm>
            <a:off x="1871055" y="4758333"/>
            <a:ext cx="1933574" cy="1381761"/>
            <a:chOff x="0" y="0"/>
            <a:chExt cx="2907" cy="1654"/>
          </a:xfrm>
        </p:grpSpPr>
        <p:grpSp>
          <p:nvGrpSpPr>
            <p:cNvPr id="132" name="Group 43">
              <a:extLst>
                <a:ext uri="{FF2B5EF4-FFF2-40B4-BE49-F238E27FC236}">
                  <a16:creationId xmlns:a16="http://schemas.microsoft.com/office/drawing/2014/main" id="{C52A6E7E-8E65-4745-AA87-355E63805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99"/>
              <a:ext cx="2907" cy="930"/>
              <a:chOff x="0" y="399"/>
              <a:chExt cx="2907" cy="930"/>
            </a:xfrm>
          </p:grpSpPr>
          <p:grpSp>
            <p:nvGrpSpPr>
              <p:cNvPr id="137" name="Group 44">
                <a:extLst>
                  <a:ext uri="{FF2B5EF4-FFF2-40B4-BE49-F238E27FC236}">
                    <a16:creationId xmlns:a16="http://schemas.microsoft.com/office/drawing/2014/main" id="{CA942B74-2B62-4B6B-9005-032C3DFBD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" y="1026"/>
                <a:ext cx="1026" cy="285"/>
                <a:chOff x="342" y="1026"/>
                <a:chExt cx="1026" cy="285"/>
              </a:xfrm>
            </p:grpSpPr>
            <p:sp>
              <p:nvSpPr>
                <p:cNvPr id="166" name="Oval 45">
                  <a:extLst>
                    <a:ext uri="{FF2B5EF4-FFF2-40B4-BE49-F238E27FC236}">
                      <a16:creationId xmlns:a16="http://schemas.microsoft.com/office/drawing/2014/main" id="{353E0FC8-F083-4245-9ED2-6503CDFE5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Oval 46">
                  <a:extLst>
                    <a:ext uri="{FF2B5EF4-FFF2-40B4-BE49-F238E27FC236}">
                      <a16:creationId xmlns:a16="http://schemas.microsoft.com/office/drawing/2014/main" id="{BCE234EA-3B52-4B4A-BB8E-7F6AAE5A8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Oval 47">
                  <a:extLst>
                    <a:ext uri="{FF2B5EF4-FFF2-40B4-BE49-F238E27FC236}">
                      <a16:creationId xmlns:a16="http://schemas.microsoft.com/office/drawing/2014/main" id="{21B41CE6-CD47-40F1-BFD2-D10B43266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Oval 48">
                  <a:extLst>
                    <a:ext uri="{FF2B5EF4-FFF2-40B4-BE49-F238E27FC236}">
                      <a16:creationId xmlns:a16="http://schemas.microsoft.com/office/drawing/2014/main" id="{C81D29BE-CF82-4086-A630-475253DC3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9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7470B502-8151-43F7-B8BD-76B834560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" y="1140"/>
                  <a:ext cx="855" cy="1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1" name="Line 50">
                  <a:extLst>
                    <a:ext uri="{FF2B5EF4-FFF2-40B4-BE49-F238E27FC236}">
                      <a16:creationId xmlns:a16="http://schemas.microsoft.com/office/drawing/2014/main" id="{3E0F6CE5-2E4D-4A62-8AC6-13D5335C9C00}"/>
                    </a:ext>
                  </a:extLst>
                </p:cNvPr>
                <p:cNvCxnSpPr/>
                <p:nvPr/>
              </p:nvCxnSpPr>
              <p:spPr bwMode="auto">
                <a:xfrm flipH="1">
                  <a:off x="342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2" name="Line 51">
                  <a:extLst>
                    <a:ext uri="{FF2B5EF4-FFF2-40B4-BE49-F238E27FC236}">
                      <a16:creationId xmlns:a16="http://schemas.microsoft.com/office/drawing/2014/main" id="{FA82C510-5BBD-4FB6-B997-7522EFE1068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083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8" name="Group 52">
                <a:extLst>
                  <a:ext uri="{FF2B5EF4-FFF2-40B4-BE49-F238E27FC236}">
                    <a16:creationId xmlns:a16="http://schemas.microsoft.com/office/drawing/2014/main" id="{1BE24C68-FBA2-4596-AC5C-E21BB1198C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7" y="1083"/>
                <a:ext cx="798" cy="114"/>
                <a:chOff x="1197" y="1083"/>
                <a:chExt cx="798" cy="114"/>
              </a:xfrm>
            </p:grpSpPr>
            <p:cxnSp>
              <p:nvCxnSpPr>
                <p:cNvPr id="156" name="Line 53">
                  <a:extLst>
                    <a:ext uri="{FF2B5EF4-FFF2-40B4-BE49-F238E27FC236}">
                      <a16:creationId xmlns:a16="http://schemas.microsoft.com/office/drawing/2014/main" id="{538601F4-B2C5-4719-A531-A25587325B69}"/>
                    </a:ext>
                  </a:extLst>
                </p:cNvPr>
                <p:cNvCxnSpPr/>
                <p:nvPr/>
              </p:nvCxnSpPr>
              <p:spPr bwMode="auto">
                <a:xfrm>
                  <a:off x="1368" y="1140"/>
                  <a:ext cx="57" cy="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Line 54">
                  <a:extLst>
                    <a:ext uri="{FF2B5EF4-FFF2-40B4-BE49-F238E27FC236}">
                      <a16:creationId xmlns:a16="http://schemas.microsoft.com/office/drawing/2014/main" id="{EA57A01D-54A1-44ED-89B2-69947F9ED65F}"/>
                    </a:ext>
                  </a:extLst>
                </p:cNvPr>
                <p:cNvCxnSpPr/>
                <p:nvPr/>
              </p:nvCxnSpPr>
              <p:spPr bwMode="auto">
                <a:xfrm>
                  <a:off x="1482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Line 55">
                  <a:extLst>
                    <a:ext uri="{FF2B5EF4-FFF2-40B4-BE49-F238E27FC236}">
                      <a16:creationId xmlns:a16="http://schemas.microsoft.com/office/drawing/2014/main" id="{D4F48556-CCF6-4973-B357-4C67F71C89CA}"/>
                    </a:ext>
                  </a:extLst>
                </p:cNvPr>
                <p:cNvCxnSpPr/>
                <p:nvPr/>
              </p:nvCxnSpPr>
              <p:spPr bwMode="auto">
                <a:xfrm flipV="1">
                  <a:off x="1425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Line 56">
                  <a:extLst>
                    <a:ext uri="{FF2B5EF4-FFF2-40B4-BE49-F238E27FC236}">
                      <a16:creationId xmlns:a16="http://schemas.microsoft.com/office/drawing/2014/main" id="{EC531ADA-587E-4E71-9515-342A12E51CD5}"/>
                    </a:ext>
                  </a:extLst>
                </p:cNvPr>
                <p:cNvCxnSpPr/>
                <p:nvPr/>
              </p:nvCxnSpPr>
              <p:spPr bwMode="auto">
                <a:xfrm flipV="1">
                  <a:off x="1539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Line 57">
                  <a:extLst>
                    <a:ext uri="{FF2B5EF4-FFF2-40B4-BE49-F238E27FC236}">
                      <a16:creationId xmlns:a16="http://schemas.microsoft.com/office/drawing/2014/main" id="{60B6B841-17AE-4C71-8E72-118327F67CBA}"/>
                    </a:ext>
                  </a:extLst>
                </p:cNvPr>
                <p:cNvCxnSpPr/>
                <p:nvPr/>
              </p:nvCxnSpPr>
              <p:spPr bwMode="auto">
                <a:xfrm>
                  <a:off x="1596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Line 58">
                  <a:extLst>
                    <a:ext uri="{FF2B5EF4-FFF2-40B4-BE49-F238E27FC236}">
                      <a16:creationId xmlns:a16="http://schemas.microsoft.com/office/drawing/2014/main" id="{78123542-BE2C-4CEA-9834-6D0E231CFA89}"/>
                    </a:ext>
                  </a:extLst>
                </p:cNvPr>
                <p:cNvCxnSpPr/>
                <p:nvPr/>
              </p:nvCxnSpPr>
              <p:spPr bwMode="auto">
                <a:xfrm>
                  <a:off x="1710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2" name="Line 59">
                  <a:extLst>
                    <a:ext uri="{FF2B5EF4-FFF2-40B4-BE49-F238E27FC236}">
                      <a16:creationId xmlns:a16="http://schemas.microsoft.com/office/drawing/2014/main" id="{8C7D72A4-A434-4F29-BBED-C14ACEE05F88}"/>
                    </a:ext>
                  </a:extLst>
                </p:cNvPr>
                <p:cNvCxnSpPr/>
                <p:nvPr/>
              </p:nvCxnSpPr>
              <p:spPr bwMode="auto">
                <a:xfrm flipV="1">
                  <a:off x="1653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3" name="Line 60">
                  <a:extLst>
                    <a:ext uri="{FF2B5EF4-FFF2-40B4-BE49-F238E27FC236}">
                      <a16:creationId xmlns:a16="http://schemas.microsoft.com/office/drawing/2014/main" id="{984301AC-105B-4DDE-8E82-79634797FA74}"/>
                    </a:ext>
                  </a:extLst>
                </p:cNvPr>
                <p:cNvCxnSpPr/>
                <p:nvPr/>
              </p:nvCxnSpPr>
              <p:spPr bwMode="auto">
                <a:xfrm flipV="1">
                  <a:off x="1767" y="1140"/>
                  <a:ext cx="57" cy="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" name="Line 61">
                  <a:extLst>
                    <a:ext uri="{FF2B5EF4-FFF2-40B4-BE49-F238E27FC236}">
                      <a16:creationId xmlns:a16="http://schemas.microsoft.com/office/drawing/2014/main" id="{069A7303-D936-4BAD-94AE-84B1BEA5E3EC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97" y="114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5" name="Line 62">
                  <a:extLst>
                    <a:ext uri="{FF2B5EF4-FFF2-40B4-BE49-F238E27FC236}">
                      <a16:creationId xmlns:a16="http://schemas.microsoft.com/office/drawing/2014/main" id="{600E4B41-EBD3-4467-92FD-BFAF9BFC6CEA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24" y="114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39" name="Group 63">
                <a:extLst>
                  <a:ext uri="{FF2B5EF4-FFF2-40B4-BE49-F238E27FC236}">
                    <a16:creationId xmlns:a16="http://schemas.microsoft.com/office/drawing/2014/main" id="{7BC49D4F-FCD8-4162-8B22-79823F0242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7" y="399"/>
                <a:ext cx="684" cy="360"/>
                <a:chOff x="1197" y="399"/>
                <a:chExt cx="684" cy="360"/>
              </a:xfrm>
            </p:grpSpPr>
            <p:cxnSp>
              <p:nvCxnSpPr>
                <p:cNvPr id="152" name="Line 64">
                  <a:extLst>
                    <a:ext uri="{FF2B5EF4-FFF2-40B4-BE49-F238E27FC236}">
                      <a16:creationId xmlns:a16="http://schemas.microsoft.com/office/drawing/2014/main" id="{2D2C5ACC-9388-400F-AE5C-691213299BFD}"/>
                    </a:ext>
                  </a:extLst>
                </p:cNvPr>
                <p:cNvCxnSpPr/>
                <p:nvPr/>
              </p:nvCxnSpPr>
              <p:spPr bwMode="auto">
                <a:xfrm>
                  <a:off x="1482" y="39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" name="Line 65">
                  <a:extLst>
                    <a:ext uri="{FF2B5EF4-FFF2-40B4-BE49-F238E27FC236}">
                      <a16:creationId xmlns:a16="http://schemas.microsoft.com/office/drawing/2014/main" id="{EB724322-C556-4956-A76E-2E3034EB8015}"/>
                    </a:ext>
                  </a:extLst>
                </p:cNvPr>
                <p:cNvCxnSpPr/>
                <p:nvPr/>
              </p:nvCxnSpPr>
              <p:spPr bwMode="auto">
                <a:xfrm>
                  <a:off x="1596" y="39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" name="Line 66">
                  <a:extLst>
                    <a:ext uri="{FF2B5EF4-FFF2-40B4-BE49-F238E27FC236}">
                      <a16:creationId xmlns:a16="http://schemas.microsoft.com/office/drawing/2014/main" id="{80D3CCFE-73C6-4305-ABB9-F3552CEB7DB5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97" y="57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5" name="Line 67">
                  <a:extLst>
                    <a:ext uri="{FF2B5EF4-FFF2-40B4-BE49-F238E27FC236}">
                      <a16:creationId xmlns:a16="http://schemas.microsoft.com/office/drawing/2014/main" id="{B375CF9C-F288-4D3D-9B73-0DEF2345073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596" y="57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40" name="Group 68">
                <a:extLst>
                  <a:ext uri="{FF2B5EF4-FFF2-40B4-BE49-F238E27FC236}">
                    <a16:creationId xmlns:a16="http://schemas.microsoft.com/office/drawing/2014/main" id="{22090595-519F-4FEF-A41D-17B90C20C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969"/>
                <a:ext cx="684" cy="360"/>
                <a:chOff x="1881" y="969"/>
                <a:chExt cx="684" cy="360"/>
              </a:xfrm>
            </p:grpSpPr>
            <p:cxnSp>
              <p:nvCxnSpPr>
                <p:cNvPr id="148" name="Line 69">
                  <a:extLst>
                    <a:ext uri="{FF2B5EF4-FFF2-40B4-BE49-F238E27FC236}">
                      <a16:creationId xmlns:a16="http://schemas.microsoft.com/office/drawing/2014/main" id="{64EAD57B-A0A1-48CC-8F01-648D031DAB9C}"/>
                    </a:ext>
                  </a:extLst>
                </p:cNvPr>
                <p:cNvCxnSpPr/>
                <p:nvPr/>
              </p:nvCxnSpPr>
              <p:spPr bwMode="auto">
                <a:xfrm>
                  <a:off x="2166" y="96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9" name="Line 70">
                  <a:extLst>
                    <a:ext uri="{FF2B5EF4-FFF2-40B4-BE49-F238E27FC236}">
                      <a16:creationId xmlns:a16="http://schemas.microsoft.com/office/drawing/2014/main" id="{E91037F1-726F-41DA-9A14-D8DD19BB1444}"/>
                    </a:ext>
                  </a:extLst>
                </p:cNvPr>
                <p:cNvCxnSpPr/>
                <p:nvPr/>
              </p:nvCxnSpPr>
              <p:spPr bwMode="auto">
                <a:xfrm>
                  <a:off x="2280" y="96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0" name="Line 71">
                  <a:extLst>
                    <a:ext uri="{FF2B5EF4-FFF2-40B4-BE49-F238E27FC236}">
                      <a16:creationId xmlns:a16="http://schemas.microsoft.com/office/drawing/2014/main" id="{62E57F0B-3E94-4594-8AE7-77A1DEFD0534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81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Line 72">
                  <a:extLst>
                    <a:ext uri="{FF2B5EF4-FFF2-40B4-BE49-F238E27FC236}">
                      <a16:creationId xmlns:a16="http://schemas.microsoft.com/office/drawing/2014/main" id="{D41D00CA-E218-4F47-8256-C65B18C52451}"/>
                    </a:ext>
                  </a:extLst>
                </p:cNvPr>
                <p:cNvCxnSpPr/>
                <p:nvPr/>
              </p:nvCxnSpPr>
              <p:spPr bwMode="auto">
                <a:xfrm flipH="1">
                  <a:off x="2280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41" name="Line 73">
                <a:extLst>
                  <a:ext uri="{FF2B5EF4-FFF2-40B4-BE49-F238E27FC236}">
                    <a16:creationId xmlns:a16="http://schemas.microsoft.com/office/drawing/2014/main" id="{8C8027E2-390A-4088-9469-81B5A6E94CB4}"/>
                  </a:ext>
                </a:extLst>
              </p:cNvPr>
              <p:cNvCxnSpPr/>
              <p:nvPr/>
            </p:nvCxnSpPr>
            <p:spPr bwMode="auto">
              <a:xfrm flipH="1">
                <a:off x="342" y="570"/>
                <a:ext cx="96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Line 74">
                <a:extLst>
                  <a:ext uri="{FF2B5EF4-FFF2-40B4-BE49-F238E27FC236}">
                    <a16:creationId xmlns:a16="http://schemas.microsoft.com/office/drawing/2014/main" id="{74D088EE-21DB-4988-AD20-FB02554C94F4}"/>
                  </a:ext>
                </a:extLst>
              </p:cNvPr>
              <p:cNvCxnSpPr/>
              <p:nvPr/>
            </p:nvCxnSpPr>
            <p:spPr bwMode="auto">
              <a:xfrm>
                <a:off x="342" y="570"/>
                <a:ext cx="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Line 75">
                <a:extLst>
                  <a:ext uri="{FF2B5EF4-FFF2-40B4-BE49-F238E27FC236}">
                    <a16:creationId xmlns:a16="http://schemas.microsoft.com/office/drawing/2014/main" id="{2391B089-C107-4C4F-960B-0D121A0D6BA0}"/>
                  </a:ext>
                </a:extLst>
              </p:cNvPr>
              <p:cNvCxnSpPr/>
              <p:nvPr/>
            </p:nvCxnSpPr>
            <p:spPr bwMode="auto">
              <a:xfrm>
                <a:off x="1824" y="570"/>
                <a:ext cx="74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Line 76">
                <a:extLst>
                  <a:ext uri="{FF2B5EF4-FFF2-40B4-BE49-F238E27FC236}">
                    <a16:creationId xmlns:a16="http://schemas.microsoft.com/office/drawing/2014/main" id="{3246472F-CD6B-4FB4-8D59-671A057C5ED2}"/>
                  </a:ext>
                </a:extLst>
              </p:cNvPr>
              <p:cNvCxnSpPr/>
              <p:nvPr/>
            </p:nvCxnSpPr>
            <p:spPr bwMode="auto">
              <a:xfrm flipH="1">
                <a:off x="0" y="855"/>
                <a:ext cx="3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Line 77">
                <a:extLst>
                  <a:ext uri="{FF2B5EF4-FFF2-40B4-BE49-F238E27FC236}">
                    <a16:creationId xmlns:a16="http://schemas.microsoft.com/office/drawing/2014/main" id="{6601E5B5-B9FC-4BE8-A123-D17571D442E9}"/>
                  </a:ext>
                </a:extLst>
              </p:cNvPr>
              <p:cNvCxnSpPr/>
              <p:nvPr/>
            </p:nvCxnSpPr>
            <p:spPr bwMode="auto">
              <a:xfrm flipV="1">
                <a:off x="2565" y="570"/>
                <a:ext cx="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Line 78">
                <a:extLst>
                  <a:ext uri="{FF2B5EF4-FFF2-40B4-BE49-F238E27FC236}">
                    <a16:creationId xmlns:a16="http://schemas.microsoft.com/office/drawing/2014/main" id="{81422C74-836E-43D4-833F-D415A0487B0B}"/>
                  </a:ext>
                </a:extLst>
              </p:cNvPr>
              <p:cNvCxnSpPr/>
              <p:nvPr/>
            </p:nvCxnSpPr>
            <p:spPr bwMode="auto">
              <a:xfrm flipH="1">
                <a:off x="2565" y="855"/>
                <a:ext cx="3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" name="Text Box 79">
              <a:extLst>
                <a:ext uri="{FF2B5EF4-FFF2-40B4-BE49-F238E27FC236}">
                  <a16:creationId xmlns:a16="http://schemas.microsoft.com/office/drawing/2014/main" id="{384ECDC5-3C8E-4590-B946-4A8B68141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" y="1254"/>
              <a:ext cx="573" cy="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fr-FR" sz="1100" baseline="-25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Text Box 80">
              <a:extLst>
                <a:ext uri="{FF2B5EF4-FFF2-40B4-BE49-F238E27FC236}">
                  <a16:creationId xmlns:a16="http://schemas.microsoft.com/office/drawing/2014/main" id="{69195563-708D-4ED1-AFBB-0D71264EF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" y="1253"/>
              <a:ext cx="501" cy="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fr-FR" sz="11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 Box 81">
              <a:extLst>
                <a:ext uri="{FF2B5EF4-FFF2-40B4-BE49-F238E27FC236}">
                  <a16:creationId xmlns:a16="http://schemas.microsoft.com/office/drawing/2014/main" id="{3059B133-E67D-409B-BC69-C6E45ABF2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" y="1253"/>
              <a:ext cx="516" cy="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fr-FR" sz="1100" baseline="-25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 Box 82">
              <a:extLst>
                <a:ext uri="{FF2B5EF4-FFF2-40B4-BE49-F238E27FC236}">
                  <a16:creationId xmlns:a16="http://schemas.microsoft.com/office/drawing/2014/main" id="{6BE83523-346B-4E4A-B003-25BBE9D32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" y="0"/>
              <a:ext cx="501" cy="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fr-FR" sz="1100" baseline="-25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61CCE7C4-3FA0-4A24-852C-4AA7ABF450D6}"/>
              </a:ext>
            </a:extLst>
          </p:cNvPr>
          <p:cNvGrpSpPr/>
          <p:nvPr/>
        </p:nvGrpSpPr>
        <p:grpSpPr>
          <a:xfrm>
            <a:off x="2086815" y="5700472"/>
            <a:ext cx="1478616" cy="905579"/>
            <a:chOff x="4449154" y="5656394"/>
            <a:chExt cx="1478616" cy="905579"/>
          </a:xfrm>
        </p:grpSpPr>
        <p:grpSp>
          <p:nvGrpSpPr>
            <p:cNvPr id="174" name="Group 43">
              <a:extLst>
                <a:ext uri="{FF2B5EF4-FFF2-40B4-BE49-F238E27FC236}">
                  <a16:creationId xmlns:a16="http://schemas.microsoft.com/office/drawing/2014/main" id="{EFD3C929-A1F0-4860-BBC4-2949E9ABA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9154" y="5656394"/>
              <a:ext cx="1478616" cy="634073"/>
              <a:chOff x="342" y="570"/>
              <a:chExt cx="2223" cy="759"/>
            </a:xfrm>
          </p:grpSpPr>
          <p:grpSp>
            <p:nvGrpSpPr>
              <p:cNvPr id="179" name="Group 44">
                <a:extLst>
                  <a:ext uri="{FF2B5EF4-FFF2-40B4-BE49-F238E27FC236}">
                    <a16:creationId xmlns:a16="http://schemas.microsoft.com/office/drawing/2014/main" id="{F5E0F9A2-8460-4497-94A4-3FF3F3A90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" y="1026"/>
                <a:ext cx="1026" cy="285"/>
                <a:chOff x="342" y="1026"/>
                <a:chExt cx="1026" cy="285"/>
              </a:xfrm>
            </p:grpSpPr>
            <p:sp>
              <p:nvSpPr>
                <p:cNvPr id="207" name="Oval 45">
                  <a:extLst>
                    <a:ext uri="{FF2B5EF4-FFF2-40B4-BE49-F238E27FC236}">
                      <a16:creationId xmlns:a16="http://schemas.microsoft.com/office/drawing/2014/main" id="{8108B225-6CB7-459F-B63A-0A85F2E94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Oval 46">
                  <a:extLst>
                    <a:ext uri="{FF2B5EF4-FFF2-40B4-BE49-F238E27FC236}">
                      <a16:creationId xmlns:a16="http://schemas.microsoft.com/office/drawing/2014/main" id="{3B8EA9A8-D057-4C0B-AD17-6BD44F5D5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Oval 47">
                  <a:extLst>
                    <a:ext uri="{FF2B5EF4-FFF2-40B4-BE49-F238E27FC236}">
                      <a16:creationId xmlns:a16="http://schemas.microsoft.com/office/drawing/2014/main" id="{DA7D170D-53EA-46CB-86E1-49C845E73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Oval 48">
                  <a:extLst>
                    <a:ext uri="{FF2B5EF4-FFF2-40B4-BE49-F238E27FC236}">
                      <a16:creationId xmlns:a16="http://schemas.microsoft.com/office/drawing/2014/main" id="{91091ECF-A75E-435D-BAF7-7167A09CA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9" y="1026"/>
                  <a:ext cx="114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BEDDCC6B-6A0E-43DB-B6E4-4118018F9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" y="1140"/>
                  <a:ext cx="855" cy="1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12" name="Line 50">
                  <a:extLst>
                    <a:ext uri="{FF2B5EF4-FFF2-40B4-BE49-F238E27FC236}">
                      <a16:creationId xmlns:a16="http://schemas.microsoft.com/office/drawing/2014/main" id="{7FA88346-A9B1-4B2E-9E75-54140F99FD87}"/>
                    </a:ext>
                  </a:extLst>
                </p:cNvPr>
                <p:cNvCxnSpPr/>
                <p:nvPr/>
              </p:nvCxnSpPr>
              <p:spPr bwMode="auto">
                <a:xfrm flipH="1">
                  <a:off x="342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" name="Line 51">
                  <a:extLst>
                    <a:ext uri="{FF2B5EF4-FFF2-40B4-BE49-F238E27FC236}">
                      <a16:creationId xmlns:a16="http://schemas.microsoft.com/office/drawing/2014/main" id="{BB7AD210-86D1-41ED-B59F-115D796FBD50}"/>
                    </a:ext>
                  </a:extLst>
                </p:cNvPr>
                <p:cNvCxnSpPr/>
                <p:nvPr/>
              </p:nvCxnSpPr>
              <p:spPr bwMode="auto">
                <a:xfrm flipH="1">
                  <a:off x="1083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0" name="Group 52">
                <a:extLst>
                  <a:ext uri="{FF2B5EF4-FFF2-40B4-BE49-F238E27FC236}">
                    <a16:creationId xmlns:a16="http://schemas.microsoft.com/office/drawing/2014/main" id="{BA372C10-AAC6-4CE9-97DF-079FBBB30A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7" y="1083"/>
                <a:ext cx="798" cy="114"/>
                <a:chOff x="1197" y="1083"/>
                <a:chExt cx="798" cy="114"/>
              </a:xfrm>
            </p:grpSpPr>
            <p:cxnSp>
              <p:nvCxnSpPr>
                <p:cNvPr id="197" name="Line 53">
                  <a:extLst>
                    <a:ext uri="{FF2B5EF4-FFF2-40B4-BE49-F238E27FC236}">
                      <a16:creationId xmlns:a16="http://schemas.microsoft.com/office/drawing/2014/main" id="{4FE0D767-F893-4800-BAB6-F67E569AF3F8}"/>
                    </a:ext>
                  </a:extLst>
                </p:cNvPr>
                <p:cNvCxnSpPr/>
                <p:nvPr/>
              </p:nvCxnSpPr>
              <p:spPr bwMode="auto">
                <a:xfrm>
                  <a:off x="1368" y="1140"/>
                  <a:ext cx="57" cy="5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8" name="Line 54">
                  <a:extLst>
                    <a:ext uri="{FF2B5EF4-FFF2-40B4-BE49-F238E27FC236}">
                      <a16:creationId xmlns:a16="http://schemas.microsoft.com/office/drawing/2014/main" id="{26BA8497-016C-4D56-9D91-1361EFE063F6}"/>
                    </a:ext>
                  </a:extLst>
                </p:cNvPr>
                <p:cNvCxnSpPr/>
                <p:nvPr/>
              </p:nvCxnSpPr>
              <p:spPr bwMode="auto">
                <a:xfrm>
                  <a:off x="1482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9" name="Line 55">
                  <a:extLst>
                    <a:ext uri="{FF2B5EF4-FFF2-40B4-BE49-F238E27FC236}">
                      <a16:creationId xmlns:a16="http://schemas.microsoft.com/office/drawing/2014/main" id="{F3D692AF-D1FD-43EF-82F4-DB7585FC0B92}"/>
                    </a:ext>
                  </a:extLst>
                </p:cNvPr>
                <p:cNvCxnSpPr/>
                <p:nvPr/>
              </p:nvCxnSpPr>
              <p:spPr bwMode="auto">
                <a:xfrm flipV="1">
                  <a:off x="1425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Line 56">
                  <a:extLst>
                    <a:ext uri="{FF2B5EF4-FFF2-40B4-BE49-F238E27FC236}">
                      <a16:creationId xmlns:a16="http://schemas.microsoft.com/office/drawing/2014/main" id="{09401125-A967-439C-976A-A490E44CFD26}"/>
                    </a:ext>
                  </a:extLst>
                </p:cNvPr>
                <p:cNvCxnSpPr/>
                <p:nvPr/>
              </p:nvCxnSpPr>
              <p:spPr bwMode="auto">
                <a:xfrm flipV="1">
                  <a:off x="1539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1" name="Line 57">
                  <a:extLst>
                    <a:ext uri="{FF2B5EF4-FFF2-40B4-BE49-F238E27FC236}">
                      <a16:creationId xmlns:a16="http://schemas.microsoft.com/office/drawing/2014/main" id="{477F2D01-056B-4B0F-903D-ACC504D547CB}"/>
                    </a:ext>
                  </a:extLst>
                </p:cNvPr>
                <p:cNvCxnSpPr/>
                <p:nvPr/>
              </p:nvCxnSpPr>
              <p:spPr bwMode="auto">
                <a:xfrm>
                  <a:off x="1596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2" name="Line 58">
                  <a:extLst>
                    <a:ext uri="{FF2B5EF4-FFF2-40B4-BE49-F238E27FC236}">
                      <a16:creationId xmlns:a16="http://schemas.microsoft.com/office/drawing/2014/main" id="{DF3B5BFD-A901-4F9A-806A-727A86DA9DDF}"/>
                    </a:ext>
                  </a:extLst>
                </p:cNvPr>
                <p:cNvCxnSpPr/>
                <p:nvPr/>
              </p:nvCxnSpPr>
              <p:spPr bwMode="auto">
                <a:xfrm>
                  <a:off x="1710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3" name="Line 59">
                  <a:extLst>
                    <a:ext uri="{FF2B5EF4-FFF2-40B4-BE49-F238E27FC236}">
                      <a16:creationId xmlns:a16="http://schemas.microsoft.com/office/drawing/2014/main" id="{A7A5E08E-F493-4E52-9FD7-877D6B0FF43F}"/>
                    </a:ext>
                  </a:extLst>
                </p:cNvPr>
                <p:cNvCxnSpPr/>
                <p:nvPr/>
              </p:nvCxnSpPr>
              <p:spPr bwMode="auto">
                <a:xfrm flipV="1">
                  <a:off x="1653" y="1083"/>
                  <a:ext cx="57" cy="11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4" name="Line 60">
                  <a:extLst>
                    <a:ext uri="{FF2B5EF4-FFF2-40B4-BE49-F238E27FC236}">
                      <a16:creationId xmlns:a16="http://schemas.microsoft.com/office/drawing/2014/main" id="{C7A28855-029B-43AD-9E6E-CF7F0886701C}"/>
                    </a:ext>
                  </a:extLst>
                </p:cNvPr>
                <p:cNvCxnSpPr/>
                <p:nvPr/>
              </p:nvCxnSpPr>
              <p:spPr bwMode="auto">
                <a:xfrm flipV="1">
                  <a:off x="1767" y="1140"/>
                  <a:ext cx="57" cy="5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Line 61">
                  <a:extLst>
                    <a:ext uri="{FF2B5EF4-FFF2-40B4-BE49-F238E27FC236}">
                      <a16:creationId xmlns:a16="http://schemas.microsoft.com/office/drawing/2014/main" id="{D717B17C-B53C-4F2C-87AA-CDCE646DD87F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97" y="114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" name="Line 62">
                  <a:extLst>
                    <a:ext uri="{FF2B5EF4-FFF2-40B4-BE49-F238E27FC236}">
                      <a16:creationId xmlns:a16="http://schemas.microsoft.com/office/drawing/2014/main" id="{83A08E47-79F3-4C90-A713-BD6D067D2654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24" y="114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2" name="Group 68">
                <a:extLst>
                  <a:ext uri="{FF2B5EF4-FFF2-40B4-BE49-F238E27FC236}">
                    <a16:creationId xmlns:a16="http://schemas.microsoft.com/office/drawing/2014/main" id="{CC9ECDE2-58BE-49A9-A6D5-2D0796BC94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969"/>
                <a:ext cx="684" cy="360"/>
                <a:chOff x="1881" y="969"/>
                <a:chExt cx="684" cy="360"/>
              </a:xfrm>
            </p:grpSpPr>
            <p:cxnSp>
              <p:nvCxnSpPr>
                <p:cNvPr id="189" name="Line 69">
                  <a:extLst>
                    <a:ext uri="{FF2B5EF4-FFF2-40B4-BE49-F238E27FC236}">
                      <a16:creationId xmlns:a16="http://schemas.microsoft.com/office/drawing/2014/main" id="{3F05D64C-98D6-427A-87BF-56E494B7DD09}"/>
                    </a:ext>
                  </a:extLst>
                </p:cNvPr>
                <p:cNvCxnSpPr/>
                <p:nvPr/>
              </p:nvCxnSpPr>
              <p:spPr bwMode="auto">
                <a:xfrm>
                  <a:off x="2166" y="96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0" name="Line 70">
                  <a:extLst>
                    <a:ext uri="{FF2B5EF4-FFF2-40B4-BE49-F238E27FC236}">
                      <a16:creationId xmlns:a16="http://schemas.microsoft.com/office/drawing/2014/main" id="{ACD0E366-0028-45B7-AAA0-1E6424E126EC}"/>
                    </a:ext>
                  </a:extLst>
                </p:cNvPr>
                <p:cNvCxnSpPr/>
                <p:nvPr/>
              </p:nvCxnSpPr>
              <p:spPr bwMode="auto">
                <a:xfrm>
                  <a:off x="2280" y="96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1" name="Line 71">
                  <a:extLst>
                    <a:ext uri="{FF2B5EF4-FFF2-40B4-BE49-F238E27FC236}">
                      <a16:creationId xmlns:a16="http://schemas.microsoft.com/office/drawing/2014/main" id="{4F487183-9048-42CC-A6F5-7CC3765E905C}"/>
                    </a:ext>
                  </a:extLst>
                </p:cNvPr>
                <p:cNvCxnSpPr/>
                <p:nvPr/>
              </p:nvCxnSpPr>
              <p:spPr bwMode="auto">
                <a:xfrm flipH="1">
                  <a:off x="1881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2" name="Line 72">
                  <a:extLst>
                    <a:ext uri="{FF2B5EF4-FFF2-40B4-BE49-F238E27FC236}">
                      <a16:creationId xmlns:a16="http://schemas.microsoft.com/office/drawing/2014/main" id="{D6789AB3-3A38-4904-830B-9BEB7C6F5368}"/>
                    </a:ext>
                  </a:extLst>
                </p:cNvPr>
                <p:cNvCxnSpPr/>
                <p:nvPr/>
              </p:nvCxnSpPr>
              <p:spPr bwMode="auto">
                <a:xfrm flipH="1">
                  <a:off x="2280" y="1140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84" name="Line 74">
                <a:extLst>
                  <a:ext uri="{FF2B5EF4-FFF2-40B4-BE49-F238E27FC236}">
                    <a16:creationId xmlns:a16="http://schemas.microsoft.com/office/drawing/2014/main" id="{1514F543-7054-4707-9900-FE73466F66BD}"/>
                  </a:ext>
                </a:extLst>
              </p:cNvPr>
              <p:cNvCxnSpPr/>
              <p:nvPr/>
            </p:nvCxnSpPr>
            <p:spPr bwMode="auto">
              <a:xfrm>
                <a:off x="342" y="570"/>
                <a:ext cx="0" cy="5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7" name="Line 77">
                <a:extLst>
                  <a:ext uri="{FF2B5EF4-FFF2-40B4-BE49-F238E27FC236}">
                    <a16:creationId xmlns:a16="http://schemas.microsoft.com/office/drawing/2014/main" id="{5FE4C3F3-F0F9-4F5E-9464-804777CCBF09}"/>
                  </a:ext>
                </a:extLst>
              </p:cNvPr>
              <p:cNvCxnSpPr/>
              <p:nvPr/>
            </p:nvCxnSpPr>
            <p:spPr bwMode="auto">
              <a:xfrm flipV="1">
                <a:off x="2565" y="570"/>
                <a:ext cx="0" cy="5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5" name="Text Box 79">
              <a:extLst>
                <a:ext uri="{FF2B5EF4-FFF2-40B4-BE49-F238E27FC236}">
                  <a16:creationId xmlns:a16="http://schemas.microsoft.com/office/drawing/2014/main" id="{2A6E0D3C-CFC0-45D6-9047-380A92693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8720" y="6227811"/>
              <a:ext cx="381128" cy="3341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fr-FR" sz="1100" baseline="-25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Text Box 80">
              <a:extLst>
                <a:ext uri="{FF2B5EF4-FFF2-40B4-BE49-F238E27FC236}">
                  <a16:creationId xmlns:a16="http://schemas.microsoft.com/office/drawing/2014/main" id="{8563BB1E-03C6-483D-BB87-94016D5F1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248" y="6226975"/>
              <a:ext cx="333237" cy="3341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fr-FR" sz="1100" baseline="-25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Text Box 81">
              <a:extLst>
                <a:ext uri="{FF2B5EF4-FFF2-40B4-BE49-F238E27FC236}">
                  <a16:creationId xmlns:a16="http://schemas.microsoft.com/office/drawing/2014/main" id="{072777EF-AF4A-4717-BE48-9BCACAC55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5977" y="6226975"/>
              <a:ext cx="343214" cy="3341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fr-FR" sz="1100" baseline="-25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FR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121" name="Connecteur droit avec flèche 5120">
            <a:extLst>
              <a:ext uri="{FF2B5EF4-FFF2-40B4-BE49-F238E27FC236}">
                <a16:creationId xmlns:a16="http://schemas.microsoft.com/office/drawing/2014/main" id="{D6D255B6-9A66-49F7-AC8A-57D13DF94C77}"/>
              </a:ext>
            </a:extLst>
          </p:cNvPr>
          <p:cNvCxnSpPr/>
          <p:nvPr/>
        </p:nvCxnSpPr>
        <p:spPr>
          <a:xfrm flipV="1">
            <a:off x="3821138" y="3758020"/>
            <a:ext cx="4069301" cy="15676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avec flèche 257">
            <a:extLst>
              <a:ext uri="{FF2B5EF4-FFF2-40B4-BE49-F238E27FC236}">
                <a16:creationId xmlns:a16="http://schemas.microsoft.com/office/drawing/2014/main" id="{06D9433B-5DF4-494F-89D6-2664DE34C696}"/>
              </a:ext>
            </a:extLst>
          </p:cNvPr>
          <p:cNvCxnSpPr>
            <a:cxnSpLocks/>
          </p:cNvCxnSpPr>
          <p:nvPr/>
        </p:nvCxnSpPr>
        <p:spPr>
          <a:xfrm flipH="1" flipV="1">
            <a:off x="1224906" y="3140367"/>
            <a:ext cx="756457" cy="19957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avec flèche 260">
            <a:extLst>
              <a:ext uri="{FF2B5EF4-FFF2-40B4-BE49-F238E27FC236}">
                <a16:creationId xmlns:a16="http://schemas.microsoft.com/office/drawing/2014/main" id="{237C30B1-A3FF-4201-8A59-F212641027F9}"/>
              </a:ext>
            </a:extLst>
          </p:cNvPr>
          <p:cNvCxnSpPr>
            <a:cxnSpLocks/>
          </p:cNvCxnSpPr>
          <p:nvPr/>
        </p:nvCxnSpPr>
        <p:spPr>
          <a:xfrm flipV="1">
            <a:off x="3662859" y="4011697"/>
            <a:ext cx="4655182" cy="19720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5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336" y="1124744"/>
            <a:ext cx="11130563" cy="5382929"/>
          </a:xfrm>
        </p:spPr>
        <p:txBody>
          <a:bodyPr>
            <a:normAutofit/>
          </a:bodyPr>
          <a:lstStyle/>
          <a:p>
            <a:pPr lvl="1"/>
            <a:r>
              <a:rPr lang="en-US" sz="1800" b="1" dirty="0"/>
              <a:t>B mode limitation due to round XTAL </a:t>
            </a:r>
          </a:p>
          <a:p>
            <a:pPr lvl="1"/>
            <a:endParaRPr lang="en-US" sz="1800" b="1" dirty="0"/>
          </a:p>
          <a:p>
            <a:pPr marL="354013" lvl="1" indent="0">
              <a:buNone/>
            </a:pPr>
            <a:r>
              <a:rPr lang="en-US" sz="1800" dirty="0"/>
              <a:t>Close frequency means that a sharp B mode trap filter has to be implemented</a:t>
            </a:r>
          </a:p>
          <a:p>
            <a:pPr marL="354013" lvl="1" indent="0">
              <a:buNone/>
            </a:pPr>
            <a:r>
              <a:rPr lang="en-US" sz="1800" dirty="0"/>
              <a:t>Need for large external coil with high quality factor</a:t>
            </a:r>
          </a:p>
          <a:p>
            <a:pPr marL="354013" lvl="1" indent="0">
              <a:buNone/>
            </a:pPr>
            <a:r>
              <a:rPr lang="en-US" sz="1800" dirty="0"/>
              <a:t>Temperature sensitivity is </a:t>
            </a:r>
            <a:r>
              <a:rPr lang="en-US" sz="1800" b="1" dirty="0"/>
              <a:t>~150ppm/°C</a:t>
            </a:r>
          </a:p>
          <a:p>
            <a:pPr marL="354013" lvl="1" indent="0">
              <a:buNone/>
            </a:pPr>
            <a:endParaRPr lang="en-US" sz="1800" b="1" dirty="0"/>
          </a:p>
          <a:p>
            <a:pPr marL="354013" lvl="1" indent="0">
              <a:buNone/>
            </a:pPr>
            <a:endParaRPr lang="en-US" sz="1800" b="1" dirty="0"/>
          </a:p>
          <a:p>
            <a:pPr marL="354013" lvl="1" indent="0">
              <a:buNone/>
            </a:pPr>
            <a:endParaRPr lang="en-US" sz="1800" b="1" dirty="0"/>
          </a:p>
          <a:p>
            <a:pPr lvl="1"/>
            <a:r>
              <a:rPr lang="en-US" sz="1800" b="1" dirty="0"/>
              <a:t>Load capacitance sensitivity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1800" b="0" dirty="0"/>
              <a:t>In addition stray capacitance in the oscillation </a:t>
            </a:r>
          </a:p>
          <a:p>
            <a:pPr marL="0" indent="0">
              <a:buNone/>
            </a:pPr>
            <a:r>
              <a:rPr lang="en-US" sz="1800" b="0" dirty="0"/>
              <a:t>loop are inducing frequency shift 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  <a:p>
            <a:pPr lvl="1"/>
            <a:endParaRPr lang="en-US" sz="1600" b="0" dirty="0"/>
          </a:p>
          <a:p>
            <a:endParaRPr lang="fr-FR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ASIC OCXO challenge and limitation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F889B607-0962-4F45-9E6D-A0AF6964A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977438"/>
              </p:ext>
            </p:extLst>
          </p:nvPr>
        </p:nvGraphicFramePr>
        <p:xfrm>
          <a:off x="4653457" y="1350237"/>
          <a:ext cx="7669413" cy="538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9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894254"/>
            <a:ext cx="11130563" cy="5382929"/>
          </a:xfrm>
        </p:spPr>
        <p:txBody>
          <a:bodyPr>
            <a:normAutofit/>
          </a:bodyPr>
          <a:lstStyle/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Hybrid OCXO performances today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2717C7-84CE-044D-BBD9-298A28F4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28" y="1268760"/>
            <a:ext cx="11083636" cy="50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6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894254"/>
            <a:ext cx="11130563" cy="5382929"/>
          </a:xfrm>
          <a:ln>
            <a:noFill/>
          </a:ln>
        </p:spPr>
        <p:txBody>
          <a:bodyPr>
            <a:normAutofit/>
          </a:bodyPr>
          <a:lstStyle/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Hybrid OCXO performance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1CE1A-29C7-BC4C-AB39-4CBB75AB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" y="819826"/>
            <a:ext cx="12192000" cy="56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6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1052737"/>
            <a:ext cx="11130563" cy="5544616"/>
          </a:xfrm>
        </p:spPr>
        <p:txBody>
          <a:bodyPr>
            <a:normAutofit/>
          </a:bodyPr>
          <a:lstStyle/>
          <a:p>
            <a:r>
              <a:rPr lang="en-GB" sz="1800" b="0" dirty="0"/>
              <a:t>In this presentation, extreme (harsh) environments refers to </a:t>
            </a:r>
          </a:p>
          <a:p>
            <a:pPr lvl="1"/>
            <a:r>
              <a:rPr lang="en-GB" sz="1800" dirty="0"/>
              <a:t>Extreme temperatures </a:t>
            </a:r>
          </a:p>
          <a:p>
            <a:pPr lvl="1"/>
            <a:r>
              <a:rPr lang="en-GB" sz="1800" dirty="0"/>
              <a:t>Temperature Cycles </a:t>
            </a:r>
          </a:p>
          <a:p>
            <a:pPr lvl="1"/>
            <a:r>
              <a:rPr lang="en-GB" sz="1800" b="0" dirty="0"/>
              <a:t>Shock and Vibration </a:t>
            </a:r>
          </a:p>
          <a:p>
            <a:pPr lvl="1"/>
            <a:endParaRPr lang="en-GB" sz="1800" b="0" dirty="0"/>
          </a:p>
          <a:p>
            <a:r>
              <a:rPr lang="en-GB" sz="1800" b="0" dirty="0"/>
              <a:t>Next generation Transport &amp; Mobile equipment demand lower profile, higher performance </a:t>
            </a:r>
          </a:p>
          <a:p>
            <a:pPr lvl="1"/>
            <a:r>
              <a:rPr lang="en-GB" sz="1800" b="0" dirty="0"/>
              <a:t>Outdoor </a:t>
            </a:r>
            <a:r>
              <a:rPr lang="en-GB" sz="1800" dirty="0"/>
              <a:t>environments with temperature swings </a:t>
            </a:r>
          </a:p>
          <a:p>
            <a:pPr lvl="1"/>
            <a:endParaRPr lang="en-GB" sz="1800" b="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=&gt; Components operating at higher temperatures and harsher environments are required to address the thermal requirements of next generation equipment.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Electronic Circuits and Extreme Environments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14E282-0440-4C57-A407-9BC96071B4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399" y="1052980"/>
            <a:ext cx="1978169" cy="13187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7EEA89-BB1A-48F6-B6FD-FD6DF475D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8" y="46531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352" y="1450975"/>
            <a:ext cx="11130563" cy="5382929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Hybrid OCXO are a technical response to address harsh environmental conditions under high temperature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Advanced OCXO structure simulation has lead to optimized hybrid structure design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ASIC based structure is bringing huge benefits with respect to reliability under high temperature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Metal package XTAL are exhibiting excellent thermal and thermomechanical performances</a:t>
            </a:r>
          </a:p>
          <a:p>
            <a:pPr lvl="1"/>
            <a:endParaRPr lang="en-US" sz="1800" dirty="0"/>
          </a:p>
          <a:p>
            <a:pPr lvl="1"/>
            <a:r>
              <a:rPr lang="en-US" sz="1800"/>
              <a:t>µs times </a:t>
            </a:r>
            <a:r>
              <a:rPr lang="en-US" sz="1800" dirty="0"/>
              <a:t>holdover may be achieved at high temperature over limited span </a:t>
            </a:r>
          </a:p>
          <a:p>
            <a:pPr lvl="1"/>
            <a:endParaRPr lang="en-US" sz="1800" dirty="0"/>
          </a:p>
          <a:p>
            <a:pPr marL="354013" lvl="1" indent="0">
              <a:buNone/>
            </a:pPr>
            <a:endParaRPr lang="en-US" sz="1800" dirty="0"/>
          </a:p>
          <a:p>
            <a:pPr marL="354013" lvl="1" indent="0">
              <a:buNone/>
            </a:pPr>
            <a:endParaRPr lang="en-US" sz="1800" dirty="0"/>
          </a:p>
          <a:p>
            <a:pPr marL="354013" lvl="1" indent="0">
              <a:buNone/>
            </a:pPr>
            <a:endParaRPr lang="en-US" sz="1800" dirty="0"/>
          </a:p>
          <a:p>
            <a:pPr marL="354013" lvl="1" indent="0">
              <a:buNone/>
            </a:pPr>
            <a:endParaRPr lang="en-US" sz="1800" dirty="0"/>
          </a:p>
          <a:p>
            <a:pPr marL="354013" lvl="1" indent="0">
              <a:buNone/>
            </a:pPr>
            <a:r>
              <a:rPr lang="en-US" sz="1800" dirty="0"/>
              <a:t>Hysteresis is currently limiting factor further improvement are under progress…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pic>
        <p:nvPicPr>
          <p:cNvPr id="5122" name="ZoneTexte 156">
            <a:extLst>
              <a:ext uri="{FF2B5EF4-FFF2-40B4-BE49-F238E27FC236}">
                <a16:creationId xmlns:a16="http://schemas.microsoft.com/office/drawing/2014/main" id="{737305AE-BC7C-4901-8E6A-08784EF086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5225" y="1450975"/>
            <a:ext cx="17129125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837CA396-07A6-4B03-8E1C-FDDA12749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56" y="3591714"/>
            <a:ext cx="2686059" cy="26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6531"/>
            <a:ext cx="12192000" cy="36326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746" y="4293096"/>
            <a:ext cx="12216680" cy="2664296"/>
            <a:chOff x="-24680" y="4293096"/>
            <a:chExt cx="12216680" cy="2664296"/>
          </a:xfrm>
        </p:grpSpPr>
        <p:sp>
          <p:nvSpPr>
            <p:cNvPr id="8" name="Rectangle 7"/>
            <p:cNvSpPr/>
            <p:nvPr/>
          </p:nvSpPr>
          <p:spPr>
            <a:xfrm>
              <a:off x="-24680" y="4293096"/>
              <a:ext cx="12216680" cy="2664296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Slide Number Placeholder 3"/>
            <p:cNvSpPr txBox="1">
              <a:spLocks/>
            </p:cNvSpPr>
            <p:nvPr/>
          </p:nvSpPr>
          <p:spPr>
            <a:xfrm>
              <a:off x="8544272" y="6420688"/>
              <a:ext cx="2077840" cy="437312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8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NZ" sz="2000" dirty="0">
                  <a:solidFill>
                    <a:srgbClr val="34BB33"/>
                  </a:solidFill>
                </a:rPr>
                <a:t>www.rakon.com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48" y="4971184"/>
            <a:ext cx="1559583" cy="17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531" y="764704"/>
            <a:ext cx="11202571" cy="5727557"/>
          </a:xfrm>
        </p:spPr>
        <p:txBody>
          <a:bodyPr>
            <a:noAutofit/>
          </a:bodyPr>
          <a:lstStyle/>
          <a:p>
            <a:r>
              <a:rPr lang="en-GB" sz="1800" dirty="0"/>
              <a:t>5G wireless Equipment </a:t>
            </a:r>
          </a:p>
          <a:p>
            <a:pPr lvl="1"/>
            <a:r>
              <a:rPr lang="en-GB" sz="1800" dirty="0"/>
              <a:t>The dense deployment of 5G demands modular equipment configurations. </a:t>
            </a:r>
          </a:p>
          <a:p>
            <a:pPr lvl="1"/>
            <a:r>
              <a:rPr lang="en-GB" sz="1800" dirty="0"/>
              <a:t>Outdoor – Massive MIMO RRH – Classic example</a:t>
            </a:r>
          </a:p>
          <a:p>
            <a:pPr lvl="1"/>
            <a:r>
              <a:rPr lang="en-GB" sz="1800" dirty="0"/>
              <a:t>Weatherproof outdoor equipment requires fan-less, sealed enclosures designs</a:t>
            </a:r>
          </a:p>
          <a:p>
            <a:endParaRPr lang="en-GB" sz="1800" b="0" dirty="0"/>
          </a:p>
          <a:p>
            <a:r>
              <a:rPr lang="en-GB" sz="1800" dirty="0"/>
              <a:t>Front-haul/backhaul &amp; Transport Equipment </a:t>
            </a:r>
          </a:p>
          <a:p>
            <a:pPr lvl="1"/>
            <a:r>
              <a:rPr lang="en-GB" sz="1800" dirty="0"/>
              <a:t>Massive power hungry devices (10s of Ks of Watt) overall </a:t>
            </a:r>
          </a:p>
          <a:p>
            <a:pPr lvl="1"/>
            <a:r>
              <a:rPr lang="en-GB" sz="1800" dirty="0"/>
              <a:t>Modularity enforces compact layout of high power elements on a Printed Circuit Board, introducing higher temperature levels</a:t>
            </a:r>
          </a:p>
          <a:p>
            <a:pPr lvl="1"/>
            <a:r>
              <a:rPr lang="en-GB" sz="1800" dirty="0"/>
              <a:t>PCB temperatures &gt;80 </a:t>
            </a:r>
            <a:r>
              <a:rPr lang="en-GB" sz="1800" dirty="0" err="1"/>
              <a:t>degC</a:t>
            </a:r>
            <a:r>
              <a:rPr lang="en-GB" sz="1800" dirty="0"/>
              <a:t> ranges </a:t>
            </a:r>
          </a:p>
          <a:p>
            <a:endParaRPr lang="en-GB" sz="1800" dirty="0"/>
          </a:p>
          <a:p>
            <a:r>
              <a:rPr lang="en-GB" sz="1800" dirty="0"/>
              <a:t>Data </a:t>
            </a:r>
            <a:r>
              <a:rPr lang="en-GB" sz="1800" dirty="0" err="1"/>
              <a:t>center</a:t>
            </a:r>
            <a:r>
              <a:rPr lang="en-GB" sz="1800" dirty="0"/>
              <a:t> equipment </a:t>
            </a:r>
          </a:p>
          <a:p>
            <a:r>
              <a:rPr lang="en-GB" sz="1800" dirty="0"/>
              <a:t>Industrial environments </a:t>
            </a:r>
          </a:p>
          <a:p>
            <a:pPr lvl="1"/>
            <a:r>
              <a:rPr lang="en-GB" sz="1800" dirty="0"/>
              <a:t>Inherently harsh environments </a:t>
            </a:r>
          </a:p>
          <a:p>
            <a:pPr lvl="1"/>
            <a:endParaRPr lang="en-GB" sz="1800" dirty="0"/>
          </a:p>
          <a:p>
            <a:pPr marL="0" indent="0" algn="ctr">
              <a:buNone/>
            </a:pPr>
            <a:endParaRPr lang="en-GB" sz="1800" b="0" dirty="0"/>
          </a:p>
          <a:p>
            <a:pPr marL="0" indent="0" algn="ctr">
              <a:buNone/>
            </a:pPr>
            <a:r>
              <a:rPr lang="en-GB" sz="1800" b="0" dirty="0"/>
              <a:t>However moving to higher operating temperature system has some repercussion on overall reliability</a:t>
            </a:r>
          </a:p>
          <a:p>
            <a:pPr marL="0" indent="0" algn="ctr">
              <a:buNone/>
            </a:pPr>
            <a:r>
              <a:rPr lang="en-GB" sz="1800" b="0" dirty="0"/>
              <a:t>This can be illustrated by </a:t>
            </a:r>
            <a:r>
              <a:rPr lang="en-GB" sz="1800" dirty="0">
                <a:solidFill>
                  <a:srgbClr val="C00000"/>
                </a:solidFill>
              </a:rPr>
              <a:t>Arrhenius law.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898" y="77706"/>
            <a:ext cx="8286808" cy="686998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temperature OCXO…Where?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36F665-14A0-4C2C-BEB5-DE176DF341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908" y="908720"/>
            <a:ext cx="2309238" cy="1946816"/>
          </a:xfrm>
          <a:prstGeom prst="rect">
            <a:avLst/>
          </a:prstGeom>
        </p:spPr>
      </p:pic>
      <p:grpSp>
        <p:nvGrpSpPr>
          <p:cNvPr id="6" name="Group 18">
            <a:extLst>
              <a:ext uri="{FF2B5EF4-FFF2-40B4-BE49-F238E27FC236}">
                <a16:creationId xmlns:a16="http://schemas.microsoft.com/office/drawing/2014/main" id="{B7923EE7-18F2-489D-B214-DF286059E513}"/>
              </a:ext>
            </a:extLst>
          </p:cNvPr>
          <p:cNvGrpSpPr/>
          <p:nvPr/>
        </p:nvGrpSpPr>
        <p:grpSpPr>
          <a:xfrm>
            <a:off x="4295800" y="4797152"/>
            <a:ext cx="4165416" cy="1182805"/>
            <a:chOff x="994480" y="1958163"/>
            <a:chExt cx="4032448" cy="1182805"/>
          </a:xfrm>
        </p:grpSpPr>
        <p:pic>
          <p:nvPicPr>
            <p:cNvPr id="7" name="Image 2">
              <a:extLst>
                <a:ext uri="{FF2B5EF4-FFF2-40B4-BE49-F238E27FC236}">
                  <a16:creationId xmlns:a16="http://schemas.microsoft.com/office/drawing/2014/main" id="{DEA219EB-0C8F-4254-9D46-443F2B1E6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915" y="1958163"/>
              <a:ext cx="1182805" cy="1182805"/>
            </a:xfrm>
            <a:prstGeom prst="rect">
              <a:avLst/>
            </a:prstGeom>
          </p:spPr>
        </p:pic>
        <p:cxnSp>
          <p:nvCxnSpPr>
            <p:cNvPr id="8" name="Straight Connector 16">
              <a:extLst>
                <a:ext uri="{FF2B5EF4-FFF2-40B4-BE49-F238E27FC236}">
                  <a16:creationId xmlns:a16="http://schemas.microsoft.com/office/drawing/2014/main" id="{D2D5F692-461F-43D6-BABA-C877B229460B}"/>
                </a:ext>
              </a:extLst>
            </p:cNvPr>
            <p:cNvCxnSpPr/>
            <p:nvPr/>
          </p:nvCxnSpPr>
          <p:spPr>
            <a:xfrm>
              <a:off x="994480" y="3140968"/>
              <a:ext cx="4032448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6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dirty="0"/>
              <a:t>The base failure rate is usually expressed by a model relating the influence of electrical and temperature stresses on a part.</a:t>
            </a:r>
          </a:p>
          <a:p>
            <a:endParaRPr lang="en-US" sz="1800" b="0" dirty="0"/>
          </a:p>
          <a:p>
            <a:r>
              <a:rPr lang="en-US" sz="1800" b="0" dirty="0"/>
              <a:t> One of the most characteristic parts of many models is the relation between temperature and failure rate. These models use thermal stresses in a form related to the Arrhenius Law.</a:t>
            </a:r>
            <a:endParaRPr lang="fr-FR" sz="1200" b="0" dirty="0"/>
          </a:p>
          <a:p>
            <a:pPr marL="0" indent="0">
              <a:buNone/>
            </a:pPr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Arrhenius law mean?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C66465-63D1-488A-A634-D2743A921DA9}"/>
              </a:ext>
            </a:extLst>
          </p:cNvPr>
          <p:cNvSpPr/>
          <p:nvPr/>
        </p:nvSpPr>
        <p:spPr>
          <a:xfrm>
            <a:off x="1605456" y="3899031"/>
            <a:ext cx="8162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Where: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T	</a:t>
            </a:r>
            <a:r>
              <a:rPr lang="en-US" dirty="0"/>
              <a:t>is the acceleration factor due to changes in temperature;</a:t>
            </a:r>
            <a:br>
              <a:rPr lang="en-US" dirty="0"/>
            </a:b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aa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dirty="0"/>
              <a:t>is the apparent activation energy (eV);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k	</a:t>
            </a:r>
            <a:r>
              <a:rPr lang="en-US" dirty="0"/>
              <a:t>is Boltzmann's constant (8.62 × 10</a:t>
            </a:r>
            <a:r>
              <a:rPr lang="en-US" baseline="30000" dirty="0"/>
              <a:t>-5</a:t>
            </a:r>
            <a:r>
              <a:rPr lang="en-US" dirty="0"/>
              <a:t> eV/K);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dirty="0"/>
              <a:t>is the absolute temperature of the test (K);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en-US" dirty="0"/>
              <a:t>is the absolute temperature of the system (K).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6B4AEBC-80D9-4F2C-A307-E7EAE01F3F84}"/>
                  </a:ext>
                </a:extLst>
              </p:cNvPr>
              <p:cNvSpPr txBox="1"/>
              <p:nvPr/>
            </p:nvSpPr>
            <p:spPr>
              <a:xfrm>
                <a:off x="4223792" y="3185503"/>
                <a:ext cx="3240360" cy="48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𝑎𝑎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6B4AEBC-80D9-4F2C-A307-E7EAE01F3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3185503"/>
                <a:ext cx="3240360" cy="486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67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/>
              <a:t>The hotter the worse the </a:t>
            </a:r>
            <a:r>
              <a:rPr lang="en-US" sz="1800" dirty="0"/>
              <a:t>reliability</a:t>
            </a:r>
            <a:r>
              <a:rPr lang="en-US" sz="1800" b="0" dirty="0"/>
              <a:t> will be …</a:t>
            </a:r>
          </a:p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Indeed:</a:t>
            </a:r>
            <a:endParaRPr lang="en-US" sz="1200" b="0" dirty="0"/>
          </a:p>
          <a:p>
            <a:endParaRPr lang="en-US" sz="1200" b="0" dirty="0"/>
          </a:p>
          <a:p>
            <a:endParaRPr lang="en-US" sz="1200" b="0" dirty="0"/>
          </a:p>
          <a:p>
            <a:endParaRPr lang="en-US" sz="1200" b="0" dirty="0"/>
          </a:p>
          <a:p>
            <a:endParaRPr lang="en-US" sz="12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translating Arrhenius law to reliability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73A6154-FB51-46AE-8011-60333DCA4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096479"/>
              </p:ext>
            </p:extLst>
          </p:nvPr>
        </p:nvGraphicFramePr>
        <p:xfrm>
          <a:off x="551384" y="2708920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EA77DC0-3210-4C90-91EE-534403FE3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056647"/>
              </p:ext>
            </p:extLst>
          </p:nvPr>
        </p:nvGraphicFramePr>
        <p:xfrm>
          <a:off x="6699711" y="2599088"/>
          <a:ext cx="4680520" cy="353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E5E4A8F6-A50E-4115-8ACE-93F83EA51D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971" y="3533443"/>
            <a:ext cx="853186" cy="8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894254"/>
            <a:ext cx="11130563" cy="5382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0" dirty="0"/>
          </a:p>
          <a:p>
            <a:r>
              <a:rPr lang="en-US" sz="1800" b="0" dirty="0"/>
              <a:t>Due to internal residual power dissipation (oscillator, voltage regulation, buffer stage)</a:t>
            </a:r>
          </a:p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A </a:t>
            </a:r>
            <a:r>
              <a:rPr lang="en-US" sz="1800" dirty="0"/>
              <a:t>minimum offset </a:t>
            </a:r>
            <a:r>
              <a:rPr lang="en-US" sz="1800" b="0" dirty="0"/>
              <a:t>between the maximum surrounding temperature and the oven temperature shall be maintained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Depending on supply voltage, a 5°C offset is considered for safe operation</a:t>
            </a:r>
          </a:p>
          <a:p>
            <a:pPr marL="0" indent="0">
              <a:buNone/>
            </a:pPr>
            <a:r>
              <a:rPr lang="en-US" sz="1800" b="0" dirty="0"/>
              <a:t>A 105°C environmental  temperature means a 110°C oven temperature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dirty="0"/>
              <a:t>Whatever temperature is, OCXO will be always at the hottest operation!</a:t>
            </a:r>
            <a:endParaRPr lang="en-US" sz="1200" dirty="0"/>
          </a:p>
          <a:p>
            <a:pPr marL="0" indent="0">
              <a:buNone/>
            </a:pPr>
            <a:endParaRPr lang="en-US" sz="1000" b="0" dirty="0"/>
          </a:p>
          <a:p>
            <a:endParaRPr lang="en-US" sz="12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address high temperature design?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DA0CA7-9E7E-4061-8767-1B6FF1664E01}"/>
              </a:ext>
            </a:extLst>
          </p:cNvPr>
          <p:cNvSpPr/>
          <p:nvPr/>
        </p:nvSpPr>
        <p:spPr>
          <a:xfrm>
            <a:off x="8609446" y="2389422"/>
            <a:ext cx="1341741" cy="1624580"/>
          </a:xfrm>
          <a:prstGeom prst="rect">
            <a:avLst/>
          </a:prstGeom>
          <a:solidFill>
            <a:srgbClr val="34B233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Max operating +85°C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93636E-DAC1-4B77-818A-23A4042CE58A}"/>
              </a:ext>
            </a:extLst>
          </p:cNvPr>
          <p:cNvSpPr/>
          <p:nvPr/>
        </p:nvSpPr>
        <p:spPr>
          <a:xfrm>
            <a:off x="8628155" y="4599537"/>
            <a:ext cx="1711293" cy="1614405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Max operating +105°C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C017C9C-F764-46BD-8532-AEA0F756C665}"/>
              </a:ext>
            </a:extLst>
          </p:cNvPr>
          <p:cNvGrpSpPr/>
          <p:nvPr/>
        </p:nvGrpSpPr>
        <p:grpSpPr>
          <a:xfrm>
            <a:off x="8246367" y="2298542"/>
            <a:ext cx="3394249" cy="2214748"/>
            <a:chOff x="8246367" y="2298542"/>
            <a:chExt cx="3394249" cy="2214748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CD1F8828-3010-4F05-98DC-BCB43445AD68}"/>
                </a:ext>
              </a:extLst>
            </p:cNvPr>
            <p:cNvGrpSpPr/>
            <p:nvPr/>
          </p:nvGrpSpPr>
          <p:grpSpPr>
            <a:xfrm>
              <a:off x="8400256" y="2298542"/>
              <a:ext cx="3240360" cy="2023714"/>
              <a:chOff x="8040216" y="3585719"/>
              <a:chExt cx="3240360" cy="2023714"/>
            </a:xfrm>
          </p:grpSpPr>
          <p:cxnSp>
            <p:nvCxnSpPr>
              <p:cNvPr id="3" name="Connecteur droit avec flèche 2">
                <a:extLst>
                  <a:ext uri="{FF2B5EF4-FFF2-40B4-BE49-F238E27FC236}">
                    <a16:creationId xmlns:a16="http://schemas.microsoft.com/office/drawing/2014/main" id="{EF4829BC-496F-4D30-9DBF-21F4FB26A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0216" y="5307513"/>
                <a:ext cx="32403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90DDECBC-854B-41DD-8C42-734ED61DFE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0629" y="3585719"/>
                <a:ext cx="0" cy="1944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36827ED-CBD1-40A5-88A7-AA23629E1A53}"/>
                  </a:ext>
                </a:extLst>
              </p:cNvPr>
              <p:cNvCxnSpPr/>
              <p:nvPr/>
            </p:nvCxnSpPr>
            <p:spPr>
              <a:xfrm>
                <a:off x="8250629" y="3995167"/>
                <a:ext cx="1557056" cy="1069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DFF081F2-4C0D-47C5-A38E-EB09770B5C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7685" y="5064486"/>
                <a:ext cx="13417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15CA856F-60E5-4ABD-9B96-E1A59C4F2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2711" y="3752140"/>
                <a:ext cx="1851635" cy="131234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4DDB5488-D0B8-42F4-8EB1-7D39E39E1EFF}"/>
                  </a:ext>
                </a:extLst>
              </p:cNvPr>
              <p:cNvCxnSpPr/>
              <p:nvPr/>
            </p:nvCxnSpPr>
            <p:spPr>
              <a:xfrm>
                <a:off x="10144346" y="5064486"/>
                <a:ext cx="98894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DD969330-B913-4DCD-9A5C-7C925D7B865C}"/>
                  </a:ext>
                </a:extLst>
              </p:cNvPr>
              <p:cNvCxnSpPr/>
              <p:nvPr/>
            </p:nvCxnSpPr>
            <p:spPr>
              <a:xfrm>
                <a:off x="9790773" y="5258908"/>
                <a:ext cx="0" cy="972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5632062D-046D-407A-860C-C633C0C60EAB}"/>
                  </a:ext>
                </a:extLst>
              </p:cNvPr>
              <p:cNvCxnSpPr/>
              <p:nvPr/>
            </p:nvCxnSpPr>
            <p:spPr>
              <a:xfrm>
                <a:off x="10144346" y="5258908"/>
                <a:ext cx="0" cy="97211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29B1329-B2B1-4645-A2A4-608B546C91CB}"/>
                  </a:ext>
                </a:extLst>
              </p:cNvPr>
              <p:cNvSpPr txBox="1"/>
              <p:nvPr/>
            </p:nvSpPr>
            <p:spPr>
              <a:xfrm>
                <a:off x="9595300" y="5363211"/>
                <a:ext cx="5086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95°C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4B9DE4F-53AA-492B-905C-C496E4381E1D}"/>
                  </a:ext>
                </a:extLst>
              </p:cNvPr>
              <p:cNvSpPr txBox="1"/>
              <p:nvPr/>
            </p:nvSpPr>
            <p:spPr>
              <a:xfrm>
                <a:off x="10018097" y="5363212"/>
                <a:ext cx="6144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/>
                  <a:t>115°C</a:t>
                </a:r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40F8EEA-259C-416B-B30F-ADDA5FF86C92}"/>
                </a:ext>
              </a:extLst>
            </p:cNvPr>
            <p:cNvSpPr txBox="1"/>
            <p:nvPr/>
          </p:nvSpPr>
          <p:spPr>
            <a:xfrm rot="16200000">
              <a:off x="7829194" y="2879073"/>
              <a:ext cx="1142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Power (W)</a:t>
              </a:r>
              <a:endParaRPr lang="en-US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4780132-DCAC-425F-B153-EF8D2F1925AC}"/>
                </a:ext>
              </a:extLst>
            </p:cNvPr>
            <p:cNvSpPr txBox="1"/>
            <p:nvPr/>
          </p:nvSpPr>
          <p:spPr>
            <a:xfrm>
              <a:off x="9840416" y="4251680"/>
              <a:ext cx="16690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Temperature (°C)</a:t>
              </a:r>
            </a:p>
          </p:txBody>
        </p:sp>
        <p:sp>
          <p:nvSpPr>
            <p:cNvPr id="7" name="Flèche : double flèche horizontale 6">
              <a:extLst>
                <a:ext uri="{FF2B5EF4-FFF2-40B4-BE49-F238E27FC236}">
                  <a16:creationId xmlns:a16="http://schemas.microsoft.com/office/drawing/2014/main" id="{1A8DBF9C-2AD8-431D-982D-4591468A7FDA}"/>
                </a:ext>
              </a:extLst>
            </p:cNvPr>
            <p:cNvSpPr/>
            <p:nvPr/>
          </p:nvSpPr>
          <p:spPr>
            <a:xfrm>
              <a:off x="9978352" y="2648296"/>
              <a:ext cx="184309" cy="105413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7F7ABD21-E271-4E72-8D68-F55BFDD03C1C}"/>
                </a:ext>
              </a:extLst>
            </p:cNvPr>
            <p:cNvCxnSpPr>
              <a:cxnSpLocks/>
            </p:cNvCxnSpPr>
            <p:nvPr/>
          </p:nvCxnSpPr>
          <p:spPr>
            <a:xfrm>
              <a:off x="10150813" y="2402837"/>
              <a:ext cx="0" cy="16245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CE4832F-BA72-48EA-B0F7-E9E809D5189A}"/>
              </a:ext>
            </a:extLst>
          </p:cNvPr>
          <p:cNvGrpSpPr/>
          <p:nvPr/>
        </p:nvGrpSpPr>
        <p:grpSpPr>
          <a:xfrm>
            <a:off x="8258215" y="4495694"/>
            <a:ext cx="3394249" cy="2214748"/>
            <a:chOff x="8258215" y="4495694"/>
            <a:chExt cx="3394249" cy="2214748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6B042D15-73EA-45E4-86D5-B3843ACF3D73}"/>
                </a:ext>
              </a:extLst>
            </p:cNvPr>
            <p:cNvGrpSpPr/>
            <p:nvPr/>
          </p:nvGrpSpPr>
          <p:grpSpPr>
            <a:xfrm>
              <a:off x="8258215" y="4495694"/>
              <a:ext cx="3394249" cy="2214748"/>
              <a:chOff x="8102351" y="2996952"/>
              <a:chExt cx="3394249" cy="2214748"/>
            </a:xfrm>
          </p:grpSpPr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4ACF9E7A-1795-4680-BBE7-FFA2FD89E921}"/>
                  </a:ext>
                </a:extLst>
              </p:cNvPr>
              <p:cNvGrpSpPr/>
              <p:nvPr/>
            </p:nvGrpSpPr>
            <p:grpSpPr>
              <a:xfrm>
                <a:off x="8256240" y="2996952"/>
                <a:ext cx="3240360" cy="2023714"/>
                <a:chOff x="8040216" y="3585719"/>
                <a:chExt cx="3240360" cy="2023714"/>
              </a:xfrm>
            </p:grpSpPr>
            <p:cxnSp>
              <p:nvCxnSpPr>
                <p:cNvPr id="28" name="Connecteur droit avec flèche 27">
                  <a:extLst>
                    <a:ext uri="{FF2B5EF4-FFF2-40B4-BE49-F238E27FC236}">
                      <a16:creationId xmlns:a16="http://schemas.microsoft.com/office/drawing/2014/main" id="{4645C183-7571-4669-8C51-AC561A09C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40216" y="5307513"/>
                  <a:ext cx="324036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>
                  <a:extLst>
                    <a:ext uri="{FF2B5EF4-FFF2-40B4-BE49-F238E27FC236}">
                      <a16:creationId xmlns:a16="http://schemas.microsoft.com/office/drawing/2014/main" id="{9DC1F19D-656E-4B50-99A6-2799E61E98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50629" y="3585719"/>
                  <a:ext cx="0" cy="19442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D7D55696-117D-49F0-A515-CC8D2F25D577}"/>
                    </a:ext>
                  </a:extLst>
                </p:cNvPr>
                <p:cNvCxnSpPr/>
                <p:nvPr/>
              </p:nvCxnSpPr>
              <p:spPr>
                <a:xfrm>
                  <a:off x="8250629" y="3995167"/>
                  <a:ext cx="1557056" cy="10693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6B18CD57-34D5-4648-ACFF-CDB5EED985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7685" y="5064486"/>
                  <a:ext cx="13417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id="{F52E6209-AA2B-4BE8-8094-981AE8CEB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2711" y="3752140"/>
                  <a:ext cx="1851635" cy="131234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F462CA7B-B7B0-4D45-8759-94CB4E65C989}"/>
                    </a:ext>
                  </a:extLst>
                </p:cNvPr>
                <p:cNvCxnSpPr/>
                <p:nvPr/>
              </p:nvCxnSpPr>
              <p:spPr>
                <a:xfrm>
                  <a:off x="10144346" y="5064486"/>
                  <a:ext cx="98894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>
                  <a:extLst>
                    <a:ext uri="{FF2B5EF4-FFF2-40B4-BE49-F238E27FC236}">
                      <a16:creationId xmlns:a16="http://schemas.microsoft.com/office/drawing/2014/main" id="{DE447E0F-B7A4-470F-B5A2-05FE52C7363B}"/>
                    </a:ext>
                  </a:extLst>
                </p:cNvPr>
                <p:cNvCxnSpPr/>
                <p:nvPr/>
              </p:nvCxnSpPr>
              <p:spPr>
                <a:xfrm>
                  <a:off x="9790773" y="5258908"/>
                  <a:ext cx="0" cy="972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>
                  <a:extLst>
                    <a:ext uri="{FF2B5EF4-FFF2-40B4-BE49-F238E27FC236}">
                      <a16:creationId xmlns:a16="http://schemas.microsoft.com/office/drawing/2014/main" id="{D953FE9A-72F9-40B1-9CE3-2C5765AA8AD2}"/>
                    </a:ext>
                  </a:extLst>
                </p:cNvPr>
                <p:cNvCxnSpPr/>
                <p:nvPr/>
              </p:nvCxnSpPr>
              <p:spPr>
                <a:xfrm>
                  <a:off x="10144346" y="5258908"/>
                  <a:ext cx="0" cy="97211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47F1E434-56C2-4FEC-813B-9D4F056ABDF7}"/>
                    </a:ext>
                  </a:extLst>
                </p:cNvPr>
                <p:cNvSpPr txBox="1"/>
                <p:nvPr/>
              </p:nvSpPr>
              <p:spPr>
                <a:xfrm>
                  <a:off x="9595300" y="5363211"/>
                  <a:ext cx="50865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95°C</a:t>
                  </a:r>
                </a:p>
              </p:txBody>
            </p:sp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4F26902B-A76C-41D5-B489-053DD721C0E4}"/>
                    </a:ext>
                  </a:extLst>
                </p:cNvPr>
                <p:cNvSpPr txBox="1"/>
                <p:nvPr/>
              </p:nvSpPr>
              <p:spPr>
                <a:xfrm>
                  <a:off x="10018097" y="5363212"/>
                  <a:ext cx="61440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115°C</a:t>
                  </a:r>
                </a:p>
              </p:txBody>
            </p:sp>
          </p:grp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F80A01D-ECDF-4525-9709-E44903374EAA}"/>
                  </a:ext>
                </a:extLst>
              </p:cNvPr>
              <p:cNvSpPr txBox="1"/>
              <p:nvPr/>
            </p:nvSpPr>
            <p:spPr>
              <a:xfrm rot="16200000">
                <a:off x="7685178" y="3577483"/>
                <a:ext cx="11421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Power (W)</a:t>
                </a:r>
                <a:endParaRPr lang="en-US" dirty="0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153C866-B73A-4F09-BE2F-28E2B1D0E995}"/>
                  </a:ext>
                </a:extLst>
              </p:cNvPr>
              <p:cNvSpPr txBox="1"/>
              <p:nvPr/>
            </p:nvSpPr>
            <p:spPr>
              <a:xfrm>
                <a:off x="9696400" y="4950090"/>
                <a:ext cx="16690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Temperature (°C)</a:t>
                </a:r>
              </a:p>
            </p:txBody>
          </p:sp>
        </p:grpSp>
        <p:sp>
          <p:nvSpPr>
            <p:cNvPr id="41" name="Flèche : double flèche horizontale 40">
              <a:extLst>
                <a:ext uri="{FF2B5EF4-FFF2-40B4-BE49-F238E27FC236}">
                  <a16:creationId xmlns:a16="http://schemas.microsoft.com/office/drawing/2014/main" id="{074981E6-B0E8-4095-B95F-6D228DABB166}"/>
                </a:ext>
              </a:extLst>
            </p:cNvPr>
            <p:cNvSpPr/>
            <p:nvPr/>
          </p:nvSpPr>
          <p:spPr>
            <a:xfrm>
              <a:off x="10337124" y="4881683"/>
              <a:ext cx="184309" cy="105413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A89DB40-D59E-4240-BB69-DD81B34F57E8}"/>
                </a:ext>
              </a:extLst>
            </p:cNvPr>
            <p:cNvCxnSpPr>
              <a:cxnSpLocks/>
            </p:cNvCxnSpPr>
            <p:nvPr/>
          </p:nvCxnSpPr>
          <p:spPr>
            <a:xfrm>
              <a:off x="10516234" y="4544303"/>
              <a:ext cx="0" cy="16245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81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0053" y="894254"/>
                <a:ext cx="11130563" cy="5382929"/>
              </a:xfrm>
            </p:spPr>
            <p:txBody>
              <a:bodyPr>
                <a:normAutofit/>
              </a:bodyPr>
              <a:lstStyle/>
              <a:p>
                <a:endParaRPr lang="en-US" sz="1800" b="0" dirty="0"/>
              </a:p>
              <a:p>
                <a:r>
                  <a:rPr lang="en-US" sz="1800" dirty="0"/>
                  <a:t>Reducing the number of components </a:t>
                </a:r>
                <a:r>
                  <a:rPr lang="en-US" sz="1800" b="0" dirty="0"/>
                  <a:t>will mathematically improve the MTBF as it does statistically reduce the number of failure rate </a:t>
                </a:r>
                <a:r>
                  <a:rPr lang="el-GR" sz="1800" b="0" dirty="0"/>
                  <a:t>λ</a:t>
                </a:r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𝑀𝑇𝐵𝐹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fr-FR" sz="1800" b="0" dirty="0"/>
              </a:p>
              <a:p>
                <a:r>
                  <a:rPr lang="fr-FR" sz="1800" b="0" dirty="0"/>
                  <a:t>As per </a:t>
                </a:r>
                <a:r>
                  <a:rPr lang="fr-FR" sz="1800" dirty="0"/>
                  <a:t>UTE-C80-810</a:t>
                </a:r>
              </a:p>
              <a:p>
                <a:endParaRPr lang="fr-FR" sz="1800" dirty="0"/>
              </a:p>
              <a:p>
                <a:r>
                  <a:rPr lang="fr-FR" sz="1800" b="0" dirty="0"/>
                  <a:t>An </a:t>
                </a:r>
                <a:r>
                  <a:rPr lang="en-US" sz="1800" b="0" dirty="0"/>
                  <a:t>empiric relationship express the global failure </a:t>
                </a:r>
                <a:r>
                  <a:rPr lang="fr-FR" sz="1800" b="0" dirty="0"/>
                  <a:t>rate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pPr lvl="1"/>
                <a:r>
                  <a:rPr lang="en-US" sz="1600" dirty="0" err="1"/>
                  <a:t>λ</a:t>
                </a:r>
                <a:r>
                  <a:rPr lang="en-US" sz="1600" baseline="-25000" dirty="0" err="1"/>
                  <a:t>a</a:t>
                </a:r>
                <a:r>
                  <a:rPr lang="en-US" sz="1600" dirty="0"/>
                  <a:t>= failure acceleration due to temperature and stress</a:t>
                </a:r>
              </a:p>
              <a:p>
                <a:pPr lvl="1"/>
                <a:r>
                  <a:rPr lang="en-US" sz="1600" dirty="0" err="1"/>
                  <a:t>λ</a:t>
                </a:r>
                <a:r>
                  <a:rPr lang="en-US" sz="1600" baseline="-25000" dirty="0" err="1"/>
                  <a:t>b</a:t>
                </a:r>
                <a:r>
                  <a:rPr lang="en-US" sz="1600" dirty="0"/>
                  <a:t>= acceleration due do encapsulation failure (thermal cycles)</a:t>
                </a:r>
              </a:p>
              <a:p>
                <a:pPr lvl="1"/>
                <a:r>
                  <a:rPr lang="en-US" sz="1600" dirty="0" err="1"/>
                  <a:t>λ</a:t>
                </a:r>
                <a:r>
                  <a:rPr lang="en-US" sz="1600" baseline="-25000" dirty="0" err="1"/>
                  <a:t>c</a:t>
                </a:r>
                <a:r>
                  <a:rPr lang="en-US" sz="1600" dirty="0"/>
                  <a:t>= acceleration due to accidental overload</a:t>
                </a:r>
                <a:endParaRPr lang="en-US" sz="16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r>
                  <a:rPr lang="en-US" sz="1800" dirty="0"/>
                  <a:t>Dedicated ASIC </a:t>
                </a:r>
                <a:r>
                  <a:rPr lang="en-US" sz="1800" b="0" dirty="0"/>
                  <a:t>will address this component count reduction as well as the packaging question .</a:t>
                </a:r>
                <a:endParaRPr lang="en-US" sz="1200" b="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53" y="894254"/>
                <a:ext cx="11130563" cy="53829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achieve high reliability oscillator?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B008E1-818A-4100-A2BA-698C74CBA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451" y="3140968"/>
            <a:ext cx="2374165" cy="23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539" y="908720"/>
            <a:ext cx="11130563" cy="5382929"/>
          </a:xfrm>
        </p:spPr>
        <p:txBody>
          <a:bodyPr>
            <a:normAutofit/>
          </a:bodyPr>
          <a:lstStyle/>
          <a:p>
            <a:endParaRPr lang="en-US" sz="1800" b="0" dirty="0"/>
          </a:p>
          <a:p>
            <a:r>
              <a:rPr lang="fr-FR" sz="1800" dirty="0"/>
              <a:t>Putting </a:t>
            </a:r>
            <a:r>
              <a:rPr lang="fr-FR" sz="1800" dirty="0" err="1"/>
              <a:t>together</a:t>
            </a:r>
            <a:r>
              <a:rPr lang="fr-FR" sz="1800" dirty="0"/>
              <a:t> the best of the 2 </a:t>
            </a:r>
            <a:r>
              <a:rPr lang="fr-FR" sz="1800" dirty="0" err="1"/>
              <a:t>worlds</a:t>
            </a:r>
            <a:r>
              <a:rPr lang="fr-FR" sz="1800" dirty="0"/>
              <a:t>…!</a:t>
            </a: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  <a:p>
            <a:pPr marL="0" indent="0">
              <a:buNone/>
            </a:pPr>
            <a:endParaRPr lang="en-US" sz="12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Hybrid OCXO?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978083-C3DA-495D-AD5B-80C58A54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081" y="2676892"/>
            <a:ext cx="1855233" cy="1504216"/>
          </a:xfrm>
          <a:prstGeom prst="rect">
            <a:avLst/>
          </a:prstGeom>
        </p:spPr>
      </p:pic>
      <p:sp>
        <p:nvSpPr>
          <p:cNvPr id="6" name="Signe Plus 5">
            <a:extLst>
              <a:ext uri="{FF2B5EF4-FFF2-40B4-BE49-F238E27FC236}">
                <a16:creationId xmlns:a16="http://schemas.microsoft.com/office/drawing/2014/main" id="{EDA5C343-27E0-4F77-A159-8B29B89E948C}"/>
              </a:ext>
            </a:extLst>
          </p:cNvPr>
          <p:cNvSpPr/>
          <p:nvPr/>
        </p:nvSpPr>
        <p:spPr>
          <a:xfrm>
            <a:off x="5258393" y="2751471"/>
            <a:ext cx="1224136" cy="1080120"/>
          </a:xfrm>
          <a:prstGeom prst="mathPlus">
            <a:avLst>
              <a:gd name="adj1" fmla="val 52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8E9C16-7482-4506-BA88-6965745A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653" y="3100988"/>
            <a:ext cx="652744" cy="6242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F72FB4-BF8C-4B17-AF77-F1E794ED3519}"/>
              </a:ext>
            </a:extLst>
          </p:cNvPr>
          <p:cNvSpPr txBox="1"/>
          <p:nvPr/>
        </p:nvSpPr>
        <p:spPr>
          <a:xfrm>
            <a:off x="781891" y="45411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Ageing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Frequency recovery/retrace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Overal thermal and mechanical sensitivity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85343A-AC5C-4E57-8C01-3D6239F65356}"/>
              </a:ext>
            </a:extLst>
          </p:cNvPr>
          <p:cNvSpPr txBox="1"/>
          <p:nvPr/>
        </p:nvSpPr>
        <p:spPr>
          <a:xfrm>
            <a:off x="7990025" y="45411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High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High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Power saving</a:t>
            </a:r>
          </a:p>
        </p:txBody>
      </p:sp>
    </p:spTree>
    <p:extLst>
      <p:ext uri="{BB962C8B-B14F-4D97-AF65-F5344CB8AC3E}">
        <p14:creationId xmlns:p14="http://schemas.microsoft.com/office/powerpoint/2010/main" val="253825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053" y="794903"/>
            <a:ext cx="11130563" cy="5382929"/>
          </a:xfrm>
        </p:spPr>
        <p:txBody>
          <a:bodyPr>
            <a:normAutofit/>
          </a:bodyPr>
          <a:lstStyle/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As network are more and more demanding for </a:t>
            </a:r>
            <a:r>
              <a:rPr lang="en-US" sz="1800" dirty="0"/>
              <a:t>time keeping performance</a:t>
            </a:r>
            <a:r>
              <a:rPr lang="en-US" sz="1800" b="0" dirty="0"/>
              <a:t>, more than ever XTAL oscillators need very high stability </a:t>
            </a:r>
          </a:p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What are the criteria that condition part final OCXO performances?</a:t>
            </a:r>
          </a:p>
          <a:p>
            <a:endParaRPr lang="fr-FR" sz="1800" b="0" dirty="0"/>
          </a:p>
          <a:p>
            <a:pPr lvl="1"/>
            <a:r>
              <a:rPr lang="en-US" sz="1600" dirty="0"/>
              <a:t>Ageing</a:t>
            </a:r>
          </a:p>
          <a:p>
            <a:pPr lvl="1"/>
            <a:r>
              <a:rPr lang="en-US" sz="1600" b="0" dirty="0"/>
              <a:t>Retrace</a:t>
            </a:r>
          </a:p>
          <a:p>
            <a:pPr lvl="1"/>
            <a:r>
              <a:rPr lang="en-US" sz="1600" dirty="0"/>
              <a:t>Frequency recovery</a:t>
            </a:r>
          </a:p>
          <a:p>
            <a:pPr lvl="1"/>
            <a:r>
              <a:rPr lang="en-US" sz="1600" b="0" dirty="0"/>
              <a:t>Short term stability</a:t>
            </a:r>
          </a:p>
          <a:p>
            <a:pPr marL="0" indent="0">
              <a:buNone/>
            </a:pPr>
            <a:endParaRPr lang="fr-FR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about Hybrid OCXO performance?</a:t>
            </a:r>
          </a:p>
        </p:txBody>
      </p:sp>
      <p:sp>
        <p:nvSpPr>
          <p:cNvPr id="142" name="Text Box 6">
            <a:extLst>
              <a:ext uri="{FF2B5EF4-FFF2-40B4-BE49-F238E27FC236}">
                <a16:creationId xmlns:a16="http://schemas.microsoft.com/office/drawing/2014/main" id="{90F75065-59D1-4BAC-89AE-853678E4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466" y="7047593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1pPr>
            <a:lvl2pPr marL="742950" indent="-28575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2pPr>
            <a:lvl3pPr marL="11430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3pPr>
            <a:lvl4pPr marL="16002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4pPr>
            <a:lvl5pPr marL="2057400" indent="-228600"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 sz="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fr-FR" sz="1200" b="0"/>
              <a:t>4-5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4E9B1BA-3FB3-4098-98F6-758919961B71}"/>
              </a:ext>
            </a:extLst>
          </p:cNvPr>
          <p:cNvGrpSpPr/>
          <p:nvPr/>
        </p:nvGrpSpPr>
        <p:grpSpPr>
          <a:xfrm>
            <a:off x="7476181" y="2690465"/>
            <a:ext cx="3469799" cy="1433632"/>
            <a:chOff x="7476181" y="2690465"/>
            <a:chExt cx="3469799" cy="1433632"/>
          </a:xfrm>
        </p:grpSpPr>
        <p:sp>
          <p:nvSpPr>
            <p:cNvPr id="143" name="Line 8">
              <a:extLst>
                <a:ext uri="{FF2B5EF4-FFF2-40B4-BE49-F238E27FC236}">
                  <a16:creationId xmlns:a16="http://schemas.microsoft.com/office/drawing/2014/main" id="{17C47BB1-D325-4156-B3B2-AAEF167FF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8047" y="3920642"/>
              <a:ext cx="2601257" cy="1816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Line 9">
              <a:extLst>
                <a:ext uri="{FF2B5EF4-FFF2-40B4-BE49-F238E27FC236}">
                  <a16:creationId xmlns:a16="http://schemas.microsoft.com/office/drawing/2014/main" id="{8C9B2D69-A45D-4291-A1AF-0DF997686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8047" y="2690465"/>
              <a:ext cx="0" cy="1248343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9A6DB3D3-9B8F-454C-8C4E-456E9648B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047" y="2807451"/>
              <a:ext cx="1929610" cy="1127723"/>
            </a:xfrm>
            <a:custGeom>
              <a:avLst/>
              <a:gdLst>
                <a:gd name="T0" fmla="*/ 0 w 2256"/>
                <a:gd name="T1" fmla="*/ 2463800 h 1556"/>
                <a:gd name="T2" fmla="*/ 38573 w 2256"/>
                <a:gd name="T3" fmla="*/ 2362461 h 1556"/>
                <a:gd name="T4" fmla="*/ 83575 w 2256"/>
                <a:gd name="T5" fmla="*/ 2229454 h 1556"/>
                <a:gd name="T6" fmla="*/ 135005 w 2256"/>
                <a:gd name="T7" fmla="*/ 2109114 h 1556"/>
                <a:gd name="T8" fmla="*/ 205722 w 2256"/>
                <a:gd name="T9" fmla="*/ 1976107 h 1556"/>
                <a:gd name="T10" fmla="*/ 270010 w 2256"/>
                <a:gd name="T11" fmla="*/ 1830432 h 1556"/>
                <a:gd name="T12" fmla="*/ 347156 w 2256"/>
                <a:gd name="T13" fmla="*/ 1716426 h 1556"/>
                <a:gd name="T14" fmla="*/ 411444 w 2256"/>
                <a:gd name="T15" fmla="*/ 1634088 h 1556"/>
                <a:gd name="T16" fmla="*/ 475732 w 2256"/>
                <a:gd name="T17" fmla="*/ 1545417 h 1556"/>
                <a:gd name="T18" fmla="*/ 546449 w 2256"/>
                <a:gd name="T19" fmla="*/ 1431411 h 1556"/>
                <a:gd name="T20" fmla="*/ 630024 w 2256"/>
                <a:gd name="T21" fmla="*/ 1349073 h 1556"/>
                <a:gd name="T22" fmla="*/ 720027 w 2256"/>
                <a:gd name="T23" fmla="*/ 1247734 h 1556"/>
                <a:gd name="T24" fmla="*/ 784315 w 2256"/>
                <a:gd name="T25" fmla="*/ 1159063 h 1556"/>
                <a:gd name="T26" fmla="*/ 822888 w 2256"/>
                <a:gd name="T27" fmla="*/ 1102060 h 1556"/>
                <a:gd name="T28" fmla="*/ 906463 w 2256"/>
                <a:gd name="T29" fmla="*/ 1057724 h 1556"/>
                <a:gd name="T30" fmla="*/ 983608 w 2256"/>
                <a:gd name="T31" fmla="*/ 1013388 h 1556"/>
                <a:gd name="T32" fmla="*/ 1047896 w 2256"/>
                <a:gd name="T33" fmla="*/ 956385 h 1556"/>
                <a:gd name="T34" fmla="*/ 1112184 w 2256"/>
                <a:gd name="T35" fmla="*/ 905716 h 1556"/>
                <a:gd name="T36" fmla="*/ 1182901 w 2256"/>
                <a:gd name="T37" fmla="*/ 861380 h 1556"/>
                <a:gd name="T38" fmla="*/ 1266476 w 2256"/>
                <a:gd name="T39" fmla="*/ 817044 h 1556"/>
                <a:gd name="T40" fmla="*/ 1369337 w 2256"/>
                <a:gd name="T41" fmla="*/ 747374 h 1556"/>
                <a:gd name="T42" fmla="*/ 1433625 w 2256"/>
                <a:gd name="T43" fmla="*/ 728373 h 1556"/>
                <a:gd name="T44" fmla="*/ 1510771 w 2256"/>
                <a:gd name="T45" fmla="*/ 671370 h 1556"/>
                <a:gd name="T46" fmla="*/ 1600774 w 2256"/>
                <a:gd name="T47" fmla="*/ 627034 h 1556"/>
                <a:gd name="T48" fmla="*/ 1665062 w 2256"/>
                <a:gd name="T49" fmla="*/ 576365 h 1556"/>
                <a:gd name="T50" fmla="*/ 1722922 w 2256"/>
                <a:gd name="T51" fmla="*/ 525695 h 1556"/>
                <a:gd name="T52" fmla="*/ 1793639 w 2256"/>
                <a:gd name="T53" fmla="*/ 513028 h 1556"/>
                <a:gd name="T54" fmla="*/ 1870784 w 2256"/>
                <a:gd name="T55" fmla="*/ 456025 h 1556"/>
                <a:gd name="T56" fmla="*/ 1973645 w 2256"/>
                <a:gd name="T57" fmla="*/ 430690 h 1556"/>
                <a:gd name="T58" fmla="*/ 2070077 w 2256"/>
                <a:gd name="T59" fmla="*/ 380021 h 1556"/>
                <a:gd name="T60" fmla="*/ 2172938 w 2256"/>
                <a:gd name="T61" fmla="*/ 354686 h 1556"/>
                <a:gd name="T62" fmla="*/ 2243655 w 2256"/>
                <a:gd name="T63" fmla="*/ 310350 h 1556"/>
                <a:gd name="T64" fmla="*/ 2320801 w 2256"/>
                <a:gd name="T65" fmla="*/ 272348 h 1556"/>
                <a:gd name="T66" fmla="*/ 2417233 w 2256"/>
                <a:gd name="T67" fmla="*/ 228012 h 1556"/>
                <a:gd name="T68" fmla="*/ 2520094 w 2256"/>
                <a:gd name="T69" fmla="*/ 202678 h 1556"/>
                <a:gd name="T70" fmla="*/ 2629384 w 2256"/>
                <a:gd name="T71" fmla="*/ 177343 h 1556"/>
                <a:gd name="T72" fmla="*/ 2700101 w 2256"/>
                <a:gd name="T73" fmla="*/ 164676 h 1556"/>
                <a:gd name="T74" fmla="*/ 2828677 w 2256"/>
                <a:gd name="T75" fmla="*/ 164676 h 1556"/>
                <a:gd name="T76" fmla="*/ 2970111 w 2256"/>
                <a:gd name="T77" fmla="*/ 139341 h 1556"/>
                <a:gd name="T78" fmla="*/ 3085830 w 2256"/>
                <a:gd name="T79" fmla="*/ 101339 h 1556"/>
                <a:gd name="T80" fmla="*/ 3182262 w 2256"/>
                <a:gd name="T81" fmla="*/ 76004 h 1556"/>
                <a:gd name="T82" fmla="*/ 3227264 w 2256"/>
                <a:gd name="T83" fmla="*/ 44336 h 1556"/>
                <a:gd name="T84" fmla="*/ 3317267 w 2256"/>
                <a:gd name="T85" fmla="*/ 57003 h 1556"/>
                <a:gd name="T86" fmla="*/ 3355840 w 2256"/>
                <a:gd name="T87" fmla="*/ 38002 h 1556"/>
                <a:gd name="T88" fmla="*/ 3407270 w 2256"/>
                <a:gd name="T89" fmla="*/ 57003 h 1556"/>
                <a:gd name="T90" fmla="*/ 3490845 w 2256"/>
                <a:gd name="T91" fmla="*/ 31668 h 1556"/>
                <a:gd name="T92" fmla="*/ 3625850 w 2256"/>
                <a:gd name="T93" fmla="*/ 0 h 15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56" h="1556">
                  <a:moveTo>
                    <a:pt x="0" y="1556"/>
                  </a:moveTo>
                  <a:lnTo>
                    <a:pt x="24" y="1492"/>
                  </a:lnTo>
                  <a:lnTo>
                    <a:pt x="52" y="1408"/>
                  </a:lnTo>
                  <a:lnTo>
                    <a:pt x="84" y="1332"/>
                  </a:lnTo>
                  <a:lnTo>
                    <a:pt x="128" y="1248"/>
                  </a:lnTo>
                  <a:lnTo>
                    <a:pt x="168" y="1156"/>
                  </a:lnTo>
                  <a:lnTo>
                    <a:pt x="216" y="1084"/>
                  </a:lnTo>
                  <a:lnTo>
                    <a:pt x="256" y="1032"/>
                  </a:lnTo>
                  <a:lnTo>
                    <a:pt x="296" y="976"/>
                  </a:lnTo>
                  <a:lnTo>
                    <a:pt x="340" y="904"/>
                  </a:lnTo>
                  <a:lnTo>
                    <a:pt x="392" y="852"/>
                  </a:lnTo>
                  <a:lnTo>
                    <a:pt x="448" y="788"/>
                  </a:lnTo>
                  <a:lnTo>
                    <a:pt x="488" y="732"/>
                  </a:lnTo>
                  <a:lnTo>
                    <a:pt x="512" y="696"/>
                  </a:lnTo>
                  <a:lnTo>
                    <a:pt x="564" y="668"/>
                  </a:lnTo>
                  <a:lnTo>
                    <a:pt x="612" y="640"/>
                  </a:lnTo>
                  <a:lnTo>
                    <a:pt x="652" y="604"/>
                  </a:lnTo>
                  <a:lnTo>
                    <a:pt x="692" y="572"/>
                  </a:lnTo>
                  <a:lnTo>
                    <a:pt x="736" y="544"/>
                  </a:lnTo>
                  <a:lnTo>
                    <a:pt x="788" y="516"/>
                  </a:lnTo>
                  <a:lnTo>
                    <a:pt x="852" y="472"/>
                  </a:lnTo>
                  <a:lnTo>
                    <a:pt x="892" y="460"/>
                  </a:lnTo>
                  <a:lnTo>
                    <a:pt x="940" y="424"/>
                  </a:lnTo>
                  <a:lnTo>
                    <a:pt x="996" y="396"/>
                  </a:lnTo>
                  <a:lnTo>
                    <a:pt x="1036" y="364"/>
                  </a:lnTo>
                  <a:lnTo>
                    <a:pt x="1072" y="332"/>
                  </a:lnTo>
                  <a:lnTo>
                    <a:pt x="1116" y="324"/>
                  </a:lnTo>
                  <a:lnTo>
                    <a:pt x="1164" y="288"/>
                  </a:lnTo>
                  <a:lnTo>
                    <a:pt x="1228" y="272"/>
                  </a:lnTo>
                  <a:lnTo>
                    <a:pt x="1288" y="240"/>
                  </a:lnTo>
                  <a:lnTo>
                    <a:pt x="1352" y="224"/>
                  </a:lnTo>
                  <a:lnTo>
                    <a:pt x="1396" y="196"/>
                  </a:lnTo>
                  <a:lnTo>
                    <a:pt x="1444" y="172"/>
                  </a:lnTo>
                  <a:lnTo>
                    <a:pt x="1504" y="144"/>
                  </a:lnTo>
                  <a:lnTo>
                    <a:pt x="1568" y="128"/>
                  </a:lnTo>
                  <a:lnTo>
                    <a:pt x="1636" y="112"/>
                  </a:lnTo>
                  <a:lnTo>
                    <a:pt x="1680" y="104"/>
                  </a:lnTo>
                  <a:lnTo>
                    <a:pt x="1760" y="104"/>
                  </a:lnTo>
                  <a:lnTo>
                    <a:pt x="1848" y="88"/>
                  </a:lnTo>
                  <a:lnTo>
                    <a:pt x="1920" y="64"/>
                  </a:lnTo>
                  <a:lnTo>
                    <a:pt x="1980" y="48"/>
                  </a:lnTo>
                  <a:lnTo>
                    <a:pt x="2008" y="28"/>
                  </a:lnTo>
                  <a:lnTo>
                    <a:pt x="2064" y="36"/>
                  </a:lnTo>
                  <a:lnTo>
                    <a:pt x="2088" y="24"/>
                  </a:lnTo>
                  <a:lnTo>
                    <a:pt x="2120" y="36"/>
                  </a:lnTo>
                  <a:lnTo>
                    <a:pt x="2172" y="20"/>
                  </a:lnTo>
                  <a:lnTo>
                    <a:pt x="2256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148" name="AutoShape 16">
              <a:extLst>
                <a:ext uri="{FF2B5EF4-FFF2-40B4-BE49-F238E27FC236}">
                  <a16:creationId xmlns:a16="http://schemas.microsoft.com/office/drawing/2014/main" id="{DCE67917-B645-4E50-94AA-7151B51A9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139" y="3913376"/>
              <a:ext cx="39707" cy="46504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49" name="AutoShape 17">
              <a:extLst>
                <a:ext uri="{FF2B5EF4-FFF2-40B4-BE49-F238E27FC236}">
                  <a16:creationId xmlns:a16="http://schemas.microsoft.com/office/drawing/2014/main" id="{59E580F4-C9C9-4883-ACCA-E9AA3E3F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2902" y="3910469"/>
              <a:ext cx="39707" cy="46504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0" name="AutoShape 18">
              <a:extLst>
                <a:ext uri="{FF2B5EF4-FFF2-40B4-BE49-F238E27FC236}">
                  <a16:creationId xmlns:a16="http://schemas.microsoft.com/office/drawing/2014/main" id="{9A99B452-5B37-4DD0-A370-23C95502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4907" y="3904656"/>
              <a:ext cx="39707" cy="46504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1" name="AutoShape 19">
              <a:extLst>
                <a:ext uri="{FF2B5EF4-FFF2-40B4-BE49-F238E27FC236}">
                  <a16:creationId xmlns:a16="http://schemas.microsoft.com/office/drawing/2014/main" id="{4696E81B-8250-435C-882A-2057A55EA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8326" y="3906109"/>
              <a:ext cx="39707" cy="46504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2" name="AutoShape 20">
              <a:extLst>
                <a:ext uri="{FF2B5EF4-FFF2-40B4-BE49-F238E27FC236}">
                  <a16:creationId xmlns:a16="http://schemas.microsoft.com/office/drawing/2014/main" id="{008EFDA4-2EA0-4690-828F-BCBCDDEA3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8779" y="3900296"/>
              <a:ext cx="39707" cy="46504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3" name="Text Box 21">
              <a:extLst>
                <a:ext uri="{FF2B5EF4-FFF2-40B4-BE49-F238E27FC236}">
                  <a16:creationId xmlns:a16="http://schemas.microsoft.com/office/drawing/2014/main" id="{CE5D1827-095D-45AA-B77E-C508AA557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0069" y="3970052"/>
              <a:ext cx="157984" cy="154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4" name="Text Box 22">
              <a:extLst>
                <a:ext uri="{FF2B5EF4-FFF2-40B4-BE49-F238E27FC236}">
                  <a16:creationId xmlns:a16="http://schemas.microsoft.com/office/drawing/2014/main" id="{1DEB279B-08C9-4140-8CE6-6EA3288DE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0108" y="3965693"/>
              <a:ext cx="217968" cy="154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5" name="Text Box 23">
              <a:extLst>
                <a:ext uri="{FF2B5EF4-FFF2-40B4-BE49-F238E27FC236}">
                  <a16:creationId xmlns:a16="http://schemas.microsoft.com/office/drawing/2014/main" id="{F95F1B7E-8BCA-4FB2-BF2D-9F02D71E1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1837" y="3965693"/>
              <a:ext cx="217968" cy="154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56" name="Text Box 24">
              <a:extLst>
                <a:ext uri="{FF2B5EF4-FFF2-40B4-BE49-F238E27FC236}">
                  <a16:creationId xmlns:a16="http://schemas.microsoft.com/office/drawing/2014/main" id="{405BC291-BB64-4322-B464-39F1EB1B8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8773" y="3965693"/>
              <a:ext cx="217968" cy="154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600" b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57" name="Text Box 25">
              <a:extLst>
                <a:ext uri="{FF2B5EF4-FFF2-40B4-BE49-F238E27FC236}">
                  <a16:creationId xmlns:a16="http://schemas.microsoft.com/office/drawing/2014/main" id="{80D25630-893A-4359-A9A9-553F75FC2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2467" y="3965693"/>
              <a:ext cx="217968" cy="154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58" name="Text Box 26">
              <a:extLst>
                <a:ext uri="{FF2B5EF4-FFF2-40B4-BE49-F238E27FC236}">
                  <a16:creationId xmlns:a16="http://schemas.microsoft.com/office/drawing/2014/main" id="{69D04888-41EF-4FC6-8C97-B641D8625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3576" y="3946912"/>
              <a:ext cx="672404" cy="16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800" b="0" dirty="0">
                  <a:solidFill>
                    <a:schemeClr val="tx1"/>
                  </a:solidFill>
                  <a:latin typeface="+mn-lt"/>
                </a:rPr>
                <a:t>Time (days)</a:t>
              </a:r>
            </a:p>
          </p:txBody>
        </p:sp>
        <p:sp>
          <p:nvSpPr>
            <p:cNvPr id="161" name="Text Box 29">
              <a:extLst>
                <a:ext uri="{FF2B5EF4-FFF2-40B4-BE49-F238E27FC236}">
                  <a16:creationId xmlns:a16="http://schemas.microsoft.com/office/drawing/2014/main" id="{10C4BFD7-022E-4302-94D4-B3821F0A3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97633" y="3093769"/>
              <a:ext cx="4956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  <a:latin typeface="+mj-lt"/>
                </a:rPr>
                <a:t>df/f</a:t>
              </a:r>
            </a:p>
          </p:txBody>
        </p:sp>
        <p:sp>
          <p:nvSpPr>
            <p:cNvPr id="168" name="AutoShape 36">
              <a:extLst>
                <a:ext uri="{FF2B5EF4-FFF2-40B4-BE49-F238E27FC236}">
                  <a16:creationId xmlns:a16="http://schemas.microsoft.com/office/drawing/2014/main" id="{C325AE70-ACB4-4B55-AE97-A89433C980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39282" y="2723377"/>
              <a:ext cx="34152" cy="5407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9" name="AutoShape 37">
              <a:extLst>
                <a:ext uri="{FF2B5EF4-FFF2-40B4-BE49-F238E27FC236}">
                  <a16:creationId xmlns:a16="http://schemas.microsoft.com/office/drawing/2014/main" id="{F8822B9D-FE55-4339-BD5E-C4C3054DB4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42661" y="2902127"/>
              <a:ext cx="34152" cy="5407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70" name="AutoShape 38">
              <a:extLst>
                <a:ext uri="{FF2B5EF4-FFF2-40B4-BE49-F238E27FC236}">
                  <a16:creationId xmlns:a16="http://schemas.microsoft.com/office/drawing/2014/main" id="{07409087-5B10-4235-A2EC-77F0F78E64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39282" y="3093956"/>
              <a:ext cx="34152" cy="5407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71" name="AutoShape 39">
              <a:extLst>
                <a:ext uri="{FF2B5EF4-FFF2-40B4-BE49-F238E27FC236}">
                  <a16:creationId xmlns:a16="http://schemas.microsoft.com/office/drawing/2014/main" id="{C874B7DF-25B7-412E-89CC-F2084108F1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42661" y="3290145"/>
              <a:ext cx="34152" cy="5407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72" name="AutoShape 40">
              <a:extLst>
                <a:ext uri="{FF2B5EF4-FFF2-40B4-BE49-F238E27FC236}">
                  <a16:creationId xmlns:a16="http://schemas.microsoft.com/office/drawing/2014/main" id="{E5A79A2D-97E8-4010-9021-570DF12A89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939282" y="3477614"/>
              <a:ext cx="34152" cy="5407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01" name="Groupe 200">
            <a:extLst>
              <a:ext uri="{FF2B5EF4-FFF2-40B4-BE49-F238E27FC236}">
                <a16:creationId xmlns:a16="http://schemas.microsoft.com/office/drawing/2014/main" id="{E769D8E6-86B6-4312-9E48-2424BD69C5AB}"/>
              </a:ext>
            </a:extLst>
          </p:cNvPr>
          <p:cNvGrpSpPr/>
          <p:nvPr/>
        </p:nvGrpSpPr>
        <p:grpSpPr>
          <a:xfrm>
            <a:off x="5430573" y="4599588"/>
            <a:ext cx="3983733" cy="1770239"/>
            <a:chOff x="2282969" y="4646536"/>
            <a:chExt cx="5415514" cy="1744806"/>
          </a:xfrm>
        </p:grpSpPr>
        <p:sp>
          <p:nvSpPr>
            <p:cNvPr id="177" name="Line 6">
              <a:extLst>
                <a:ext uri="{FF2B5EF4-FFF2-40B4-BE49-F238E27FC236}">
                  <a16:creationId xmlns:a16="http://schemas.microsoft.com/office/drawing/2014/main" id="{2ADB618C-9D41-43B8-8889-6516C96CBB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974" flipV="1">
              <a:off x="2476453" y="5291527"/>
              <a:ext cx="885087" cy="16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178" name="Line 7">
              <a:extLst>
                <a:ext uri="{FF2B5EF4-FFF2-40B4-BE49-F238E27FC236}">
                  <a16:creationId xmlns:a16="http://schemas.microsoft.com/office/drawing/2014/main" id="{FFD66C62-77E9-4B54-8411-49CEF487CA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974">
              <a:off x="3329683" y="5315017"/>
              <a:ext cx="1600200" cy="6810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1D9FCC42-E78C-4125-8B0E-02879AD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833" y="5372167"/>
              <a:ext cx="2787650" cy="635000"/>
            </a:xfrm>
            <a:custGeom>
              <a:avLst/>
              <a:gdLst>
                <a:gd name="T0" fmla="*/ 0 w 1807"/>
                <a:gd name="T1" fmla="*/ 635000 h 400"/>
                <a:gd name="T2" fmla="*/ 132672 w 1807"/>
                <a:gd name="T3" fmla="*/ 542925 h 400"/>
                <a:gd name="T4" fmla="*/ 320881 w 1807"/>
                <a:gd name="T5" fmla="*/ 396875 h 400"/>
                <a:gd name="T6" fmla="*/ 507547 w 1807"/>
                <a:gd name="T7" fmla="*/ 315913 h 400"/>
                <a:gd name="T8" fmla="*/ 666444 w 1807"/>
                <a:gd name="T9" fmla="*/ 238125 h 400"/>
                <a:gd name="T10" fmla="*/ 905562 w 1807"/>
                <a:gd name="T11" fmla="*/ 174625 h 400"/>
                <a:gd name="T12" fmla="*/ 1198674 w 1807"/>
                <a:gd name="T13" fmla="*/ 95250 h 400"/>
                <a:gd name="T14" fmla="*/ 1462475 w 1807"/>
                <a:gd name="T15" fmla="*/ 46038 h 400"/>
                <a:gd name="T16" fmla="*/ 1698507 w 1807"/>
                <a:gd name="T17" fmla="*/ 9525 h 400"/>
                <a:gd name="T18" fmla="*/ 1926826 w 1807"/>
                <a:gd name="T19" fmla="*/ 0 h 400"/>
                <a:gd name="T20" fmla="*/ 2270847 w 1807"/>
                <a:gd name="T21" fmla="*/ 4763 h 400"/>
                <a:gd name="T22" fmla="*/ 2509965 w 1807"/>
                <a:gd name="T23" fmla="*/ 9525 h 400"/>
                <a:gd name="T24" fmla="*/ 2787650 w 1807"/>
                <a:gd name="T25" fmla="*/ 14288 h 4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07" h="400">
                  <a:moveTo>
                    <a:pt x="0" y="400"/>
                  </a:moveTo>
                  <a:lnTo>
                    <a:pt x="86" y="342"/>
                  </a:lnTo>
                  <a:lnTo>
                    <a:pt x="208" y="250"/>
                  </a:lnTo>
                  <a:lnTo>
                    <a:pt x="329" y="199"/>
                  </a:lnTo>
                  <a:lnTo>
                    <a:pt x="432" y="150"/>
                  </a:lnTo>
                  <a:lnTo>
                    <a:pt x="587" y="110"/>
                  </a:lnTo>
                  <a:lnTo>
                    <a:pt x="777" y="60"/>
                  </a:lnTo>
                  <a:lnTo>
                    <a:pt x="948" y="29"/>
                  </a:lnTo>
                  <a:lnTo>
                    <a:pt x="1101" y="6"/>
                  </a:lnTo>
                  <a:lnTo>
                    <a:pt x="1249" y="0"/>
                  </a:lnTo>
                  <a:lnTo>
                    <a:pt x="1472" y="3"/>
                  </a:lnTo>
                  <a:lnTo>
                    <a:pt x="1627" y="6"/>
                  </a:lnTo>
                  <a:lnTo>
                    <a:pt x="1807" y="9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80" name="Line 13">
              <a:extLst>
                <a:ext uri="{FF2B5EF4-FFF2-40B4-BE49-F238E27FC236}">
                  <a16:creationId xmlns:a16="http://schemas.microsoft.com/office/drawing/2014/main" id="{919CF55A-DE45-43CA-843B-8FE94E0A7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3533" y="5818543"/>
              <a:ext cx="3768685" cy="20349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182" name="Line 16">
              <a:extLst>
                <a:ext uri="{FF2B5EF4-FFF2-40B4-BE49-F238E27FC236}">
                  <a16:creationId xmlns:a16="http://schemas.microsoft.com/office/drawing/2014/main" id="{5B33DBEE-327B-4735-9928-9412E27EA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9845" y="6029392"/>
              <a:ext cx="0" cy="3619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86" name="Line 20">
              <a:extLst>
                <a:ext uri="{FF2B5EF4-FFF2-40B4-BE49-F238E27FC236}">
                  <a16:creationId xmlns:a16="http://schemas.microsoft.com/office/drawing/2014/main" id="{6869BFBF-BDE7-476F-8CA1-672F23EE1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1433" y="4676842"/>
              <a:ext cx="0" cy="81756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88" name="Text Box 32">
              <a:extLst>
                <a:ext uri="{FF2B5EF4-FFF2-40B4-BE49-F238E27FC236}">
                  <a16:creationId xmlns:a16="http://schemas.microsoft.com/office/drawing/2014/main" id="{D0104097-BCB4-44BC-8971-1CFFA9E60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487" y="5475541"/>
              <a:ext cx="825543" cy="55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fr-FR" sz="1400" b="0" dirty="0">
                  <a:solidFill>
                    <a:schemeClr val="tx1"/>
                  </a:solidFill>
                  <a:latin typeface="+mj-lt"/>
                </a:rPr>
                <a:t>OVEN</a:t>
              </a:r>
              <a:endParaRPr lang="en-US" altLang="fr-FR" sz="1600" b="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  <a:latin typeface="+mj-lt"/>
                </a:rPr>
                <a:t>OFF</a:t>
              </a:r>
              <a:endParaRPr lang="en-US" altLang="fr-FR" sz="20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0" name="Text Box 34">
              <a:extLst>
                <a:ext uri="{FF2B5EF4-FFF2-40B4-BE49-F238E27FC236}">
                  <a16:creationId xmlns:a16="http://schemas.microsoft.com/office/drawing/2014/main" id="{C14BFF6D-DC41-4753-B1E9-9E9AD0B60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745" y="4992755"/>
              <a:ext cx="179388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</a:pPr>
              <a:endParaRPr lang="fr-FR" altLang="fr-FR" sz="1200" b="0">
                <a:solidFill>
                  <a:schemeClr val="tx1"/>
                </a:solidFill>
              </a:endParaRPr>
            </a:p>
          </p:txBody>
        </p:sp>
        <p:sp>
          <p:nvSpPr>
            <p:cNvPr id="191" name="Text Box 35">
              <a:extLst>
                <a:ext uri="{FF2B5EF4-FFF2-40B4-BE49-F238E27FC236}">
                  <a16:creationId xmlns:a16="http://schemas.microsoft.com/office/drawing/2014/main" id="{4EB327A2-5442-4586-902C-C426FC932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583" y="4764088"/>
              <a:ext cx="871827" cy="304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</a:pPr>
              <a:r>
                <a:rPr lang="en-US" altLang="fr-FR" sz="1400" b="0" dirty="0">
                  <a:solidFill>
                    <a:schemeClr val="tx1"/>
                  </a:solidFill>
                  <a:latin typeface="+mj-lt"/>
                </a:rPr>
                <a:t>Y days</a:t>
              </a:r>
              <a:endParaRPr lang="en-US" altLang="fr-FR" sz="18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2" name="Line 36">
              <a:extLst>
                <a:ext uri="{FF2B5EF4-FFF2-40B4-BE49-F238E27FC236}">
                  <a16:creationId xmlns:a16="http://schemas.microsoft.com/office/drawing/2014/main" id="{229A97C0-29F1-4F35-9985-BD5416F358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9370" y="4924492"/>
              <a:ext cx="346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3" name="Line 37">
              <a:extLst>
                <a:ext uri="{FF2B5EF4-FFF2-40B4-BE49-F238E27FC236}">
                  <a16:creationId xmlns:a16="http://schemas.microsoft.com/office/drawing/2014/main" id="{B63CD8B1-7E78-4E4F-B92D-7FEA3D2C0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008" y="4905442"/>
              <a:ext cx="346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4" name="Line 42">
              <a:extLst>
                <a:ext uri="{FF2B5EF4-FFF2-40B4-BE49-F238E27FC236}">
                  <a16:creationId xmlns:a16="http://schemas.microsoft.com/office/drawing/2014/main" id="{400289D9-EC46-4474-B7F6-39CECC92E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7183" y="6010342"/>
              <a:ext cx="0" cy="247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95" name="Text Box 46">
              <a:extLst>
                <a:ext uri="{FF2B5EF4-FFF2-40B4-BE49-F238E27FC236}">
                  <a16:creationId xmlns:a16="http://schemas.microsoft.com/office/drawing/2014/main" id="{80EF7B2B-7E33-4FA5-B045-750A0B2E3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4645" y="5947331"/>
              <a:ext cx="1041952" cy="338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  <a:latin typeface="+mj-lt"/>
                </a:rPr>
                <a:t>OVEN</a:t>
              </a:r>
              <a:r>
                <a:rPr lang="en-US" altLang="fr-FR" sz="1600" b="0" dirty="0">
                  <a:solidFill>
                    <a:schemeClr val="tx1"/>
                  </a:solidFill>
                </a:rPr>
                <a:t> ON</a:t>
              </a:r>
            </a:p>
          </p:txBody>
        </p:sp>
        <p:sp>
          <p:nvSpPr>
            <p:cNvPr id="199" name="Line 63">
              <a:extLst>
                <a:ext uri="{FF2B5EF4-FFF2-40B4-BE49-F238E27FC236}">
                  <a16:creationId xmlns:a16="http://schemas.microsoft.com/office/drawing/2014/main" id="{10AA6AC3-049B-4B66-8352-50C4FD10D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2969" y="5835717"/>
              <a:ext cx="730801" cy="0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200" name="Line 20">
              <a:extLst>
                <a:ext uri="{FF2B5EF4-FFF2-40B4-BE49-F238E27FC236}">
                  <a16:creationId xmlns:a16="http://schemas.microsoft.com/office/drawing/2014/main" id="{12530E98-B0A8-4F28-AF72-D8ABC17F9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6990" y="4646536"/>
              <a:ext cx="0" cy="140765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80E83C2-7C11-4B53-A5CC-566DD4CBCF12}"/>
              </a:ext>
            </a:extLst>
          </p:cNvPr>
          <p:cNvGrpSpPr/>
          <p:nvPr/>
        </p:nvGrpSpPr>
        <p:grpSpPr>
          <a:xfrm>
            <a:off x="423108" y="4167393"/>
            <a:ext cx="4793444" cy="1821083"/>
            <a:chOff x="423108" y="4167393"/>
            <a:chExt cx="4793444" cy="1821083"/>
          </a:xfrm>
        </p:grpSpPr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A037BE5C-A2DB-460F-A79C-C9DC9B9B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915" y="5028233"/>
              <a:ext cx="2050637" cy="644256"/>
            </a:xfrm>
            <a:custGeom>
              <a:avLst/>
              <a:gdLst>
                <a:gd name="T0" fmla="*/ 0 w 1807"/>
                <a:gd name="T1" fmla="*/ 635000 h 400"/>
                <a:gd name="T2" fmla="*/ 132672 w 1807"/>
                <a:gd name="T3" fmla="*/ 542925 h 400"/>
                <a:gd name="T4" fmla="*/ 320881 w 1807"/>
                <a:gd name="T5" fmla="*/ 396875 h 400"/>
                <a:gd name="T6" fmla="*/ 507547 w 1807"/>
                <a:gd name="T7" fmla="*/ 315913 h 400"/>
                <a:gd name="T8" fmla="*/ 666444 w 1807"/>
                <a:gd name="T9" fmla="*/ 238125 h 400"/>
                <a:gd name="T10" fmla="*/ 905562 w 1807"/>
                <a:gd name="T11" fmla="*/ 174625 h 400"/>
                <a:gd name="T12" fmla="*/ 1198674 w 1807"/>
                <a:gd name="T13" fmla="*/ 95250 h 400"/>
                <a:gd name="T14" fmla="*/ 1462475 w 1807"/>
                <a:gd name="T15" fmla="*/ 46038 h 400"/>
                <a:gd name="T16" fmla="*/ 1698507 w 1807"/>
                <a:gd name="T17" fmla="*/ 9525 h 400"/>
                <a:gd name="T18" fmla="*/ 1926826 w 1807"/>
                <a:gd name="T19" fmla="*/ 0 h 400"/>
                <a:gd name="T20" fmla="*/ 2270847 w 1807"/>
                <a:gd name="T21" fmla="*/ 4763 h 400"/>
                <a:gd name="T22" fmla="*/ 2509965 w 1807"/>
                <a:gd name="T23" fmla="*/ 9525 h 400"/>
                <a:gd name="T24" fmla="*/ 2787650 w 1807"/>
                <a:gd name="T25" fmla="*/ 14288 h 4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07" h="400">
                  <a:moveTo>
                    <a:pt x="0" y="400"/>
                  </a:moveTo>
                  <a:lnTo>
                    <a:pt x="86" y="342"/>
                  </a:lnTo>
                  <a:lnTo>
                    <a:pt x="208" y="250"/>
                  </a:lnTo>
                  <a:lnTo>
                    <a:pt x="329" y="199"/>
                  </a:lnTo>
                  <a:lnTo>
                    <a:pt x="432" y="150"/>
                  </a:lnTo>
                  <a:lnTo>
                    <a:pt x="587" y="110"/>
                  </a:lnTo>
                  <a:lnTo>
                    <a:pt x="777" y="60"/>
                  </a:lnTo>
                  <a:lnTo>
                    <a:pt x="948" y="29"/>
                  </a:lnTo>
                  <a:lnTo>
                    <a:pt x="1101" y="6"/>
                  </a:lnTo>
                  <a:lnTo>
                    <a:pt x="1249" y="0"/>
                  </a:lnTo>
                  <a:lnTo>
                    <a:pt x="1472" y="3"/>
                  </a:lnTo>
                  <a:lnTo>
                    <a:pt x="1627" y="6"/>
                  </a:lnTo>
                  <a:lnTo>
                    <a:pt x="1807" y="9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2" name="Line 13">
              <a:extLst>
                <a:ext uri="{FF2B5EF4-FFF2-40B4-BE49-F238E27FC236}">
                  <a16:creationId xmlns:a16="http://schemas.microsoft.com/office/drawing/2014/main" id="{EF11EFF3-07DB-4852-8947-6415C36BE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30" y="5420154"/>
              <a:ext cx="3780672" cy="1299"/>
            </a:xfrm>
            <a:prstGeom prst="lin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54" name="Line 20">
              <a:extLst>
                <a:ext uri="{FF2B5EF4-FFF2-40B4-BE49-F238E27FC236}">
                  <a16:creationId xmlns:a16="http://schemas.microsoft.com/office/drawing/2014/main" id="{8A773516-AB35-4212-B6E2-A2D14894D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2039" y="4167393"/>
              <a:ext cx="28703" cy="162128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57" name="Text Box 35">
              <a:extLst>
                <a:ext uri="{FF2B5EF4-FFF2-40B4-BE49-F238E27FC236}">
                  <a16:creationId xmlns:a16="http://schemas.microsoft.com/office/drawing/2014/main" id="{A6FB4FE5-6963-44DC-8F38-731AFB504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422" y="4296027"/>
              <a:ext cx="1110493" cy="535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</a:pPr>
              <a:r>
                <a:rPr lang="en-US" altLang="fr-FR" sz="1400" b="0" dirty="0">
                  <a:solidFill>
                    <a:schemeClr val="tx1"/>
                  </a:solidFill>
                  <a:latin typeface="+mj-lt"/>
                </a:rPr>
                <a:t>X  weeks </a:t>
              </a:r>
            </a:p>
            <a:p>
              <a:pPr>
                <a:lnSpc>
                  <a:spcPct val="105000"/>
                </a:lnSpc>
                <a:spcBef>
                  <a:spcPct val="0"/>
                </a:spcBef>
              </a:pPr>
              <a:r>
                <a:rPr lang="en-US" altLang="fr-FR" sz="1400" b="0" dirty="0">
                  <a:solidFill>
                    <a:schemeClr val="tx1"/>
                  </a:solidFill>
                  <a:latin typeface="+mj-lt"/>
                </a:rPr>
                <a:t>storage</a:t>
              </a:r>
              <a:endParaRPr lang="en-US" altLang="fr-FR" sz="18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Line 36">
              <a:extLst>
                <a:ext uri="{FF2B5EF4-FFF2-40B4-BE49-F238E27FC236}">
                  <a16:creationId xmlns:a16="http://schemas.microsoft.com/office/drawing/2014/main" id="{72DF830A-3DCD-4980-9695-E7B7C570B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5112" y="4499199"/>
              <a:ext cx="330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59" name="Line 37">
              <a:extLst>
                <a:ext uri="{FF2B5EF4-FFF2-40B4-BE49-F238E27FC236}">
                  <a16:creationId xmlns:a16="http://schemas.microsoft.com/office/drawing/2014/main" id="{BB3189D8-C8F5-493F-AB20-E0DB531F0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131" y="4489420"/>
              <a:ext cx="330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61" name="Text Box 46">
              <a:extLst>
                <a:ext uri="{FF2B5EF4-FFF2-40B4-BE49-F238E27FC236}">
                  <a16:creationId xmlns:a16="http://schemas.microsoft.com/office/drawing/2014/main" id="{D86403D6-7BD4-4A3C-ACF9-26D172E92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967" y="5655564"/>
              <a:ext cx="412292" cy="332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lnSpc>
                  <a:spcPct val="105000"/>
                </a:lnSpc>
                <a:spcBef>
                  <a:spcPct val="0"/>
                </a:spcBef>
              </a:pPr>
              <a:r>
                <a:rPr lang="en-US" altLang="fr-FR" sz="1600" b="0" dirty="0">
                  <a:solidFill>
                    <a:schemeClr val="tx1"/>
                  </a:solidFill>
                </a:rPr>
                <a:t>on</a:t>
              </a:r>
            </a:p>
          </p:txBody>
        </p:sp>
        <p:sp>
          <p:nvSpPr>
            <p:cNvPr id="63" name="Line 20">
              <a:extLst>
                <a:ext uri="{FF2B5EF4-FFF2-40B4-BE49-F238E27FC236}">
                  <a16:creationId xmlns:a16="http://schemas.microsoft.com/office/drawing/2014/main" id="{418D4EB7-CF72-4A8C-8A53-7B25BB312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5915" y="4195118"/>
              <a:ext cx="0" cy="142817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E3D50CD-EA94-45FE-9BE2-DFE50039E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08" y="5051366"/>
              <a:ext cx="1348931" cy="61585"/>
            </a:xfrm>
            <a:custGeom>
              <a:avLst/>
              <a:gdLst>
                <a:gd name="T0" fmla="*/ 0 w 1807"/>
                <a:gd name="T1" fmla="*/ 635000 h 400"/>
                <a:gd name="T2" fmla="*/ 132672 w 1807"/>
                <a:gd name="T3" fmla="*/ 542925 h 400"/>
                <a:gd name="T4" fmla="*/ 320881 w 1807"/>
                <a:gd name="T5" fmla="*/ 396875 h 400"/>
                <a:gd name="T6" fmla="*/ 507547 w 1807"/>
                <a:gd name="T7" fmla="*/ 315913 h 400"/>
                <a:gd name="T8" fmla="*/ 666444 w 1807"/>
                <a:gd name="T9" fmla="*/ 238125 h 400"/>
                <a:gd name="T10" fmla="*/ 905562 w 1807"/>
                <a:gd name="T11" fmla="*/ 174625 h 400"/>
                <a:gd name="T12" fmla="*/ 1198674 w 1807"/>
                <a:gd name="T13" fmla="*/ 95250 h 400"/>
                <a:gd name="T14" fmla="*/ 1462475 w 1807"/>
                <a:gd name="T15" fmla="*/ 46038 h 400"/>
                <a:gd name="T16" fmla="*/ 1698507 w 1807"/>
                <a:gd name="T17" fmla="*/ 9525 h 400"/>
                <a:gd name="T18" fmla="*/ 1926826 w 1807"/>
                <a:gd name="T19" fmla="*/ 0 h 400"/>
                <a:gd name="T20" fmla="*/ 2270847 w 1807"/>
                <a:gd name="T21" fmla="*/ 4763 h 400"/>
                <a:gd name="T22" fmla="*/ 2509965 w 1807"/>
                <a:gd name="T23" fmla="*/ 9525 h 400"/>
                <a:gd name="T24" fmla="*/ 2787650 w 1807"/>
                <a:gd name="T25" fmla="*/ 14288 h 4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07" h="400">
                  <a:moveTo>
                    <a:pt x="0" y="400"/>
                  </a:moveTo>
                  <a:lnTo>
                    <a:pt x="86" y="342"/>
                  </a:lnTo>
                  <a:lnTo>
                    <a:pt x="208" y="250"/>
                  </a:lnTo>
                  <a:lnTo>
                    <a:pt x="329" y="199"/>
                  </a:lnTo>
                  <a:lnTo>
                    <a:pt x="432" y="150"/>
                  </a:lnTo>
                  <a:lnTo>
                    <a:pt x="587" y="110"/>
                  </a:lnTo>
                  <a:lnTo>
                    <a:pt x="777" y="60"/>
                  </a:lnTo>
                  <a:lnTo>
                    <a:pt x="948" y="29"/>
                  </a:lnTo>
                  <a:lnTo>
                    <a:pt x="1101" y="6"/>
                  </a:lnTo>
                  <a:lnTo>
                    <a:pt x="1249" y="0"/>
                  </a:lnTo>
                  <a:lnTo>
                    <a:pt x="1472" y="3"/>
                  </a:lnTo>
                  <a:lnTo>
                    <a:pt x="1627" y="6"/>
                  </a:lnTo>
                  <a:lnTo>
                    <a:pt x="1807" y="9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E1E1614-77C6-4052-9C81-DEB7F53F5A0B}"/>
              </a:ext>
            </a:extLst>
          </p:cNvPr>
          <p:cNvGrpSpPr/>
          <p:nvPr/>
        </p:nvGrpSpPr>
        <p:grpSpPr>
          <a:xfrm>
            <a:off x="9031837" y="2040861"/>
            <a:ext cx="1424270" cy="871224"/>
            <a:chOff x="9198270" y="1982289"/>
            <a:chExt cx="1424270" cy="871224"/>
          </a:xfrm>
        </p:grpSpPr>
        <p:sp>
          <p:nvSpPr>
            <p:cNvPr id="70" name="Line 13">
              <a:extLst>
                <a:ext uri="{FF2B5EF4-FFF2-40B4-BE49-F238E27FC236}">
                  <a16:creationId xmlns:a16="http://schemas.microsoft.com/office/drawing/2014/main" id="{9F355F7C-4BC4-44F4-8EC1-829371F6B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51495" y="2100249"/>
              <a:ext cx="324418" cy="70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Text Box 27">
              <a:extLst>
                <a:ext uri="{FF2B5EF4-FFF2-40B4-BE49-F238E27FC236}">
                  <a16:creationId xmlns:a16="http://schemas.microsoft.com/office/drawing/2014/main" id="{3563CE62-5B4D-43B1-888B-A2725E28B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518" y="1996526"/>
              <a:ext cx="843022" cy="21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fr-FR" sz="1200" b="0" dirty="0">
                  <a:solidFill>
                    <a:schemeClr val="tx1"/>
                  </a:solidFill>
                </a:rPr>
                <a:t>Short-term instability</a:t>
              </a:r>
            </a:p>
            <a:p>
              <a:pPr>
                <a:spcBef>
                  <a:spcPct val="0"/>
                </a:spcBef>
              </a:pPr>
              <a:r>
                <a:rPr lang="en-US" altLang="fr-FR" sz="1200" b="0" dirty="0">
                  <a:solidFill>
                    <a:schemeClr val="tx1"/>
                  </a:solidFill>
                </a:rPr>
                <a:t>(Noise)</a:t>
              </a:r>
            </a:p>
          </p:txBody>
        </p:sp>
        <p:sp>
          <p:nvSpPr>
            <p:cNvPr id="72" name="Line 28">
              <a:extLst>
                <a:ext uri="{FF2B5EF4-FFF2-40B4-BE49-F238E27FC236}">
                  <a16:creationId xmlns:a16="http://schemas.microsoft.com/office/drawing/2014/main" id="{85BA30EA-D50B-4F35-B65C-DAF2CE873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56172" y="2102470"/>
              <a:ext cx="187554" cy="106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Oval 41">
              <a:extLst>
                <a:ext uri="{FF2B5EF4-FFF2-40B4-BE49-F238E27FC236}">
                  <a16:creationId xmlns:a16="http://schemas.microsoft.com/office/drawing/2014/main" id="{13198FB5-3BEC-4BC2-948D-78E9FCCF1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8270" y="1982289"/>
              <a:ext cx="463816" cy="3742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defRPr sz="800" b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55DCC0F-D33D-4764-9E90-5A6854C4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236" y="2185007"/>
              <a:ext cx="349763" cy="668506"/>
            </a:xfrm>
            <a:custGeom>
              <a:avLst/>
              <a:gdLst>
                <a:gd name="T0" fmla="*/ 193675 w 414"/>
                <a:gd name="T1" fmla="*/ 1600200 h 1008"/>
                <a:gd name="T2" fmla="*/ 34925 w 414"/>
                <a:gd name="T3" fmla="*/ 247650 h 1008"/>
                <a:gd name="T4" fmla="*/ 0 w 414"/>
                <a:gd name="T5" fmla="*/ 244475 h 1008"/>
                <a:gd name="T6" fmla="*/ 25400 w 414"/>
                <a:gd name="T7" fmla="*/ 107950 h 1008"/>
                <a:gd name="T8" fmla="*/ 60325 w 414"/>
                <a:gd name="T9" fmla="*/ 193675 h 1008"/>
                <a:gd name="T10" fmla="*/ 85725 w 414"/>
                <a:gd name="T11" fmla="*/ 142875 h 1008"/>
                <a:gd name="T12" fmla="*/ 120650 w 414"/>
                <a:gd name="T13" fmla="*/ 206375 h 1008"/>
                <a:gd name="T14" fmla="*/ 133350 w 414"/>
                <a:gd name="T15" fmla="*/ 149225 h 1008"/>
                <a:gd name="T16" fmla="*/ 165100 w 414"/>
                <a:gd name="T17" fmla="*/ 225425 h 1008"/>
                <a:gd name="T18" fmla="*/ 174625 w 414"/>
                <a:gd name="T19" fmla="*/ 120650 h 1008"/>
                <a:gd name="T20" fmla="*/ 203200 w 414"/>
                <a:gd name="T21" fmla="*/ 171450 h 1008"/>
                <a:gd name="T22" fmla="*/ 247650 w 414"/>
                <a:gd name="T23" fmla="*/ 107950 h 1008"/>
                <a:gd name="T24" fmla="*/ 307975 w 414"/>
                <a:gd name="T25" fmla="*/ 190500 h 1008"/>
                <a:gd name="T26" fmla="*/ 352425 w 414"/>
                <a:gd name="T27" fmla="*/ 19050 h 1008"/>
                <a:gd name="T28" fmla="*/ 371475 w 414"/>
                <a:gd name="T29" fmla="*/ 104775 h 1008"/>
                <a:gd name="T30" fmla="*/ 393700 w 414"/>
                <a:gd name="T31" fmla="*/ 9525 h 1008"/>
                <a:gd name="T32" fmla="*/ 419100 w 414"/>
                <a:gd name="T33" fmla="*/ 101600 h 1008"/>
                <a:gd name="T34" fmla="*/ 441325 w 414"/>
                <a:gd name="T35" fmla="*/ 41275 h 1008"/>
                <a:gd name="T36" fmla="*/ 469900 w 414"/>
                <a:gd name="T37" fmla="*/ 123825 h 1008"/>
                <a:gd name="T38" fmla="*/ 476250 w 414"/>
                <a:gd name="T39" fmla="*/ 25400 h 1008"/>
                <a:gd name="T40" fmla="*/ 530225 w 414"/>
                <a:gd name="T41" fmla="*/ 104775 h 1008"/>
                <a:gd name="T42" fmla="*/ 571500 w 414"/>
                <a:gd name="T43" fmla="*/ 0 h 1008"/>
                <a:gd name="T44" fmla="*/ 584200 w 414"/>
                <a:gd name="T45" fmla="*/ 73025 h 1008"/>
                <a:gd name="T46" fmla="*/ 612775 w 414"/>
                <a:gd name="T47" fmla="*/ 60325 h 1008"/>
                <a:gd name="T48" fmla="*/ 641350 w 414"/>
                <a:gd name="T49" fmla="*/ 85725 h 1008"/>
                <a:gd name="T50" fmla="*/ 657225 w 414"/>
                <a:gd name="T51" fmla="*/ 41275 h 1008"/>
                <a:gd name="T52" fmla="*/ 193675 w 414"/>
                <a:gd name="T53" fmla="*/ 1600200 h 10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4" h="1008">
                  <a:moveTo>
                    <a:pt x="122" y="1008"/>
                  </a:moveTo>
                  <a:lnTo>
                    <a:pt x="22" y="156"/>
                  </a:lnTo>
                  <a:lnTo>
                    <a:pt x="0" y="154"/>
                  </a:lnTo>
                  <a:lnTo>
                    <a:pt x="16" y="68"/>
                  </a:lnTo>
                  <a:lnTo>
                    <a:pt x="38" y="122"/>
                  </a:lnTo>
                  <a:lnTo>
                    <a:pt x="54" y="90"/>
                  </a:lnTo>
                  <a:lnTo>
                    <a:pt x="76" y="130"/>
                  </a:lnTo>
                  <a:lnTo>
                    <a:pt x="84" y="94"/>
                  </a:lnTo>
                  <a:lnTo>
                    <a:pt x="104" y="142"/>
                  </a:lnTo>
                  <a:lnTo>
                    <a:pt x="110" y="76"/>
                  </a:lnTo>
                  <a:lnTo>
                    <a:pt x="128" y="108"/>
                  </a:lnTo>
                  <a:lnTo>
                    <a:pt x="156" y="68"/>
                  </a:lnTo>
                  <a:lnTo>
                    <a:pt x="194" y="120"/>
                  </a:lnTo>
                  <a:lnTo>
                    <a:pt x="222" y="12"/>
                  </a:lnTo>
                  <a:lnTo>
                    <a:pt x="234" y="66"/>
                  </a:lnTo>
                  <a:lnTo>
                    <a:pt x="248" y="6"/>
                  </a:lnTo>
                  <a:lnTo>
                    <a:pt x="264" y="64"/>
                  </a:lnTo>
                  <a:lnTo>
                    <a:pt x="278" y="26"/>
                  </a:lnTo>
                  <a:lnTo>
                    <a:pt x="296" y="78"/>
                  </a:lnTo>
                  <a:lnTo>
                    <a:pt x="300" y="16"/>
                  </a:lnTo>
                  <a:lnTo>
                    <a:pt x="334" y="66"/>
                  </a:lnTo>
                  <a:lnTo>
                    <a:pt x="360" y="0"/>
                  </a:lnTo>
                  <a:lnTo>
                    <a:pt x="368" y="46"/>
                  </a:lnTo>
                  <a:lnTo>
                    <a:pt x="386" y="38"/>
                  </a:lnTo>
                  <a:lnTo>
                    <a:pt x="404" y="54"/>
                  </a:lnTo>
                  <a:lnTo>
                    <a:pt x="414" y="26"/>
                  </a:lnTo>
                  <a:lnTo>
                    <a:pt x="122" y="1008"/>
                  </a:lnTo>
                  <a:close/>
                </a:path>
              </a:pathLst>
            </a:custGeom>
            <a:noFill/>
            <a:ln w="31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5672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kon Product Marketing v2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4B233"/>
      </a:accent1>
      <a:accent2>
        <a:srgbClr val="009DAD"/>
      </a:accent2>
      <a:accent3>
        <a:srgbClr val="F28D2C"/>
      </a:accent3>
      <a:accent4>
        <a:srgbClr val="6D2D7A"/>
      </a:accent4>
      <a:accent5>
        <a:srgbClr val="AC3263"/>
      </a:accent5>
      <a:accent6>
        <a:srgbClr val="A5A5A5"/>
      </a:accent6>
      <a:hlink>
        <a:srgbClr val="268526"/>
      </a:hlink>
      <a:folHlink>
        <a:srgbClr val="2685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PUBLIC P16x9 May 2018" id="{B599F31C-D492-486C-978D-8C628BB76460}" vid="{6C67CF45-26A8-475C-9D57-0501AFA7D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8C5BC8EB087419E297733BC27ABE5" ma:contentTypeVersion="4" ma:contentTypeDescription="Create a new document." ma:contentTypeScope="" ma:versionID="cd6b20d2cdb6c882a8c63e7ad744e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5930ef8eb432bc55421a98fe186fad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rticle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2" nillable="true" ma:displayName="Last Released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E2EC69-5F85-4633-BB90-9F86B4AA117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674DAC-86C3-4288-8029-AD2D87E02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D0EA83-99EB-42AC-B674-40CFF8A4B8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PUBLIC P16x9 May 2018</Template>
  <TotalTime>2472</TotalTime>
  <Words>1209</Words>
  <Application>Microsoft Macintosh PowerPoint</Application>
  <PresentationFormat>Widescreen</PresentationFormat>
  <Paragraphs>356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Symbol</vt:lpstr>
      <vt:lpstr>Tahoma</vt:lpstr>
      <vt:lpstr>Times New Roman</vt:lpstr>
      <vt:lpstr>Wingdings</vt:lpstr>
      <vt:lpstr>Rakon Product Marketing v2</vt:lpstr>
      <vt:lpstr>ITSF 2018 –  Cyril DATIN   R&amp;D Manager</vt:lpstr>
      <vt:lpstr>Electronic Circuits and Extreme Environments </vt:lpstr>
      <vt:lpstr>High temperature OCXO…Where?</vt:lpstr>
      <vt:lpstr>What does Arrhenius law mean?</vt:lpstr>
      <vt:lpstr>translating Arrhenius law to reliability</vt:lpstr>
      <vt:lpstr>How address high temperature design?</vt:lpstr>
      <vt:lpstr>How achieve high reliability oscillator?</vt:lpstr>
      <vt:lpstr>Why Hybrid OCXO?</vt:lpstr>
      <vt:lpstr>What about Hybrid OCXO performance?</vt:lpstr>
      <vt:lpstr>What about XTAL?</vt:lpstr>
      <vt:lpstr>Benefits of 3rd overtone metal XTAL package?</vt:lpstr>
      <vt:lpstr>ASIC OCXO challenge</vt:lpstr>
      <vt:lpstr>ASIC OCXO challenge</vt:lpstr>
      <vt:lpstr>Oscillator topology</vt:lpstr>
      <vt:lpstr>ASIC OCXO challenge and limitation</vt:lpstr>
      <vt:lpstr>ASIC OCXO challenge</vt:lpstr>
      <vt:lpstr>ASIC OCXO challenge and limitation</vt:lpstr>
      <vt:lpstr>Hybrid OCXO performances today</vt:lpstr>
      <vt:lpstr>Hybrid OCXO performance overview</vt:lpstr>
      <vt:lpstr>Conclusion</vt:lpstr>
      <vt:lpstr>THANK YOU!</vt:lpstr>
    </vt:vector>
  </TitlesOfParts>
  <Company>Rakon Ltd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Datin</dc:creator>
  <cp:lastModifiedBy>Ullas Kumar</cp:lastModifiedBy>
  <cp:revision>151</cp:revision>
  <cp:lastPrinted>2018-10-16T11:04:49Z</cp:lastPrinted>
  <dcterms:created xsi:type="dcterms:W3CDTF">2018-05-14T15:52:45Z</dcterms:created>
  <dcterms:modified xsi:type="dcterms:W3CDTF">2018-10-16T11:08:18Z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0x010100C0A8C5BC8EB087419E297733BC27ABE5</vt:lpwstr>
  </property>
</Properties>
</file>